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44"/>
  </p:notesMasterIdLst>
  <p:sldIdLst>
    <p:sldId id="256" r:id="rId3"/>
    <p:sldId id="257" r:id="rId4"/>
    <p:sldId id="297" r:id="rId5"/>
    <p:sldId id="258" r:id="rId6"/>
    <p:sldId id="259" r:id="rId7"/>
    <p:sldId id="298" r:id="rId8"/>
    <p:sldId id="299" r:id="rId9"/>
    <p:sldId id="300" r:id="rId10"/>
    <p:sldId id="304" r:id="rId11"/>
    <p:sldId id="301" r:id="rId12"/>
    <p:sldId id="302" r:id="rId13"/>
    <p:sldId id="303" r:id="rId14"/>
    <p:sldId id="305" r:id="rId15"/>
    <p:sldId id="306" r:id="rId16"/>
    <p:sldId id="307" r:id="rId17"/>
    <p:sldId id="308" r:id="rId18"/>
    <p:sldId id="309" r:id="rId19"/>
    <p:sldId id="311" r:id="rId20"/>
    <p:sldId id="310"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bril Fatface" panose="02000503000000020003" pitchFamily="2" charset="77"/>
      <p:regular r:id="rId45"/>
    </p:embeddedFont>
    <p:embeddedFont>
      <p:font typeface="Amatic SC" pitchFamily="2" charset="-79"/>
      <p:regular r:id="rId46"/>
      <p:bold r:id="rId47"/>
    </p:embeddedFont>
    <p:embeddedFont>
      <p:font typeface="Anaheim" panose="02000503000000000000" pitchFamily="2" charset="77"/>
      <p:regular r:id="rId48"/>
    </p:embeddedFont>
    <p:embeddedFont>
      <p:font typeface="Archivo" pitchFamily="2" charset="77"/>
      <p:regular r:id="rId49"/>
      <p:bold r:id="rId50"/>
      <p:italic r:id="rId51"/>
      <p:boldItalic r:id="rId52"/>
    </p:embeddedFont>
    <p:embeddedFont>
      <p:font typeface="Figtree Black" pitchFamily="2" charset="0"/>
      <p:bold r:id="rId53"/>
      <p:italic r:id="rId54"/>
      <p:boldItalic r:id="rId55"/>
    </p:embeddedFont>
    <p:embeddedFont>
      <p:font typeface="Open Sans" panose="020B0606030504020204" pitchFamily="34" charset="0"/>
      <p:regular r:id="rId56"/>
      <p:bold r:id="rId57"/>
      <p:italic r:id="rId58"/>
      <p:boldItalic r:id="rId59"/>
    </p:embeddedFont>
    <p:embeddedFont>
      <p:font typeface="Proxima Nova" panose="02000506030000020004" pitchFamily="2" charset="0"/>
      <p:regular r:id="rId60"/>
      <p:bold r:id="rId61"/>
      <p:italic r:id="rId62"/>
      <p:boldItalic r:id="rId63"/>
    </p:embeddedFont>
    <p:embeddedFont>
      <p:font typeface="Roboto Condensed Light" panose="020F0302020204030204" pitchFamily="34" charset="0"/>
      <p:regular r:id="rId64"/>
      <p:italic r:id="rId65"/>
    </p:embeddedFont>
    <p:embeddedFont>
      <p:font typeface="Roboto Medium" panose="020F0502020204030204" pitchFamily="34"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D3EA8E-D870-4909-A4B8-52FFC18CBC40}">
  <a:tblStyle styleId="{CFD3EA8E-D870-4909-A4B8-52FFC18CBC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14"/>
    <p:restoredTop sz="94694"/>
  </p:normalViewPr>
  <p:slideViewPr>
    <p:cSldViewPr snapToGrid="0">
      <p:cViewPr varScale="1">
        <p:scale>
          <a:sx n="161" d="100"/>
          <a:sy n="161" d="100"/>
        </p:scale>
        <p:origin x="72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 Type="http://schemas.openxmlformats.org/officeDocument/2006/relationships/slide" Target="slides/slide5.xml"/><Relationship Id="rId71"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67C6AF93-B14B-B8D9-AAEB-732A293B205E}"/>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7A39D5C8-8526-9769-2DC6-615A6B5383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076A028C-259D-6318-AF43-851198A3F9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67230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CB005AC0-F8B4-551B-0E99-04AB981A5C27}"/>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50991001-680F-4497-0AD3-D41081A838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348BF875-C823-F800-6CF5-A19A46E3919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5716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06E04BFA-07E4-3389-0EFB-469C802FBA90}"/>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879A0F95-B61D-CF56-DE5E-8DEE076CAE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7772AD3E-A5F7-4C06-840C-C7CA19E2AE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4294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48CFE33B-1D5D-87CF-CEFB-F6CEBBDF4795}"/>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424056DA-F1F9-04A4-BBD0-BBFFA84B5E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628E68D7-F52E-ED06-7CE6-8E1BACB122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34372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48CFE33B-1D5D-87CF-CEFB-F6CEBBDF4795}"/>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424056DA-F1F9-04A4-BBD0-BBFFA84B5E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628E68D7-F52E-ED06-7CE6-8E1BACB122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11858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06E04BFA-07E4-3389-0EFB-469C802FBA90}"/>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879A0F95-B61D-CF56-DE5E-8DEE076CAE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7772AD3E-A5F7-4C06-840C-C7CA19E2AE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60182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06E04BFA-07E4-3389-0EFB-469C802FBA90}"/>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879A0F95-B61D-CF56-DE5E-8DEE076CAE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7772AD3E-A5F7-4C06-840C-C7CA19E2AE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629333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06E04BFA-07E4-3389-0EFB-469C802FBA90}"/>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879A0F95-B61D-CF56-DE5E-8DEE076CAE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7772AD3E-A5F7-4C06-840C-C7CA19E2AE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907455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06E04BFA-07E4-3389-0EFB-469C802FBA90}"/>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879A0F95-B61D-CF56-DE5E-8DEE076CAE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7772AD3E-A5F7-4C06-840C-C7CA19E2AE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09888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06E04BFA-07E4-3389-0EFB-469C802FBA90}"/>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879A0F95-B61D-CF56-DE5E-8DEE076CAE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7772AD3E-A5F7-4C06-840C-C7CA19E2AE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04150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 name="Google Shape;1168;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9"/>
        <p:cNvGrpSpPr/>
        <p:nvPr/>
      </p:nvGrpSpPr>
      <p:grpSpPr>
        <a:xfrm>
          <a:off x="0" y="0"/>
          <a:ext cx="0" cy="0"/>
          <a:chOff x="0" y="0"/>
          <a:chExt cx="0" cy="0"/>
        </a:xfrm>
      </p:grpSpPr>
      <p:sp>
        <p:nvSpPr>
          <p:cNvPr id="2200" name="Google Shape;2200;gdb0f9523dd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1" name="Google Shape;2201;gdb0f9523dd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9"/>
        <p:cNvGrpSpPr/>
        <p:nvPr/>
      </p:nvGrpSpPr>
      <p:grpSpPr>
        <a:xfrm>
          <a:off x="0" y="0"/>
          <a:ext cx="0" cy="0"/>
          <a:chOff x="0" y="0"/>
          <a:chExt cx="0" cy="0"/>
        </a:xfrm>
      </p:grpSpPr>
      <p:sp>
        <p:nvSpPr>
          <p:cNvPr id="2480" name="Google Shape;2480;g225836bc3df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1" name="Google Shape;2481;g225836bc3df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2"/>
        <p:cNvGrpSpPr/>
        <p:nvPr/>
      </p:nvGrpSpPr>
      <p:grpSpPr>
        <a:xfrm>
          <a:off x="0" y="0"/>
          <a:ext cx="0" cy="0"/>
          <a:chOff x="0" y="0"/>
          <a:chExt cx="0" cy="0"/>
        </a:xfrm>
      </p:grpSpPr>
      <p:sp>
        <p:nvSpPr>
          <p:cNvPr id="3003" name="Google Shape;3003;g225a54ef2ce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4" name="Google Shape;3004;g225a54ef2ce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9"/>
        <p:cNvGrpSpPr/>
        <p:nvPr/>
      </p:nvGrpSpPr>
      <p:grpSpPr>
        <a:xfrm>
          <a:off x="0" y="0"/>
          <a:ext cx="0" cy="0"/>
          <a:chOff x="0" y="0"/>
          <a:chExt cx="0" cy="0"/>
        </a:xfrm>
      </p:grpSpPr>
      <p:sp>
        <p:nvSpPr>
          <p:cNvPr id="3550" name="Google Shape;3550;g225a54ef2ce_0_8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1" name="Google Shape;3551;g225a54ef2ce_0_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5"/>
        <p:cNvGrpSpPr/>
        <p:nvPr/>
      </p:nvGrpSpPr>
      <p:grpSpPr>
        <a:xfrm>
          <a:off x="0" y="0"/>
          <a:ext cx="0" cy="0"/>
          <a:chOff x="0" y="0"/>
          <a:chExt cx="0" cy="0"/>
        </a:xfrm>
      </p:grpSpPr>
      <p:sp>
        <p:nvSpPr>
          <p:cNvPr id="3606" name="Google Shape;3606;g225836bc3df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7" name="Google Shape;3607;g225836bc3df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1"/>
        <p:cNvGrpSpPr/>
        <p:nvPr/>
      </p:nvGrpSpPr>
      <p:grpSpPr>
        <a:xfrm>
          <a:off x="0" y="0"/>
          <a:ext cx="0" cy="0"/>
          <a:chOff x="0" y="0"/>
          <a:chExt cx="0" cy="0"/>
        </a:xfrm>
      </p:grpSpPr>
      <p:sp>
        <p:nvSpPr>
          <p:cNvPr id="3612" name="Google Shape;3612;g225836bc3df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3" name="Google Shape;3613;g225836bc3df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7"/>
        <p:cNvGrpSpPr/>
        <p:nvPr/>
      </p:nvGrpSpPr>
      <p:grpSpPr>
        <a:xfrm>
          <a:off x="0" y="0"/>
          <a:ext cx="0" cy="0"/>
          <a:chOff x="0" y="0"/>
          <a:chExt cx="0" cy="0"/>
        </a:xfrm>
      </p:grpSpPr>
      <p:sp>
        <p:nvSpPr>
          <p:cNvPr id="3618" name="Google Shape;3618;g225836bc3df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9" name="Google Shape;3619;g225836bc3df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7"/>
        <p:cNvGrpSpPr/>
        <p:nvPr/>
      </p:nvGrpSpPr>
      <p:grpSpPr>
        <a:xfrm>
          <a:off x="0" y="0"/>
          <a:ext cx="0" cy="0"/>
          <a:chOff x="0" y="0"/>
          <a:chExt cx="0" cy="0"/>
        </a:xfrm>
      </p:grpSpPr>
      <p:sp>
        <p:nvSpPr>
          <p:cNvPr id="3638" name="Google Shape;3638;g225836bc3df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9" name="Google Shape;3639;g225836bc3df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225a54ef2ce_0_25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225a54ef2ce_0_2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0"/>
        <p:cNvGrpSpPr/>
        <p:nvPr/>
      </p:nvGrpSpPr>
      <p:grpSpPr>
        <a:xfrm>
          <a:off x="0" y="0"/>
          <a:ext cx="0" cy="0"/>
          <a:chOff x="0" y="0"/>
          <a:chExt cx="0" cy="0"/>
        </a:xfrm>
      </p:grpSpPr>
      <p:sp>
        <p:nvSpPr>
          <p:cNvPr id="3991" name="Google Shape;3991;g225a54ef2ce_0_29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2" name="Google Shape;3992;g225a54ef2ce_0_2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a:extLst>
            <a:ext uri="{FF2B5EF4-FFF2-40B4-BE49-F238E27FC236}">
              <a16:creationId xmlns:a16="http://schemas.microsoft.com/office/drawing/2014/main" id="{A0EE2E20-BBFD-1840-D47B-256076AB31C1}"/>
            </a:ext>
          </a:extLst>
        </p:cNvPr>
        <p:cNvGrpSpPr/>
        <p:nvPr/>
      </p:nvGrpSpPr>
      <p:grpSpPr>
        <a:xfrm>
          <a:off x="0" y="0"/>
          <a:ext cx="0" cy="0"/>
          <a:chOff x="0" y="0"/>
          <a:chExt cx="0" cy="0"/>
        </a:xfrm>
      </p:grpSpPr>
      <p:sp>
        <p:nvSpPr>
          <p:cNvPr id="1298" name="Google Shape;1298;gdb0f9523dd_0_68:notes">
            <a:extLst>
              <a:ext uri="{FF2B5EF4-FFF2-40B4-BE49-F238E27FC236}">
                <a16:creationId xmlns:a16="http://schemas.microsoft.com/office/drawing/2014/main" id="{2F53B2E0-4232-6941-9028-191FCD29A5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db0f9523dd_0_68:notes">
            <a:extLst>
              <a:ext uri="{FF2B5EF4-FFF2-40B4-BE49-F238E27FC236}">
                <a16:creationId xmlns:a16="http://schemas.microsoft.com/office/drawing/2014/main" id="{30460217-3506-DC7E-AE5E-D2FDCB84D2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21681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4"/>
        <p:cNvGrpSpPr/>
        <p:nvPr/>
      </p:nvGrpSpPr>
      <p:grpSpPr>
        <a:xfrm>
          <a:off x="0" y="0"/>
          <a:ext cx="0" cy="0"/>
          <a:chOff x="0" y="0"/>
          <a:chExt cx="0" cy="0"/>
        </a:xfrm>
      </p:grpSpPr>
      <p:sp>
        <p:nvSpPr>
          <p:cNvPr id="9905" name="Google Shape;9905;g225a54ef2ce_0_8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06" name="Google Shape;9906;g225a54ef2ce_0_8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1"/>
        <p:cNvGrpSpPr/>
        <p:nvPr/>
      </p:nvGrpSpPr>
      <p:grpSpPr>
        <a:xfrm>
          <a:off x="0" y="0"/>
          <a:ext cx="0" cy="0"/>
          <a:chOff x="0" y="0"/>
          <a:chExt cx="0" cy="0"/>
        </a:xfrm>
      </p:grpSpPr>
      <p:sp>
        <p:nvSpPr>
          <p:cNvPr id="10332" name="Google Shape;10332;g225a54ef2ce_0_9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3" name="Google Shape;10333;g225a54ef2ce_0_9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94"/>
        <p:cNvGrpSpPr/>
        <p:nvPr/>
      </p:nvGrpSpPr>
      <p:grpSpPr>
        <a:xfrm>
          <a:off x="0" y="0"/>
          <a:ext cx="0" cy="0"/>
          <a:chOff x="0" y="0"/>
          <a:chExt cx="0" cy="0"/>
        </a:xfrm>
      </p:grpSpPr>
      <p:sp>
        <p:nvSpPr>
          <p:cNvPr id="10495" name="Google Shape;10495;g225a54ef2ce_0_94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6" name="Google Shape;10496;g225a54ef2ce_0_9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6"/>
        <p:cNvGrpSpPr/>
        <p:nvPr/>
      </p:nvGrpSpPr>
      <p:grpSpPr>
        <a:xfrm>
          <a:off x="0" y="0"/>
          <a:ext cx="0" cy="0"/>
          <a:chOff x="0" y="0"/>
          <a:chExt cx="0" cy="0"/>
        </a:xfrm>
      </p:grpSpPr>
      <p:sp>
        <p:nvSpPr>
          <p:cNvPr id="10897" name="Google Shape;10897;g225a54ef2ce_0_98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8" name="Google Shape;10898;g225a54ef2ce_0_9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7"/>
        <p:cNvGrpSpPr/>
        <p:nvPr/>
      </p:nvGrpSpPr>
      <p:grpSpPr>
        <a:xfrm>
          <a:off x="0" y="0"/>
          <a:ext cx="0" cy="0"/>
          <a:chOff x="0" y="0"/>
          <a:chExt cx="0" cy="0"/>
        </a:xfrm>
      </p:grpSpPr>
      <p:sp>
        <p:nvSpPr>
          <p:cNvPr id="11268" name="Google Shape;11268;g225a54ef2ce_0_101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9" name="Google Shape;11269;g225a54ef2ce_0_10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6"/>
        <p:cNvGrpSpPr/>
        <p:nvPr/>
      </p:nvGrpSpPr>
      <p:grpSpPr>
        <a:xfrm>
          <a:off x="0" y="0"/>
          <a:ext cx="0" cy="0"/>
          <a:chOff x="0" y="0"/>
          <a:chExt cx="0" cy="0"/>
        </a:xfrm>
      </p:grpSpPr>
      <p:sp>
        <p:nvSpPr>
          <p:cNvPr id="11657" name="Google Shape;11657;g225a54ef2ce_0_10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8" name="Google Shape;11658;g225a54ef2ce_0_10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7"/>
        <p:cNvGrpSpPr/>
        <p:nvPr/>
      </p:nvGrpSpPr>
      <p:grpSpPr>
        <a:xfrm>
          <a:off x="0" y="0"/>
          <a:ext cx="0" cy="0"/>
          <a:chOff x="0" y="0"/>
          <a:chExt cx="0" cy="0"/>
        </a:xfrm>
      </p:grpSpPr>
      <p:sp>
        <p:nvSpPr>
          <p:cNvPr id="12088" name="Google Shape;12088;g225a54ef2ce_0_110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9" name="Google Shape;12089;g225a54ef2ce_0_110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0"/>
        <p:cNvGrpSpPr/>
        <p:nvPr/>
      </p:nvGrpSpPr>
      <p:grpSpPr>
        <a:xfrm>
          <a:off x="0" y="0"/>
          <a:ext cx="0" cy="0"/>
          <a:chOff x="0" y="0"/>
          <a:chExt cx="0" cy="0"/>
        </a:xfrm>
      </p:grpSpPr>
      <p:sp>
        <p:nvSpPr>
          <p:cNvPr id="12881" name="Google Shape;12881;g225a54ef2ce_0_11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2" name="Google Shape;12882;g225a54ef2ce_0_11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1"/>
        <p:cNvGrpSpPr/>
        <p:nvPr/>
      </p:nvGrpSpPr>
      <p:grpSpPr>
        <a:xfrm>
          <a:off x="0" y="0"/>
          <a:ext cx="0" cy="0"/>
          <a:chOff x="0" y="0"/>
          <a:chExt cx="0" cy="0"/>
        </a:xfrm>
      </p:grpSpPr>
      <p:sp>
        <p:nvSpPr>
          <p:cNvPr id="13622" name="Google Shape;13622;g225a54ef2ce_0_12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3" name="Google Shape;13623;g225a54ef2ce_0_12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4"/>
        <p:cNvGrpSpPr/>
        <p:nvPr/>
      </p:nvGrpSpPr>
      <p:grpSpPr>
        <a:xfrm>
          <a:off x="0" y="0"/>
          <a:ext cx="0" cy="0"/>
          <a:chOff x="0" y="0"/>
          <a:chExt cx="0" cy="0"/>
        </a:xfrm>
      </p:grpSpPr>
      <p:sp>
        <p:nvSpPr>
          <p:cNvPr id="14315" name="Google Shape;14315;g225a54ef2ce_0_13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6" name="Google Shape;14316;g225a54ef2ce_0_13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 name="Google Shape;1183;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16"/>
        <p:cNvGrpSpPr/>
        <p:nvPr/>
      </p:nvGrpSpPr>
      <p:grpSpPr>
        <a:xfrm>
          <a:off x="0" y="0"/>
          <a:ext cx="0" cy="0"/>
          <a:chOff x="0" y="0"/>
          <a:chExt cx="0" cy="0"/>
        </a:xfrm>
      </p:grpSpPr>
      <p:sp>
        <p:nvSpPr>
          <p:cNvPr id="14617" name="Google Shape;14617;g225a54ef2ce_0_13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8" name="Google Shape;14618;g225a54ef2ce_0_13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6"/>
        <p:cNvGrpSpPr/>
        <p:nvPr/>
      </p:nvGrpSpPr>
      <p:grpSpPr>
        <a:xfrm>
          <a:off x="0" y="0"/>
          <a:ext cx="0" cy="0"/>
          <a:chOff x="0" y="0"/>
          <a:chExt cx="0" cy="0"/>
        </a:xfrm>
      </p:grpSpPr>
      <p:sp>
        <p:nvSpPr>
          <p:cNvPr id="15257" name="Google Shape;15257;g225a54ef2ce_0_16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58" name="Google Shape;15258;g225a54ef2ce_0_16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CB02469C-545D-70E0-CC26-AF7BD32EDF6C}"/>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32C91955-98EB-CCD0-91BA-B8745301F8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CDFE1549-091C-3AA9-8D0D-5C83203DBF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92739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BFA948FA-8548-8CF1-DE48-AD911393779E}"/>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0136D9BE-4AB9-E249-B272-D93BC5451E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AC78AC49-73B2-0156-72B2-5B3ED20138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2260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A8DE7B64-7A13-0D07-8275-3B20482FC258}"/>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AF212105-CFFD-7DFD-17CD-14A784C864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96F24D91-7056-4887-B5ED-541D5B1080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95027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35EB5476-A7F1-489F-4850-52E1EDCFE165}"/>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1D9C9053-E8DA-A0AD-5E92-D0E87BBDD6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32D45864-A0C6-C55C-1446-07384EF769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5521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6848403" y="458556"/>
            <a:ext cx="2010204" cy="178352"/>
            <a:chOff x="4905603" y="626944"/>
            <a:chExt cx="2010204" cy="178352"/>
          </a:xfrm>
        </p:grpSpPr>
        <p:sp>
          <p:nvSpPr>
            <p:cNvPr id="16" name="Google Shape;16;p2"/>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txBox="1">
            <a:spLocks noGrp="1"/>
          </p:cNvSpPr>
          <p:nvPr>
            <p:ph type="ctrTitle"/>
          </p:nvPr>
        </p:nvSpPr>
        <p:spPr>
          <a:xfrm>
            <a:off x="4294286" y="1256863"/>
            <a:ext cx="4125900" cy="24051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8500"/>
              <a:buNone/>
              <a:defRPr sz="60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31" name="Google Shape;31;p2"/>
          <p:cNvSpPr txBox="1">
            <a:spLocks noGrp="1"/>
          </p:cNvSpPr>
          <p:nvPr>
            <p:ph type="subTitle" idx="1"/>
          </p:nvPr>
        </p:nvSpPr>
        <p:spPr>
          <a:xfrm>
            <a:off x="4294150" y="3736200"/>
            <a:ext cx="4125900" cy="460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TITLE_ONLY_1_1_1">
    <p:spTree>
      <p:nvGrpSpPr>
        <p:cNvPr id="1" name="Shape 529"/>
        <p:cNvGrpSpPr/>
        <p:nvPr/>
      </p:nvGrpSpPr>
      <p:grpSpPr>
        <a:xfrm>
          <a:off x="0" y="0"/>
          <a:ext cx="0" cy="0"/>
          <a:chOff x="0" y="0"/>
          <a:chExt cx="0" cy="0"/>
        </a:xfrm>
      </p:grpSpPr>
      <p:grpSp>
        <p:nvGrpSpPr>
          <p:cNvPr id="530" name="Google Shape;530;p17"/>
          <p:cNvGrpSpPr/>
          <p:nvPr/>
        </p:nvGrpSpPr>
        <p:grpSpPr>
          <a:xfrm>
            <a:off x="262200" y="262350"/>
            <a:ext cx="8617488" cy="4618794"/>
            <a:chOff x="266600" y="258700"/>
            <a:chExt cx="8617488" cy="4618794"/>
          </a:xfrm>
        </p:grpSpPr>
        <p:sp>
          <p:nvSpPr>
            <p:cNvPr id="531" name="Google Shape;531;p17"/>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7"/>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7"/>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7"/>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7"/>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7"/>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7"/>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7"/>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7"/>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7"/>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7"/>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7"/>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Google Shape;543;p17"/>
          <p:cNvSpPr txBox="1">
            <a:spLocks noGrp="1"/>
          </p:cNvSpPr>
          <p:nvPr>
            <p:ph type="subTitle" idx="1"/>
          </p:nvPr>
        </p:nvSpPr>
        <p:spPr>
          <a:xfrm>
            <a:off x="720000" y="1294750"/>
            <a:ext cx="4132200" cy="3056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rgbClr val="0E162F"/>
              </a:buClr>
              <a:buSzPts val="1400"/>
              <a:buFont typeface="Open Sans"/>
              <a:buChar char="●"/>
              <a:defRPr/>
            </a:lvl1pPr>
            <a:lvl2pPr lvl="1" algn="ctr" rtl="0">
              <a:spcBef>
                <a:spcPts val="0"/>
              </a:spcBef>
              <a:spcAft>
                <a:spcPts val="0"/>
              </a:spcAft>
              <a:buClr>
                <a:srgbClr val="0E162F"/>
              </a:buClr>
              <a:buSzPts val="1400"/>
              <a:buFont typeface="Actor"/>
              <a:buChar char="○"/>
              <a:defRPr/>
            </a:lvl2pPr>
            <a:lvl3pPr lvl="2" algn="ctr" rtl="0">
              <a:spcBef>
                <a:spcPts val="0"/>
              </a:spcBef>
              <a:spcAft>
                <a:spcPts val="0"/>
              </a:spcAft>
              <a:buClr>
                <a:srgbClr val="0E162F"/>
              </a:buClr>
              <a:buSzPts val="1400"/>
              <a:buFont typeface="Actor"/>
              <a:buChar char="■"/>
              <a:defRPr/>
            </a:lvl3pPr>
            <a:lvl4pPr lvl="3" algn="ctr" rtl="0">
              <a:spcBef>
                <a:spcPts val="0"/>
              </a:spcBef>
              <a:spcAft>
                <a:spcPts val="0"/>
              </a:spcAft>
              <a:buClr>
                <a:srgbClr val="0E162F"/>
              </a:buClr>
              <a:buSzPts val="1400"/>
              <a:buFont typeface="Actor"/>
              <a:buChar char="●"/>
              <a:defRPr/>
            </a:lvl4pPr>
            <a:lvl5pPr lvl="4" algn="ctr" rtl="0">
              <a:spcBef>
                <a:spcPts val="0"/>
              </a:spcBef>
              <a:spcAft>
                <a:spcPts val="0"/>
              </a:spcAft>
              <a:buClr>
                <a:srgbClr val="0E162F"/>
              </a:buClr>
              <a:buSzPts val="1400"/>
              <a:buFont typeface="Actor"/>
              <a:buChar char="○"/>
              <a:defRPr/>
            </a:lvl5pPr>
            <a:lvl6pPr lvl="5" algn="ctr" rtl="0">
              <a:spcBef>
                <a:spcPts val="0"/>
              </a:spcBef>
              <a:spcAft>
                <a:spcPts val="0"/>
              </a:spcAft>
              <a:buClr>
                <a:srgbClr val="0E162F"/>
              </a:buClr>
              <a:buSzPts val="1400"/>
              <a:buFont typeface="Actor"/>
              <a:buChar char="■"/>
              <a:defRPr/>
            </a:lvl6pPr>
            <a:lvl7pPr lvl="6" algn="ctr" rtl="0">
              <a:spcBef>
                <a:spcPts val="0"/>
              </a:spcBef>
              <a:spcAft>
                <a:spcPts val="0"/>
              </a:spcAft>
              <a:buClr>
                <a:srgbClr val="0E162F"/>
              </a:buClr>
              <a:buSzPts val="1400"/>
              <a:buFont typeface="Actor"/>
              <a:buChar char="●"/>
              <a:defRPr/>
            </a:lvl7pPr>
            <a:lvl8pPr lvl="7" algn="ctr" rtl="0">
              <a:spcBef>
                <a:spcPts val="0"/>
              </a:spcBef>
              <a:spcAft>
                <a:spcPts val="0"/>
              </a:spcAft>
              <a:buClr>
                <a:srgbClr val="0E162F"/>
              </a:buClr>
              <a:buSzPts val="1400"/>
              <a:buFont typeface="Actor"/>
              <a:buChar char="○"/>
              <a:defRPr/>
            </a:lvl8pPr>
            <a:lvl9pPr lvl="8" algn="ctr" rtl="0">
              <a:spcBef>
                <a:spcPts val="0"/>
              </a:spcBef>
              <a:spcAft>
                <a:spcPts val="0"/>
              </a:spcAft>
              <a:buClr>
                <a:srgbClr val="0E162F"/>
              </a:buClr>
              <a:buSzPts val="1400"/>
              <a:buFont typeface="Actor"/>
              <a:buChar char="■"/>
              <a:defRPr/>
            </a:lvl9pPr>
          </a:lstStyle>
          <a:p>
            <a:endParaRPr/>
          </a:p>
        </p:txBody>
      </p:sp>
      <p:sp>
        <p:nvSpPr>
          <p:cNvPr id="544" name="Google Shape;544;p17"/>
          <p:cNvSpPr txBox="1">
            <a:spLocks noGrp="1"/>
          </p:cNvSpPr>
          <p:nvPr>
            <p:ph type="title"/>
          </p:nvPr>
        </p:nvSpPr>
        <p:spPr>
          <a:xfrm>
            <a:off x="720000" y="552150"/>
            <a:ext cx="4132200" cy="598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45" name="Google Shape;545;p17"/>
          <p:cNvGrpSpPr/>
          <p:nvPr/>
        </p:nvGrpSpPr>
        <p:grpSpPr>
          <a:xfrm flipH="1">
            <a:off x="8505049" y="2646929"/>
            <a:ext cx="1365469" cy="935075"/>
            <a:chOff x="4354825" y="2560575"/>
            <a:chExt cx="284900" cy="195100"/>
          </a:xfrm>
        </p:grpSpPr>
        <p:sp>
          <p:nvSpPr>
            <p:cNvPr id="546" name="Google Shape;546;p17"/>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7"/>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7"/>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7"/>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7"/>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7"/>
          <p:cNvGrpSpPr/>
          <p:nvPr/>
        </p:nvGrpSpPr>
        <p:grpSpPr>
          <a:xfrm flipH="1">
            <a:off x="-605858" y="919472"/>
            <a:ext cx="1198424" cy="661358"/>
            <a:chOff x="8500481" y="919472"/>
            <a:chExt cx="1198424" cy="661358"/>
          </a:xfrm>
        </p:grpSpPr>
        <p:sp>
          <p:nvSpPr>
            <p:cNvPr id="552" name="Google Shape;552;p17"/>
            <p:cNvSpPr/>
            <p:nvPr/>
          </p:nvSpPr>
          <p:spPr>
            <a:xfrm>
              <a:off x="8504431" y="923665"/>
              <a:ext cx="1190292" cy="652961"/>
            </a:xfrm>
            <a:custGeom>
              <a:avLst/>
              <a:gdLst/>
              <a:ahLst/>
              <a:cxnLst/>
              <a:rect l="l" t="t" r="r" b="b"/>
              <a:pathLst>
                <a:path w="12919" h="7087" extrusionOk="0">
                  <a:moveTo>
                    <a:pt x="1" y="1"/>
                  </a:moveTo>
                  <a:lnTo>
                    <a:pt x="1" y="7087"/>
                  </a:lnTo>
                  <a:lnTo>
                    <a:pt x="12918" y="7087"/>
                  </a:lnTo>
                  <a:lnTo>
                    <a:pt x="129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17"/>
            <p:cNvGrpSpPr/>
            <p:nvPr/>
          </p:nvGrpSpPr>
          <p:grpSpPr>
            <a:xfrm>
              <a:off x="8500481" y="919472"/>
              <a:ext cx="1198424" cy="661358"/>
              <a:chOff x="3072901" y="606093"/>
              <a:chExt cx="598972" cy="330547"/>
            </a:xfrm>
          </p:grpSpPr>
          <p:sp>
            <p:nvSpPr>
              <p:cNvPr id="554" name="Google Shape;554;p17"/>
              <p:cNvSpPr/>
              <p:nvPr/>
            </p:nvSpPr>
            <p:spPr>
              <a:xfrm>
                <a:off x="3072901" y="606093"/>
                <a:ext cx="598972" cy="330547"/>
              </a:xfrm>
              <a:custGeom>
                <a:avLst/>
                <a:gdLst/>
                <a:ahLst/>
                <a:cxnLst/>
                <a:rect l="l" t="t" r="r" b="b"/>
                <a:pathLst>
                  <a:path w="13007" h="7178" extrusionOk="0">
                    <a:moveTo>
                      <a:pt x="1" y="0"/>
                    </a:moveTo>
                    <a:lnTo>
                      <a:pt x="1" y="7159"/>
                    </a:lnTo>
                    <a:lnTo>
                      <a:pt x="1" y="7175"/>
                    </a:lnTo>
                    <a:lnTo>
                      <a:pt x="89" y="7175"/>
                    </a:lnTo>
                    <a:lnTo>
                      <a:pt x="89" y="95"/>
                    </a:lnTo>
                    <a:lnTo>
                      <a:pt x="13006" y="92"/>
                    </a:lnTo>
                    <a:lnTo>
                      <a:pt x="13006" y="0"/>
                    </a:lnTo>
                    <a:close/>
                    <a:moveTo>
                      <a:pt x="89" y="7175"/>
                    </a:moveTo>
                    <a:lnTo>
                      <a:pt x="89" y="7178"/>
                    </a:lnTo>
                    <a:lnTo>
                      <a:pt x="13006" y="7178"/>
                    </a:lnTo>
                    <a:lnTo>
                      <a:pt x="13006" y="71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7"/>
              <p:cNvSpPr/>
              <p:nvPr/>
            </p:nvSpPr>
            <p:spPr>
              <a:xfrm>
                <a:off x="3077690" y="610007"/>
                <a:ext cx="593124" cy="325620"/>
              </a:xfrm>
              <a:custGeom>
                <a:avLst/>
                <a:gdLst/>
                <a:ahLst/>
                <a:cxnLst/>
                <a:rect l="l" t="t" r="r" b="b"/>
                <a:pathLst>
                  <a:path w="12880" h="7071" extrusionOk="0">
                    <a:moveTo>
                      <a:pt x="0" y="0"/>
                    </a:moveTo>
                    <a:cubicBezTo>
                      <a:pt x="1060" y="607"/>
                      <a:pt x="2130" y="1205"/>
                      <a:pt x="3193" y="1802"/>
                    </a:cubicBezTo>
                    <a:lnTo>
                      <a:pt x="6404" y="3579"/>
                    </a:lnTo>
                    <a:lnTo>
                      <a:pt x="9631" y="5338"/>
                    </a:lnTo>
                    <a:lnTo>
                      <a:pt x="11251" y="6209"/>
                    </a:lnTo>
                    <a:lnTo>
                      <a:pt x="12880" y="7071"/>
                    </a:lnTo>
                    <a:lnTo>
                      <a:pt x="11285" y="6165"/>
                    </a:lnTo>
                    <a:lnTo>
                      <a:pt x="9688" y="5268"/>
                    </a:lnTo>
                    <a:lnTo>
                      <a:pt x="6473" y="3491"/>
                    </a:lnTo>
                    <a:lnTo>
                      <a:pt x="3246" y="1736"/>
                    </a:lnTo>
                    <a:cubicBezTo>
                      <a:pt x="2164" y="1155"/>
                      <a:pt x="1089" y="5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7"/>
              <p:cNvSpPr/>
              <p:nvPr/>
            </p:nvSpPr>
            <p:spPr>
              <a:xfrm>
                <a:off x="3077828" y="610007"/>
                <a:ext cx="593170" cy="325205"/>
              </a:xfrm>
              <a:custGeom>
                <a:avLst/>
                <a:gdLst/>
                <a:ahLst/>
                <a:cxnLst/>
                <a:rect l="l" t="t" r="r" b="b"/>
                <a:pathLst>
                  <a:path w="12881" h="7062" extrusionOk="0">
                    <a:moveTo>
                      <a:pt x="12880" y="0"/>
                    </a:moveTo>
                    <a:cubicBezTo>
                      <a:pt x="11795" y="573"/>
                      <a:pt x="10713" y="1155"/>
                      <a:pt x="9628" y="1730"/>
                    </a:cubicBezTo>
                    <a:lnTo>
                      <a:pt x="6401" y="3488"/>
                    </a:lnTo>
                    <a:lnTo>
                      <a:pt x="3190" y="5265"/>
                    </a:lnTo>
                    <a:lnTo>
                      <a:pt x="1589" y="6162"/>
                    </a:lnTo>
                    <a:lnTo>
                      <a:pt x="0" y="7061"/>
                    </a:lnTo>
                    <a:lnTo>
                      <a:pt x="1627" y="6203"/>
                    </a:lnTo>
                    <a:lnTo>
                      <a:pt x="3243" y="5328"/>
                    </a:lnTo>
                    <a:lnTo>
                      <a:pt x="6470" y="3570"/>
                    </a:lnTo>
                    <a:lnTo>
                      <a:pt x="9685" y="1793"/>
                    </a:lnTo>
                    <a:cubicBezTo>
                      <a:pt x="10754" y="1205"/>
                      <a:pt x="11823" y="607"/>
                      <a:pt x="1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 name="Google Shape;557;p17"/>
          <p:cNvGrpSpPr/>
          <p:nvPr/>
        </p:nvGrpSpPr>
        <p:grpSpPr>
          <a:xfrm flipH="1">
            <a:off x="8550350" y="3796124"/>
            <a:ext cx="1031823" cy="1399454"/>
            <a:chOff x="460250" y="1921475"/>
            <a:chExt cx="233075" cy="316125"/>
          </a:xfrm>
        </p:grpSpPr>
        <p:grpSp>
          <p:nvGrpSpPr>
            <p:cNvPr id="558" name="Google Shape;558;p17"/>
            <p:cNvGrpSpPr/>
            <p:nvPr/>
          </p:nvGrpSpPr>
          <p:grpSpPr>
            <a:xfrm>
              <a:off x="460250" y="1921475"/>
              <a:ext cx="233075" cy="185800"/>
              <a:chOff x="460250" y="1921475"/>
              <a:chExt cx="233075" cy="185800"/>
            </a:xfrm>
          </p:grpSpPr>
          <p:sp>
            <p:nvSpPr>
              <p:cNvPr id="559" name="Google Shape;559;p17"/>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7"/>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7"/>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7"/>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17"/>
            <p:cNvGrpSpPr/>
            <p:nvPr/>
          </p:nvGrpSpPr>
          <p:grpSpPr>
            <a:xfrm>
              <a:off x="470000" y="1944350"/>
              <a:ext cx="211300" cy="231925"/>
              <a:chOff x="470000" y="1944350"/>
              <a:chExt cx="211300" cy="231925"/>
            </a:xfrm>
          </p:grpSpPr>
          <p:sp>
            <p:nvSpPr>
              <p:cNvPr id="564" name="Google Shape;564;p17"/>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7"/>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7"/>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7"/>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7"/>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7"/>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7"/>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7"/>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7"/>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7"/>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7"/>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7"/>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7"/>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7"/>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17"/>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7"/>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7"/>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2_2">
    <p:spTree>
      <p:nvGrpSpPr>
        <p:cNvPr id="1" name="Shape 581"/>
        <p:cNvGrpSpPr/>
        <p:nvPr/>
      </p:nvGrpSpPr>
      <p:grpSpPr>
        <a:xfrm>
          <a:off x="0" y="0"/>
          <a:ext cx="0" cy="0"/>
          <a:chOff x="0" y="0"/>
          <a:chExt cx="0" cy="0"/>
        </a:xfrm>
      </p:grpSpPr>
      <p:grpSp>
        <p:nvGrpSpPr>
          <p:cNvPr id="582" name="Google Shape;582;p18"/>
          <p:cNvGrpSpPr/>
          <p:nvPr/>
        </p:nvGrpSpPr>
        <p:grpSpPr>
          <a:xfrm>
            <a:off x="262200" y="262350"/>
            <a:ext cx="8617488" cy="4618794"/>
            <a:chOff x="266600" y="258700"/>
            <a:chExt cx="8617488" cy="4618794"/>
          </a:xfrm>
        </p:grpSpPr>
        <p:sp>
          <p:nvSpPr>
            <p:cNvPr id="583" name="Google Shape;583;p18"/>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8"/>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8"/>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8"/>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8"/>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8"/>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8"/>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8"/>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8"/>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8"/>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8"/>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8"/>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18"/>
          <p:cNvSpPr txBox="1">
            <a:spLocks noGrp="1"/>
          </p:cNvSpPr>
          <p:nvPr>
            <p:ph type="subTitle" idx="1"/>
          </p:nvPr>
        </p:nvSpPr>
        <p:spPr>
          <a:xfrm>
            <a:off x="724050" y="1189825"/>
            <a:ext cx="4551600" cy="3289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301408"/>
              </a:buClr>
              <a:buSzPts val="1400"/>
              <a:buFont typeface="Open Sans"/>
              <a:buChar char="●"/>
              <a:defRPr/>
            </a:lvl1pPr>
            <a:lvl2pPr lvl="1" algn="ctr" rtl="0">
              <a:spcBef>
                <a:spcPts val="0"/>
              </a:spcBef>
              <a:spcAft>
                <a:spcPts val="0"/>
              </a:spcAft>
              <a:buClr>
                <a:srgbClr val="0E162F"/>
              </a:buClr>
              <a:buSzPts val="1400"/>
              <a:buFont typeface="Actor"/>
              <a:buChar char="○"/>
              <a:defRPr/>
            </a:lvl2pPr>
            <a:lvl3pPr lvl="2" algn="ctr" rtl="0">
              <a:spcBef>
                <a:spcPts val="0"/>
              </a:spcBef>
              <a:spcAft>
                <a:spcPts val="0"/>
              </a:spcAft>
              <a:buClr>
                <a:srgbClr val="0E162F"/>
              </a:buClr>
              <a:buSzPts val="1400"/>
              <a:buFont typeface="Actor"/>
              <a:buChar char="■"/>
              <a:defRPr/>
            </a:lvl3pPr>
            <a:lvl4pPr lvl="3" algn="ctr" rtl="0">
              <a:spcBef>
                <a:spcPts val="0"/>
              </a:spcBef>
              <a:spcAft>
                <a:spcPts val="0"/>
              </a:spcAft>
              <a:buClr>
                <a:srgbClr val="0E162F"/>
              </a:buClr>
              <a:buSzPts val="1400"/>
              <a:buFont typeface="Actor"/>
              <a:buChar char="●"/>
              <a:defRPr/>
            </a:lvl4pPr>
            <a:lvl5pPr lvl="4" algn="ctr" rtl="0">
              <a:spcBef>
                <a:spcPts val="0"/>
              </a:spcBef>
              <a:spcAft>
                <a:spcPts val="0"/>
              </a:spcAft>
              <a:buClr>
                <a:srgbClr val="0E162F"/>
              </a:buClr>
              <a:buSzPts val="1400"/>
              <a:buFont typeface="Actor"/>
              <a:buChar char="○"/>
              <a:defRPr/>
            </a:lvl5pPr>
            <a:lvl6pPr lvl="5" algn="ctr" rtl="0">
              <a:spcBef>
                <a:spcPts val="0"/>
              </a:spcBef>
              <a:spcAft>
                <a:spcPts val="0"/>
              </a:spcAft>
              <a:buClr>
                <a:srgbClr val="0E162F"/>
              </a:buClr>
              <a:buSzPts val="1400"/>
              <a:buFont typeface="Actor"/>
              <a:buChar char="■"/>
              <a:defRPr/>
            </a:lvl6pPr>
            <a:lvl7pPr lvl="6" algn="ctr" rtl="0">
              <a:spcBef>
                <a:spcPts val="0"/>
              </a:spcBef>
              <a:spcAft>
                <a:spcPts val="0"/>
              </a:spcAft>
              <a:buClr>
                <a:srgbClr val="0E162F"/>
              </a:buClr>
              <a:buSzPts val="1400"/>
              <a:buFont typeface="Actor"/>
              <a:buChar char="●"/>
              <a:defRPr/>
            </a:lvl7pPr>
            <a:lvl8pPr lvl="7" algn="ctr" rtl="0">
              <a:spcBef>
                <a:spcPts val="0"/>
              </a:spcBef>
              <a:spcAft>
                <a:spcPts val="0"/>
              </a:spcAft>
              <a:buClr>
                <a:srgbClr val="0E162F"/>
              </a:buClr>
              <a:buSzPts val="1400"/>
              <a:buFont typeface="Actor"/>
              <a:buChar char="○"/>
              <a:defRPr/>
            </a:lvl8pPr>
            <a:lvl9pPr lvl="8" algn="ctr" rtl="0">
              <a:spcBef>
                <a:spcPts val="0"/>
              </a:spcBef>
              <a:spcAft>
                <a:spcPts val="0"/>
              </a:spcAft>
              <a:buClr>
                <a:srgbClr val="0E162F"/>
              </a:buClr>
              <a:buSzPts val="1400"/>
              <a:buFont typeface="Actor"/>
              <a:buChar char="■"/>
              <a:defRPr/>
            </a:lvl9pPr>
          </a:lstStyle>
          <a:p>
            <a:endParaRPr/>
          </a:p>
        </p:txBody>
      </p:sp>
      <p:sp>
        <p:nvSpPr>
          <p:cNvPr id="596" name="Google Shape;596;p18"/>
          <p:cNvSpPr txBox="1">
            <a:spLocks noGrp="1"/>
          </p:cNvSpPr>
          <p:nvPr>
            <p:ph type="title"/>
          </p:nvPr>
        </p:nvSpPr>
        <p:spPr>
          <a:xfrm>
            <a:off x="720000" y="552150"/>
            <a:ext cx="4551600" cy="598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97" name="Google Shape;597;p18"/>
          <p:cNvGrpSpPr/>
          <p:nvPr/>
        </p:nvGrpSpPr>
        <p:grpSpPr>
          <a:xfrm flipH="1">
            <a:off x="8519899" y="2571654"/>
            <a:ext cx="1118160" cy="635560"/>
            <a:chOff x="-674499" y="3224905"/>
            <a:chExt cx="601549" cy="341920"/>
          </a:xfrm>
        </p:grpSpPr>
        <p:sp>
          <p:nvSpPr>
            <p:cNvPr id="598" name="Google Shape;598;p18"/>
            <p:cNvSpPr/>
            <p:nvPr/>
          </p:nvSpPr>
          <p:spPr>
            <a:xfrm>
              <a:off x="-672050" y="3236225"/>
              <a:ext cx="599100" cy="3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 name="Google Shape;599;p18"/>
            <p:cNvGrpSpPr/>
            <p:nvPr/>
          </p:nvGrpSpPr>
          <p:grpSpPr>
            <a:xfrm>
              <a:off x="-674499" y="3224905"/>
              <a:ext cx="598972" cy="330547"/>
              <a:chOff x="3072901" y="606093"/>
              <a:chExt cx="598972" cy="330547"/>
            </a:xfrm>
          </p:grpSpPr>
          <p:sp>
            <p:nvSpPr>
              <p:cNvPr id="600" name="Google Shape;600;p18"/>
              <p:cNvSpPr/>
              <p:nvPr/>
            </p:nvSpPr>
            <p:spPr>
              <a:xfrm>
                <a:off x="3072901" y="606093"/>
                <a:ext cx="598972" cy="330547"/>
              </a:xfrm>
              <a:custGeom>
                <a:avLst/>
                <a:gdLst/>
                <a:ahLst/>
                <a:cxnLst/>
                <a:rect l="l" t="t" r="r" b="b"/>
                <a:pathLst>
                  <a:path w="13007" h="7178" extrusionOk="0">
                    <a:moveTo>
                      <a:pt x="1" y="0"/>
                    </a:moveTo>
                    <a:lnTo>
                      <a:pt x="1" y="7159"/>
                    </a:lnTo>
                    <a:lnTo>
                      <a:pt x="1" y="7175"/>
                    </a:lnTo>
                    <a:lnTo>
                      <a:pt x="89" y="7175"/>
                    </a:lnTo>
                    <a:lnTo>
                      <a:pt x="89" y="95"/>
                    </a:lnTo>
                    <a:lnTo>
                      <a:pt x="13006" y="92"/>
                    </a:lnTo>
                    <a:lnTo>
                      <a:pt x="13006" y="0"/>
                    </a:lnTo>
                    <a:close/>
                    <a:moveTo>
                      <a:pt x="89" y="7175"/>
                    </a:moveTo>
                    <a:lnTo>
                      <a:pt x="89" y="7178"/>
                    </a:lnTo>
                    <a:lnTo>
                      <a:pt x="13006" y="7178"/>
                    </a:lnTo>
                    <a:lnTo>
                      <a:pt x="13006" y="71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8"/>
              <p:cNvSpPr/>
              <p:nvPr/>
            </p:nvSpPr>
            <p:spPr>
              <a:xfrm>
                <a:off x="3077690" y="610007"/>
                <a:ext cx="593124" cy="325620"/>
              </a:xfrm>
              <a:custGeom>
                <a:avLst/>
                <a:gdLst/>
                <a:ahLst/>
                <a:cxnLst/>
                <a:rect l="l" t="t" r="r" b="b"/>
                <a:pathLst>
                  <a:path w="12880" h="7071" extrusionOk="0">
                    <a:moveTo>
                      <a:pt x="0" y="0"/>
                    </a:moveTo>
                    <a:cubicBezTo>
                      <a:pt x="1060" y="607"/>
                      <a:pt x="2130" y="1205"/>
                      <a:pt x="3193" y="1802"/>
                    </a:cubicBezTo>
                    <a:lnTo>
                      <a:pt x="6404" y="3579"/>
                    </a:lnTo>
                    <a:lnTo>
                      <a:pt x="9631" y="5338"/>
                    </a:lnTo>
                    <a:lnTo>
                      <a:pt x="11251" y="6209"/>
                    </a:lnTo>
                    <a:lnTo>
                      <a:pt x="12880" y="7071"/>
                    </a:lnTo>
                    <a:lnTo>
                      <a:pt x="11285" y="6165"/>
                    </a:lnTo>
                    <a:lnTo>
                      <a:pt x="9688" y="5268"/>
                    </a:lnTo>
                    <a:lnTo>
                      <a:pt x="6473" y="3491"/>
                    </a:lnTo>
                    <a:lnTo>
                      <a:pt x="3246" y="1736"/>
                    </a:lnTo>
                    <a:cubicBezTo>
                      <a:pt x="2164" y="1155"/>
                      <a:pt x="1089" y="5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8"/>
              <p:cNvSpPr/>
              <p:nvPr/>
            </p:nvSpPr>
            <p:spPr>
              <a:xfrm>
                <a:off x="3077828" y="610007"/>
                <a:ext cx="593170" cy="325205"/>
              </a:xfrm>
              <a:custGeom>
                <a:avLst/>
                <a:gdLst/>
                <a:ahLst/>
                <a:cxnLst/>
                <a:rect l="l" t="t" r="r" b="b"/>
                <a:pathLst>
                  <a:path w="12881" h="7062" extrusionOk="0">
                    <a:moveTo>
                      <a:pt x="12880" y="0"/>
                    </a:moveTo>
                    <a:cubicBezTo>
                      <a:pt x="11795" y="573"/>
                      <a:pt x="10713" y="1155"/>
                      <a:pt x="9628" y="1730"/>
                    </a:cubicBezTo>
                    <a:lnTo>
                      <a:pt x="6401" y="3488"/>
                    </a:lnTo>
                    <a:lnTo>
                      <a:pt x="3190" y="5265"/>
                    </a:lnTo>
                    <a:lnTo>
                      <a:pt x="1589" y="6162"/>
                    </a:lnTo>
                    <a:lnTo>
                      <a:pt x="0" y="7061"/>
                    </a:lnTo>
                    <a:lnTo>
                      <a:pt x="1627" y="6203"/>
                    </a:lnTo>
                    <a:lnTo>
                      <a:pt x="3243" y="5328"/>
                    </a:lnTo>
                    <a:lnTo>
                      <a:pt x="6470" y="3570"/>
                    </a:lnTo>
                    <a:lnTo>
                      <a:pt x="9685" y="1793"/>
                    </a:lnTo>
                    <a:cubicBezTo>
                      <a:pt x="10754" y="1205"/>
                      <a:pt x="11823" y="607"/>
                      <a:pt x="1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 name="Google Shape;603;p18"/>
          <p:cNvGrpSpPr/>
          <p:nvPr/>
        </p:nvGrpSpPr>
        <p:grpSpPr>
          <a:xfrm flipH="1">
            <a:off x="34981" y="4218166"/>
            <a:ext cx="556796" cy="990785"/>
            <a:chOff x="5081850" y="1981125"/>
            <a:chExt cx="168125" cy="299150"/>
          </a:xfrm>
        </p:grpSpPr>
        <p:sp>
          <p:nvSpPr>
            <p:cNvPr id="604" name="Google Shape;604;p18"/>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8"/>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8"/>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8"/>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 name="Google Shape;608;p18"/>
            <p:cNvGrpSpPr/>
            <p:nvPr/>
          </p:nvGrpSpPr>
          <p:grpSpPr>
            <a:xfrm>
              <a:off x="5086475" y="2011175"/>
              <a:ext cx="163500" cy="170825"/>
              <a:chOff x="5086475" y="2011175"/>
              <a:chExt cx="163500" cy="170825"/>
            </a:xfrm>
          </p:grpSpPr>
          <p:sp>
            <p:nvSpPr>
              <p:cNvPr id="609" name="Google Shape;609;p18"/>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8"/>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8"/>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8"/>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8"/>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8"/>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8"/>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8"/>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8"/>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8"/>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8"/>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8"/>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8"/>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8"/>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8"/>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8"/>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8"/>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8"/>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8"/>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8"/>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8"/>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8"/>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8"/>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8"/>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633"/>
        <p:cNvGrpSpPr/>
        <p:nvPr/>
      </p:nvGrpSpPr>
      <p:grpSpPr>
        <a:xfrm>
          <a:off x="0" y="0"/>
          <a:ext cx="0" cy="0"/>
          <a:chOff x="0" y="0"/>
          <a:chExt cx="0" cy="0"/>
        </a:xfrm>
      </p:grpSpPr>
      <p:grpSp>
        <p:nvGrpSpPr>
          <p:cNvPr id="634" name="Google Shape;634;p19"/>
          <p:cNvGrpSpPr/>
          <p:nvPr/>
        </p:nvGrpSpPr>
        <p:grpSpPr>
          <a:xfrm>
            <a:off x="262200" y="262350"/>
            <a:ext cx="8617488" cy="4618794"/>
            <a:chOff x="266600" y="258700"/>
            <a:chExt cx="8617488" cy="4618794"/>
          </a:xfrm>
        </p:grpSpPr>
        <p:sp>
          <p:nvSpPr>
            <p:cNvPr id="635" name="Google Shape;635;p19"/>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9"/>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9"/>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9"/>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9"/>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9"/>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9"/>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9"/>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9"/>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9"/>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9"/>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9"/>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19"/>
          <p:cNvSpPr txBox="1">
            <a:spLocks noGrp="1"/>
          </p:cNvSpPr>
          <p:nvPr>
            <p:ph type="title"/>
          </p:nvPr>
        </p:nvSpPr>
        <p:spPr>
          <a:xfrm>
            <a:off x="5857576" y="2502675"/>
            <a:ext cx="21357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48" name="Google Shape;648;p19"/>
          <p:cNvSpPr txBox="1">
            <a:spLocks noGrp="1"/>
          </p:cNvSpPr>
          <p:nvPr>
            <p:ph type="title" idx="2"/>
          </p:nvPr>
        </p:nvSpPr>
        <p:spPr>
          <a:xfrm>
            <a:off x="3504011" y="2502675"/>
            <a:ext cx="21357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49" name="Google Shape;649;p19"/>
          <p:cNvSpPr txBox="1">
            <a:spLocks noGrp="1"/>
          </p:cNvSpPr>
          <p:nvPr>
            <p:ph type="subTitle" idx="1"/>
          </p:nvPr>
        </p:nvSpPr>
        <p:spPr>
          <a:xfrm>
            <a:off x="1150450" y="2814400"/>
            <a:ext cx="2135700" cy="70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50" name="Google Shape;650;p19"/>
          <p:cNvSpPr txBox="1">
            <a:spLocks noGrp="1"/>
          </p:cNvSpPr>
          <p:nvPr>
            <p:ph type="subTitle" idx="3"/>
          </p:nvPr>
        </p:nvSpPr>
        <p:spPr>
          <a:xfrm>
            <a:off x="3504004" y="2814400"/>
            <a:ext cx="2135700" cy="70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51" name="Google Shape;651;p19"/>
          <p:cNvSpPr txBox="1">
            <a:spLocks noGrp="1"/>
          </p:cNvSpPr>
          <p:nvPr>
            <p:ph type="title" idx="4"/>
          </p:nvPr>
        </p:nvSpPr>
        <p:spPr>
          <a:xfrm>
            <a:off x="1150451" y="2502675"/>
            <a:ext cx="21357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52" name="Google Shape;652;p19"/>
          <p:cNvSpPr txBox="1">
            <a:spLocks noGrp="1"/>
          </p:cNvSpPr>
          <p:nvPr>
            <p:ph type="subTitle" idx="5"/>
          </p:nvPr>
        </p:nvSpPr>
        <p:spPr>
          <a:xfrm>
            <a:off x="5857575" y="2814400"/>
            <a:ext cx="2135700" cy="70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53" name="Google Shape;653;p19"/>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700"/>
        <p:cNvGrpSpPr/>
        <p:nvPr/>
      </p:nvGrpSpPr>
      <p:grpSpPr>
        <a:xfrm>
          <a:off x="0" y="0"/>
          <a:ext cx="0" cy="0"/>
          <a:chOff x="0" y="0"/>
          <a:chExt cx="0" cy="0"/>
        </a:xfrm>
      </p:grpSpPr>
      <p:grpSp>
        <p:nvGrpSpPr>
          <p:cNvPr id="701" name="Google Shape;701;p22"/>
          <p:cNvGrpSpPr/>
          <p:nvPr/>
        </p:nvGrpSpPr>
        <p:grpSpPr>
          <a:xfrm>
            <a:off x="266538" y="258700"/>
            <a:ext cx="8615400" cy="4618794"/>
            <a:chOff x="266538" y="258700"/>
            <a:chExt cx="8615400" cy="4618794"/>
          </a:xfrm>
        </p:grpSpPr>
        <p:sp>
          <p:nvSpPr>
            <p:cNvPr id="702" name="Google Shape;702;p22"/>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2"/>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2"/>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2"/>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2"/>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2"/>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22"/>
            <p:cNvGrpSpPr/>
            <p:nvPr/>
          </p:nvGrpSpPr>
          <p:grpSpPr>
            <a:xfrm>
              <a:off x="6848403" y="458556"/>
              <a:ext cx="2010204" cy="178352"/>
              <a:chOff x="4905603" y="626944"/>
              <a:chExt cx="2010204" cy="178352"/>
            </a:xfrm>
          </p:grpSpPr>
          <p:sp>
            <p:nvSpPr>
              <p:cNvPr id="709" name="Google Shape;709;p22"/>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2"/>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2"/>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2"/>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2"/>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 name="Google Shape;714;p22"/>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2"/>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2"/>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2"/>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2"/>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2"/>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2"/>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2"/>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2"/>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22"/>
          <p:cNvSpPr txBox="1">
            <a:spLocks noGrp="1"/>
          </p:cNvSpPr>
          <p:nvPr>
            <p:ph type="ctrTitle"/>
          </p:nvPr>
        </p:nvSpPr>
        <p:spPr>
          <a:xfrm>
            <a:off x="2738238" y="732575"/>
            <a:ext cx="3672000" cy="115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500"/>
              <a:buNone/>
              <a:defRPr sz="72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724" name="Google Shape;724;p22"/>
          <p:cNvSpPr txBox="1">
            <a:spLocks noGrp="1"/>
          </p:cNvSpPr>
          <p:nvPr>
            <p:ph type="subTitle" idx="1"/>
          </p:nvPr>
        </p:nvSpPr>
        <p:spPr>
          <a:xfrm>
            <a:off x="2738238" y="1727444"/>
            <a:ext cx="3672000" cy="39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2000" b="1">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725" name="Google Shape;725;p22"/>
          <p:cNvSpPr txBox="1">
            <a:spLocks noGrp="1"/>
          </p:cNvSpPr>
          <p:nvPr>
            <p:ph type="subTitle" idx="2"/>
          </p:nvPr>
        </p:nvSpPr>
        <p:spPr>
          <a:xfrm>
            <a:off x="2738238" y="2099169"/>
            <a:ext cx="3672000" cy="74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726" name="Google Shape;726;p22"/>
          <p:cNvSpPr txBox="1">
            <a:spLocks noGrp="1"/>
          </p:cNvSpPr>
          <p:nvPr>
            <p:ph type="subTitle" idx="3"/>
          </p:nvPr>
        </p:nvSpPr>
        <p:spPr>
          <a:xfrm>
            <a:off x="2738238" y="4025725"/>
            <a:ext cx="3672000" cy="38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000" b="1"/>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727" name="Google Shape;727;p22"/>
          <p:cNvSpPr txBox="1"/>
          <p:nvPr/>
        </p:nvSpPr>
        <p:spPr>
          <a:xfrm>
            <a:off x="2738238" y="3462150"/>
            <a:ext cx="3672000" cy="5541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000">
                <a:solidFill>
                  <a:schemeClr val="dk1"/>
                </a:solidFill>
                <a:latin typeface="Archivo"/>
                <a:ea typeface="Archivo"/>
                <a:cs typeface="Archivo"/>
                <a:sym typeface="Archivo"/>
              </a:rPr>
              <a:t>CREDITS: This presentation template was created by </a:t>
            </a:r>
            <a:r>
              <a:rPr lang="en" sz="1000" b="1" u="sng">
                <a:solidFill>
                  <a:schemeClr val="hlink"/>
                </a:solidFill>
                <a:latin typeface="Archivo"/>
                <a:ea typeface="Archivo"/>
                <a:cs typeface="Archivo"/>
                <a:sym typeface="Archivo"/>
                <a:hlinkClick r:id="rId2"/>
              </a:rPr>
              <a:t>Slidesgo</a:t>
            </a:r>
            <a:r>
              <a:rPr lang="en" sz="1000">
                <a:solidFill>
                  <a:schemeClr val="dk1"/>
                </a:solidFill>
                <a:latin typeface="Archivo"/>
                <a:ea typeface="Archivo"/>
                <a:cs typeface="Archivo"/>
                <a:sym typeface="Archivo"/>
              </a:rPr>
              <a:t>, and includes icons by </a:t>
            </a:r>
            <a:r>
              <a:rPr lang="en" sz="1000" b="1" u="sng">
                <a:solidFill>
                  <a:schemeClr val="hlink"/>
                </a:solidFill>
                <a:latin typeface="Archivo"/>
                <a:ea typeface="Archivo"/>
                <a:cs typeface="Archivo"/>
                <a:sym typeface="Archivo"/>
                <a:hlinkClick r:id="rId3"/>
              </a:rPr>
              <a:t>Flaticon</a:t>
            </a:r>
            <a:r>
              <a:rPr lang="en" sz="1000">
                <a:solidFill>
                  <a:schemeClr val="dk1"/>
                </a:solidFill>
                <a:latin typeface="Archivo"/>
                <a:ea typeface="Archivo"/>
                <a:cs typeface="Archivo"/>
                <a:sym typeface="Archivo"/>
              </a:rPr>
              <a:t>, and infographics &amp; images by </a:t>
            </a:r>
            <a:r>
              <a:rPr lang="en" sz="1000" b="1" u="sng">
                <a:solidFill>
                  <a:schemeClr val="hlink"/>
                </a:solidFill>
                <a:latin typeface="Archivo"/>
                <a:ea typeface="Archivo"/>
                <a:cs typeface="Archivo"/>
                <a:sym typeface="Archivo"/>
                <a:hlinkClick r:id="rId4"/>
              </a:rPr>
              <a:t>Freepik</a:t>
            </a:r>
            <a:endParaRPr sz="1000" b="1">
              <a:solidFill>
                <a:schemeClr val="dk1"/>
              </a:solidFill>
              <a:latin typeface="Archivo"/>
              <a:ea typeface="Archivo"/>
              <a:cs typeface="Archivo"/>
              <a:sym typeface="Archiv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728"/>
        <p:cNvGrpSpPr/>
        <p:nvPr/>
      </p:nvGrpSpPr>
      <p:grpSpPr>
        <a:xfrm>
          <a:off x="0" y="0"/>
          <a:ext cx="0" cy="0"/>
          <a:chOff x="0" y="0"/>
          <a:chExt cx="0" cy="0"/>
        </a:xfrm>
      </p:grpSpPr>
      <p:grpSp>
        <p:nvGrpSpPr>
          <p:cNvPr id="729" name="Google Shape;729;p23"/>
          <p:cNvGrpSpPr/>
          <p:nvPr/>
        </p:nvGrpSpPr>
        <p:grpSpPr>
          <a:xfrm>
            <a:off x="262200" y="262350"/>
            <a:ext cx="8617488" cy="4618794"/>
            <a:chOff x="266600" y="258700"/>
            <a:chExt cx="8617488" cy="4618794"/>
          </a:xfrm>
        </p:grpSpPr>
        <p:sp>
          <p:nvSpPr>
            <p:cNvPr id="730" name="Google Shape;730;p23"/>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3"/>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3"/>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3"/>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3"/>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3"/>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3"/>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3"/>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3"/>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3"/>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3"/>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3"/>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23"/>
          <p:cNvGrpSpPr/>
          <p:nvPr/>
        </p:nvGrpSpPr>
        <p:grpSpPr>
          <a:xfrm>
            <a:off x="8189288" y="3004336"/>
            <a:ext cx="1189502" cy="2244987"/>
            <a:chOff x="3909834" y="3583857"/>
            <a:chExt cx="650677" cy="1228044"/>
          </a:xfrm>
        </p:grpSpPr>
        <p:sp>
          <p:nvSpPr>
            <p:cNvPr id="743" name="Google Shape;743;p23"/>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3"/>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 name="Google Shape;746;p23"/>
            <p:cNvGrpSpPr/>
            <p:nvPr/>
          </p:nvGrpSpPr>
          <p:grpSpPr>
            <a:xfrm>
              <a:off x="3959943" y="3626229"/>
              <a:ext cx="573426" cy="768837"/>
              <a:chOff x="3959943" y="3626229"/>
              <a:chExt cx="573426" cy="768837"/>
            </a:xfrm>
          </p:grpSpPr>
          <p:sp>
            <p:nvSpPr>
              <p:cNvPr id="747" name="Google Shape;747;p23"/>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3"/>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3"/>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3"/>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3"/>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3"/>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3"/>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3"/>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3"/>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3"/>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23"/>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3"/>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3"/>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23"/>
          <p:cNvGrpSpPr/>
          <p:nvPr/>
        </p:nvGrpSpPr>
        <p:grpSpPr>
          <a:xfrm rot="5400000">
            <a:off x="-766549" y="1223403"/>
            <a:ext cx="1992625" cy="834198"/>
            <a:chOff x="9283781" y="3515453"/>
            <a:chExt cx="1460548" cy="608548"/>
          </a:xfrm>
        </p:grpSpPr>
        <p:sp>
          <p:nvSpPr>
            <p:cNvPr id="761" name="Google Shape;761;p23"/>
            <p:cNvSpPr/>
            <p:nvPr/>
          </p:nvSpPr>
          <p:spPr>
            <a:xfrm>
              <a:off x="9293721" y="3515453"/>
              <a:ext cx="1450608" cy="607893"/>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3"/>
            <p:cNvSpPr/>
            <p:nvPr/>
          </p:nvSpPr>
          <p:spPr>
            <a:xfrm>
              <a:off x="9283781" y="3515453"/>
              <a:ext cx="1460220" cy="607893"/>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3"/>
            <p:cNvSpPr/>
            <p:nvPr/>
          </p:nvSpPr>
          <p:spPr>
            <a:xfrm>
              <a:off x="9290663" y="3515453"/>
              <a:ext cx="1452683" cy="608548"/>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3"/>
            <p:cNvSpPr/>
            <p:nvPr/>
          </p:nvSpPr>
          <p:spPr>
            <a:xfrm>
              <a:off x="9290663" y="3515453"/>
              <a:ext cx="1452683" cy="608548"/>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0_1">
    <p:bg>
      <p:bgPr>
        <a:solidFill>
          <a:schemeClr val="lt2"/>
        </a:solidFill>
        <a:effectLst/>
      </p:bgPr>
    </p:bg>
    <p:spTree>
      <p:nvGrpSpPr>
        <p:cNvPr id="1" name="Shape 765"/>
        <p:cNvGrpSpPr/>
        <p:nvPr/>
      </p:nvGrpSpPr>
      <p:grpSpPr>
        <a:xfrm>
          <a:off x="0" y="0"/>
          <a:ext cx="0" cy="0"/>
          <a:chOff x="0" y="0"/>
          <a:chExt cx="0" cy="0"/>
        </a:xfrm>
      </p:grpSpPr>
      <p:grpSp>
        <p:nvGrpSpPr>
          <p:cNvPr id="766" name="Google Shape;766;p24"/>
          <p:cNvGrpSpPr/>
          <p:nvPr/>
        </p:nvGrpSpPr>
        <p:grpSpPr>
          <a:xfrm>
            <a:off x="262200" y="262350"/>
            <a:ext cx="8617500" cy="4618794"/>
            <a:chOff x="266600" y="258700"/>
            <a:chExt cx="8617500" cy="4618794"/>
          </a:xfrm>
        </p:grpSpPr>
        <p:sp>
          <p:nvSpPr>
            <p:cNvPr id="767" name="Google Shape;767;p24"/>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4"/>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4"/>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4"/>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4"/>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4"/>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4"/>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4"/>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4"/>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4"/>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4"/>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4"/>
            <p:cNvSpPr/>
            <p:nvPr/>
          </p:nvSpPr>
          <p:spPr>
            <a:xfrm>
              <a:off x="268700"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24"/>
          <p:cNvGrpSpPr/>
          <p:nvPr/>
        </p:nvGrpSpPr>
        <p:grpSpPr>
          <a:xfrm>
            <a:off x="-295331" y="650453"/>
            <a:ext cx="908584" cy="908582"/>
            <a:chOff x="5229219" y="135375"/>
            <a:chExt cx="330406" cy="330406"/>
          </a:xfrm>
        </p:grpSpPr>
        <p:sp>
          <p:nvSpPr>
            <p:cNvPr id="780" name="Google Shape;780;p24"/>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4"/>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4"/>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4"/>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4"/>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4"/>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4"/>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4"/>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4"/>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4"/>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4"/>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4"/>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4"/>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4"/>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4"/>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4"/>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4"/>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4"/>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4"/>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4"/>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4"/>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4"/>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4"/>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4"/>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24"/>
          <p:cNvGrpSpPr/>
          <p:nvPr/>
        </p:nvGrpSpPr>
        <p:grpSpPr>
          <a:xfrm>
            <a:off x="7316749" y="729858"/>
            <a:ext cx="1317176" cy="749764"/>
            <a:chOff x="262200" y="3357384"/>
            <a:chExt cx="1642159" cy="684216"/>
          </a:xfrm>
        </p:grpSpPr>
        <p:sp>
          <p:nvSpPr>
            <p:cNvPr id="805" name="Google Shape;805;p24"/>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4"/>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4"/>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4"/>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24"/>
          <p:cNvGrpSpPr/>
          <p:nvPr/>
        </p:nvGrpSpPr>
        <p:grpSpPr>
          <a:xfrm rot="5400000">
            <a:off x="7188825" y="2151990"/>
            <a:ext cx="2198523" cy="1458886"/>
            <a:chOff x="262200" y="3357384"/>
            <a:chExt cx="1642159" cy="684216"/>
          </a:xfrm>
        </p:grpSpPr>
        <p:sp>
          <p:nvSpPr>
            <p:cNvPr id="810" name="Google Shape;810;p24"/>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4"/>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4"/>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4"/>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24"/>
          <p:cNvGrpSpPr/>
          <p:nvPr/>
        </p:nvGrpSpPr>
        <p:grpSpPr>
          <a:xfrm>
            <a:off x="7778212" y="3656375"/>
            <a:ext cx="855723" cy="1522614"/>
            <a:chOff x="5081850" y="1981125"/>
            <a:chExt cx="168125" cy="299150"/>
          </a:xfrm>
        </p:grpSpPr>
        <p:sp>
          <p:nvSpPr>
            <p:cNvPr id="815" name="Google Shape;815;p24"/>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4"/>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4"/>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4"/>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24"/>
            <p:cNvGrpSpPr/>
            <p:nvPr/>
          </p:nvGrpSpPr>
          <p:grpSpPr>
            <a:xfrm>
              <a:off x="5086475" y="2011175"/>
              <a:ext cx="163500" cy="170825"/>
              <a:chOff x="5086475" y="2011175"/>
              <a:chExt cx="163500" cy="170825"/>
            </a:xfrm>
          </p:grpSpPr>
          <p:sp>
            <p:nvSpPr>
              <p:cNvPr id="820" name="Google Shape;820;p24"/>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4"/>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4"/>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4"/>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4"/>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4"/>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4"/>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4"/>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4"/>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4"/>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4"/>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4"/>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4"/>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4"/>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4"/>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4"/>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4"/>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4"/>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4"/>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4"/>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4"/>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4"/>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4"/>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4"/>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 name="Google Shape;844;p24"/>
          <p:cNvGrpSpPr/>
          <p:nvPr/>
        </p:nvGrpSpPr>
        <p:grpSpPr>
          <a:xfrm>
            <a:off x="-440077" y="2576308"/>
            <a:ext cx="1110229" cy="1080133"/>
            <a:chOff x="-2137228" y="1713916"/>
            <a:chExt cx="886198" cy="862175"/>
          </a:xfrm>
        </p:grpSpPr>
        <p:sp>
          <p:nvSpPr>
            <p:cNvPr id="845" name="Google Shape;845;p24"/>
            <p:cNvSpPr/>
            <p:nvPr/>
          </p:nvSpPr>
          <p:spPr>
            <a:xfrm>
              <a:off x="-1995630" y="1713916"/>
              <a:ext cx="744600" cy="744161"/>
            </a:xfrm>
            <a:custGeom>
              <a:avLst/>
              <a:gdLst/>
              <a:ahLst/>
              <a:cxnLst/>
              <a:rect l="l" t="t" r="r" b="b"/>
              <a:pathLst>
                <a:path w="5653" h="5650" extrusionOk="0">
                  <a:moveTo>
                    <a:pt x="1" y="1"/>
                  </a:moveTo>
                  <a:lnTo>
                    <a:pt x="1" y="5649"/>
                  </a:lnTo>
                  <a:lnTo>
                    <a:pt x="5653" y="5649"/>
                  </a:lnTo>
                  <a:lnTo>
                    <a:pt x="56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4"/>
            <p:cNvSpPr/>
            <p:nvPr/>
          </p:nvSpPr>
          <p:spPr>
            <a:xfrm>
              <a:off x="-1959539" y="1749082"/>
              <a:ext cx="673736" cy="673828"/>
            </a:xfrm>
            <a:custGeom>
              <a:avLst/>
              <a:gdLst/>
              <a:ahLst/>
              <a:cxnLst/>
              <a:rect l="l" t="t" r="r" b="b"/>
              <a:pathLst>
                <a:path w="5115" h="5116" extrusionOk="0">
                  <a:moveTo>
                    <a:pt x="0" y="1"/>
                  </a:moveTo>
                  <a:lnTo>
                    <a:pt x="0" y="5115"/>
                  </a:lnTo>
                  <a:lnTo>
                    <a:pt x="5115" y="5115"/>
                  </a:lnTo>
                  <a:lnTo>
                    <a:pt x="5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4"/>
            <p:cNvSpPr/>
            <p:nvPr/>
          </p:nvSpPr>
          <p:spPr>
            <a:xfrm>
              <a:off x="-1853901" y="1865120"/>
              <a:ext cx="137250" cy="126442"/>
            </a:xfrm>
            <a:custGeom>
              <a:avLst/>
              <a:gdLst/>
              <a:ahLst/>
              <a:cxnLst/>
              <a:rect l="l" t="t" r="r" b="b"/>
              <a:pathLst>
                <a:path w="1042" h="960" extrusionOk="0">
                  <a:moveTo>
                    <a:pt x="519" y="1"/>
                  </a:moveTo>
                  <a:cubicBezTo>
                    <a:pt x="488" y="1"/>
                    <a:pt x="457" y="4"/>
                    <a:pt x="425" y="10"/>
                  </a:cubicBezTo>
                  <a:cubicBezTo>
                    <a:pt x="236" y="48"/>
                    <a:pt x="85" y="199"/>
                    <a:pt x="51" y="387"/>
                  </a:cubicBezTo>
                  <a:cubicBezTo>
                    <a:pt x="1" y="645"/>
                    <a:pt x="170" y="897"/>
                    <a:pt x="428" y="950"/>
                  </a:cubicBezTo>
                  <a:cubicBezTo>
                    <a:pt x="459" y="956"/>
                    <a:pt x="489" y="959"/>
                    <a:pt x="519" y="959"/>
                  </a:cubicBezTo>
                  <a:cubicBezTo>
                    <a:pt x="744" y="959"/>
                    <a:pt x="947" y="800"/>
                    <a:pt x="991" y="573"/>
                  </a:cubicBezTo>
                  <a:cubicBezTo>
                    <a:pt x="1042" y="312"/>
                    <a:pt x="872" y="60"/>
                    <a:pt x="614" y="10"/>
                  </a:cubicBezTo>
                  <a:cubicBezTo>
                    <a:pt x="582" y="4"/>
                    <a:pt x="551" y="1"/>
                    <a:pt x="51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p:nvPr/>
          </p:nvSpPr>
          <p:spPr>
            <a:xfrm>
              <a:off x="-1769337" y="1974441"/>
              <a:ext cx="482746" cy="271586"/>
            </a:xfrm>
            <a:custGeom>
              <a:avLst/>
              <a:gdLst/>
              <a:ahLst/>
              <a:cxnLst/>
              <a:rect l="l" t="t" r="r" b="b"/>
              <a:pathLst>
                <a:path w="3665" h="2062" extrusionOk="0">
                  <a:moveTo>
                    <a:pt x="1831" y="1"/>
                  </a:moveTo>
                  <a:lnTo>
                    <a:pt x="0" y="2061"/>
                  </a:lnTo>
                  <a:lnTo>
                    <a:pt x="3664" y="2061"/>
                  </a:lnTo>
                  <a:lnTo>
                    <a:pt x="183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4"/>
            <p:cNvSpPr/>
            <p:nvPr/>
          </p:nvSpPr>
          <p:spPr>
            <a:xfrm>
              <a:off x="-1954929" y="2069405"/>
              <a:ext cx="398973" cy="176623"/>
            </a:xfrm>
            <a:custGeom>
              <a:avLst/>
              <a:gdLst/>
              <a:ahLst/>
              <a:cxnLst/>
              <a:rect l="l" t="t" r="r" b="b"/>
              <a:pathLst>
                <a:path w="3029" h="1341" extrusionOk="0">
                  <a:moveTo>
                    <a:pt x="1513" y="0"/>
                  </a:moveTo>
                  <a:lnTo>
                    <a:pt x="0" y="1340"/>
                  </a:lnTo>
                  <a:lnTo>
                    <a:pt x="3029" y="1340"/>
                  </a:lnTo>
                  <a:lnTo>
                    <a:pt x="15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4"/>
            <p:cNvSpPr/>
            <p:nvPr/>
          </p:nvSpPr>
          <p:spPr>
            <a:xfrm>
              <a:off x="-1959539" y="2245898"/>
              <a:ext cx="673736" cy="177413"/>
            </a:xfrm>
            <a:custGeom>
              <a:avLst/>
              <a:gdLst/>
              <a:ahLst/>
              <a:cxnLst/>
              <a:rect l="l" t="t" r="r" b="b"/>
              <a:pathLst>
                <a:path w="5115" h="1347" extrusionOk="0">
                  <a:moveTo>
                    <a:pt x="0" y="0"/>
                  </a:moveTo>
                  <a:lnTo>
                    <a:pt x="0" y="1346"/>
                  </a:lnTo>
                  <a:lnTo>
                    <a:pt x="5115" y="1346"/>
                  </a:lnTo>
                  <a:lnTo>
                    <a:pt x="51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4"/>
            <p:cNvSpPr/>
            <p:nvPr/>
          </p:nvSpPr>
          <p:spPr>
            <a:xfrm>
              <a:off x="-2137228" y="1831929"/>
              <a:ext cx="744073" cy="744161"/>
            </a:xfrm>
            <a:custGeom>
              <a:avLst/>
              <a:gdLst/>
              <a:ahLst/>
              <a:cxnLst/>
              <a:rect l="l" t="t" r="r" b="b"/>
              <a:pathLst>
                <a:path w="5649" h="5650" extrusionOk="0">
                  <a:moveTo>
                    <a:pt x="0" y="1"/>
                  </a:moveTo>
                  <a:lnTo>
                    <a:pt x="0" y="5650"/>
                  </a:lnTo>
                  <a:lnTo>
                    <a:pt x="5649" y="5650"/>
                  </a:lnTo>
                  <a:lnTo>
                    <a:pt x="56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4"/>
            <p:cNvSpPr/>
            <p:nvPr/>
          </p:nvSpPr>
          <p:spPr>
            <a:xfrm>
              <a:off x="-2101664" y="1868018"/>
              <a:ext cx="673736" cy="673696"/>
            </a:xfrm>
            <a:custGeom>
              <a:avLst/>
              <a:gdLst/>
              <a:ahLst/>
              <a:cxnLst/>
              <a:rect l="l" t="t" r="r" b="b"/>
              <a:pathLst>
                <a:path w="5115" h="5115" extrusionOk="0">
                  <a:moveTo>
                    <a:pt x="1" y="1"/>
                  </a:moveTo>
                  <a:lnTo>
                    <a:pt x="1" y="5115"/>
                  </a:lnTo>
                  <a:lnTo>
                    <a:pt x="5115" y="5115"/>
                  </a:lnTo>
                  <a:lnTo>
                    <a:pt x="51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4"/>
            <p:cNvSpPr/>
            <p:nvPr/>
          </p:nvSpPr>
          <p:spPr>
            <a:xfrm>
              <a:off x="-1996025" y="1983134"/>
              <a:ext cx="137250" cy="126442"/>
            </a:xfrm>
            <a:custGeom>
              <a:avLst/>
              <a:gdLst/>
              <a:ahLst/>
              <a:cxnLst/>
              <a:rect l="l" t="t" r="r" b="b"/>
              <a:pathLst>
                <a:path w="1042" h="960" extrusionOk="0">
                  <a:moveTo>
                    <a:pt x="520" y="1"/>
                  </a:moveTo>
                  <a:cubicBezTo>
                    <a:pt x="488" y="1"/>
                    <a:pt x="457" y="4"/>
                    <a:pt x="425" y="10"/>
                  </a:cubicBezTo>
                  <a:cubicBezTo>
                    <a:pt x="237" y="48"/>
                    <a:pt x="92" y="196"/>
                    <a:pt x="54" y="388"/>
                  </a:cubicBezTo>
                  <a:cubicBezTo>
                    <a:pt x="1" y="646"/>
                    <a:pt x="171" y="897"/>
                    <a:pt x="428" y="951"/>
                  </a:cubicBezTo>
                  <a:cubicBezTo>
                    <a:pt x="459" y="957"/>
                    <a:pt x="490" y="960"/>
                    <a:pt x="521" y="960"/>
                  </a:cubicBezTo>
                  <a:cubicBezTo>
                    <a:pt x="746" y="960"/>
                    <a:pt x="947" y="801"/>
                    <a:pt x="991" y="573"/>
                  </a:cubicBezTo>
                  <a:cubicBezTo>
                    <a:pt x="1042" y="312"/>
                    <a:pt x="875" y="61"/>
                    <a:pt x="614" y="10"/>
                  </a:cubicBezTo>
                  <a:cubicBezTo>
                    <a:pt x="583" y="4"/>
                    <a:pt x="551"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4"/>
            <p:cNvSpPr/>
            <p:nvPr/>
          </p:nvSpPr>
          <p:spPr>
            <a:xfrm>
              <a:off x="-1911462" y="2092981"/>
              <a:ext cx="482746" cy="271059"/>
            </a:xfrm>
            <a:custGeom>
              <a:avLst/>
              <a:gdLst/>
              <a:ahLst/>
              <a:cxnLst/>
              <a:rect l="l" t="t" r="r" b="b"/>
              <a:pathLst>
                <a:path w="3665" h="2058" extrusionOk="0">
                  <a:moveTo>
                    <a:pt x="1834" y="0"/>
                  </a:moveTo>
                  <a:lnTo>
                    <a:pt x="0" y="2057"/>
                  </a:lnTo>
                  <a:lnTo>
                    <a:pt x="3665" y="2057"/>
                  </a:lnTo>
                  <a:lnTo>
                    <a:pt x="1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4"/>
            <p:cNvSpPr/>
            <p:nvPr/>
          </p:nvSpPr>
          <p:spPr>
            <a:xfrm>
              <a:off x="-2096658" y="2187418"/>
              <a:ext cx="398710" cy="176623"/>
            </a:xfrm>
            <a:custGeom>
              <a:avLst/>
              <a:gdLst/>
              <a:ahLst/>
              <a:cxnLst/>
              <a:rect l="l" t="t" r="r" b="b"/>
              <a:pathLst>
                <a:path w="3027" h="1341" extrusionOk="0">
                  <a:moveTo>
                    <a:pt x="1513" y="1"/>
                  </a:moveTo>
                  <a:lnTo>
                    <a:pt x="0" y="1340"/>
                  </a:lnTo>
                  <a:lnTo>
                    <a:pt x="3026" y="1340"/>
                  </a:lnTo>
                  <a:lnTo>
                    <a:pt x="1513"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4"/>
            <p:cNvSpPr/>
            <p:nvPr/>
          </p:nvSpPr>
          <p:spPr>
            <a:xfrm>
              <a:off x="-2096658" y="2187418"/>
              <a:ext cx="398710" cy="176623"/>
            </a:xfrm>
            <a:custGeom>
              <a:avLst/>
              <a:gdLst/>
              <a:ahLst/>
              <a:cxnLst/>
              <a:rect l="l" t="t" r="r" b="b"/>
              <a:pathLst>
                <a:path w="3027" h="1341" extrusionOk="0">
                  <a:moveTo>
                    <a:pt x="1513" y="1"/>
                  </a:moveTo>
                  <a:lnTo>
                    <a:pt x="0" y="1340"/>
                  </a:lnTo>
                  <a:lnTo>
                    <a:pt x="3026" y="1340"/>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24"/>
          <p:cNvGrpSpPr/>
          <p:nvPr/>
        </p:nvGrpSpPr>
        <p:grpSpPr>
          <a:xfrm>
            <a:off x="104843" y="3499311"/>
            <a:ext cx="1238421" cy="1679635"/>
            <a:chOff x="460250" y="1921475"/>
            <a:chExt cx="233075" cy="316125"/>
          </a:xfrm>
        </p:grpSpPr>
        <p:grpSp>
          <p:nvGrpSpPr>
            <p:cNvPr id="858" name="Google Shape;858;p24"/>
            <p:cNvGrpSpPr/>
            <p:nvPr/>
          </p:nvGrpSpPr>
          <p:grpSpPr>
            <a:xfrm>
              <a:off x="460250" y="1921475"/>
              <a:ext cx="233075" cy="185800"/>
              <a:chOff x="460250" y="1921475"/>
              <a:chExt cx="233075" cy="185800"/>
            </a:xfrm>
          </p:grpSpPr>
          <p:sp>
            <p:nvSpPr>
              <p:cNvPr id="859" name="Google Shape;859;p24"/>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4"/>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4"/>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4"/>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24"/>
            <p:cNvGrpSpPr/>
            <p:nvPr/>
          </p:nvGrpSpPr>
          <p:grpSpPr>
            <a:xfrm>
              <a:off x="470000" y="1944350"/>
              <a:ext cx="211300" cy="231925"/>
              <a:chOff x="470000" y="1944350"/>
              <a:chExt cx="211300" cy="231925"/>
            </a:xfrm>
          </p:grpSpPr>
          <p:sp>
            <p:nvSpPr>
              <p:cNvPr id="864" name="Google Shape;864;p24"/>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4"/>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4"/>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4"/>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4"/>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4"/>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4"/>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4"/>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4"/>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4"/>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4"/>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4"/>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4"/>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4"/>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24"/>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4"/>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4"/>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84"/>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85"/>
        <p:cNvGrpSpPr/>
        <p:nvPr/>
      </p:nvGrpSpPr>
      <p:grpSpPr>
        <a:xfrm>
          <a:off x="0" y="0"/>
          <a:ext cx="0" cy="0"/>
          <a:chOff x="0" y="0"/>
          <a:chExt cx="0" cy="0"/>
        </a:xfrm>
      </p:grpSpPr>
      <p:sp>
        <p:nvSpPr>
          <p:cNvPr id="886" name="Google Shape;886;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grpSp>
        <p:nvGrpSpPr>
          <p:cNvPr id="33" name="Google Shape;33;p3"/>
          <p:cNvGrpSpPr/>
          <p:nvPr/>
        </p:nvGrpSpPr>
        <p:grpSpPr>
          <a:xfrm>
            <a:off x="266538" y="258700"/>
            <a:ext cx="8615400" cy="4618794"/>
            <a:chOff x="266538" y="258700"/>
            <a:chExt cx="8615400" cy="4618794"/>
          </a:xfrm>
        </p:grpSpPr>
        <p:sp>
          <p:nvSpPr>
            <p:cNvPr id="34" name="Google Shape;34;p3"/>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3"/>
            <p:cNvGrpSpPr/>
            <p:nvPr/>
          </p:nvGrpSpPr>
          <p:grpSpPr>
            <a:xfrm>
              <a:off x="6848403" y="458556"/>
              <a:ext cx="2010204" cy="178352"/>
              <a:chOff x="4905603" y="626944"/>
              <a:chExt cx="2010204" cy="178352"/>
            </a:xfrm>
          </p:grpSpPr>
          <p:sp>
            <p:nvSpPr>
              <p:cNvPr id="41" name="Google Shape;41;p3"/>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3"/>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3"/>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6" name="Google Shape;56;p3"/>
          <p:cNvSpPr txBox="1">
            <a:spLocks noGrp="1"/>
          </p:cNvSpPr>
          <p:nvPr>
            <p:ph type="title" idx="2" hasCustomPrompt="1"/>
          </p:nvPr>
        </p:nvSpPr>
        <p:spPr>
          <a:xfrm>
            <a:off x="724050" y="997850"/>
            <a:ext cx="1223100" cy="12231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0000"/>
              <a:buNone/>
              <a:defRPr sz="6000" i="1">
                <a:solidFill>
                  <a:schemeClr val="accen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7" name="Google Shape;57;p3"/>
          <p:cNvSpPr txBox="1">
            <a:spLocks noGrp="1"/>
          </p:cNvSpPr>
          <p:nvPr>
            <p:ph type="subTitle" idx="1"/>
          </p:nvPr>
        </p:nvSpPr>
        <p:spPr>
          <a:xfrm>
            <a:off x="724050" y="3884700"/>
            <a:ext cx="4350600" cy="4098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58" name="Google Shape;58;p3"/>
          <p:cNvSpPr>
            <a:spLocks noGrp="1"/>
          </p:cNvSpPr>
          <p:nvPr>
            <p:ph type="pic" idx="3"/>
          </p:nvPr>
        </p:nvSpPr>
        <p:spPr>
          <a:xfrm>
            <a:off x="5505600" y="724875"/>
            <a:ext cx="3168900" cy="38460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grpSp>
        <p:nvGrpSpPr>
          <p:cNvPr id="60" name="Google Shape;60;p4"/>
          <p:cNvGrpSpPr/>
          <p:nvPr/>
        </p:nvGrpSpPr>
        <p:grpSpPr>
          <a:xfrm>
            <a:off x="262200" y="262350"/>
            <a:ext cx="8617488" cy="4618794"/>
            <a:chOff x="266600" y="258700"/>
            <a:chExt cx="8617488" cy="4618794"/>
          </a:xfrm>
        </p:grpSpPr>
        <p:sp>
          <p:nvSpPr>
            <p:cNvPr id="61" name="Google Shape;61;p4"/>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4"/>
          <p:cNvSpPr txBox="1">
            <a:spLocks noGrp="1"/>
          </p:cNvSpPr>
          <p:nvPr>
            <p:ph type="title"/>
          </p:nvPr>
        </p:nvSpPr>
        <p:spPr>
          <a:xfrm>
            <a:off x="720000" y="552150"/>
            <a:ext cx="7704000" cy="5763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4" name="Google Shape;74;p4"/>
          <p:cNvSpPr txBox="1">
            <a:spLocks noGrp="1"/>
          </p:cNvSpPr>
          <p:nvPr>
            <p:ph type="body" idx="1"/>
          </p:nvPr>
        </p:nvSpPr>
        <p:spPr>
          <a:xfrm>
            <a:off x="720000" y="1128450"/>
            <a:ext cx="7704000" cy="245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a:solidFill>
                  <a:srgbClr val="44361A"/>
                </a:solidFill>
              </a:defRPr>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grpSp>
        <p:nvGrpSpPr>
          <p:cNvPr id="75" name="Google Shape;75;p4"/>
          <p:cNvGrpSpPr/>
          <p:nvPr/>
        </p:nvGrpSpPr>
        <p:grpSpPr>
          <a:xfrm>
            <a:off x="8535620" y="1783413"/>
            <a:ext cx="766815" cy="613870"/>
            <a:chOff x="1680490" y="1133400"/>
            <a:chExt cx="2104323" cy="1684605"/>
          </a:xfrm>
        </p:grpSpPr>
        <p:grpSp>
          <p:nvGrpSpPr>
            <p:cNvPr id="76" name="Google Shape;76;p4"/>
            <p:cNvGrpSpPr/>
            <p:nvPr/>
          </p:nvGrpSpPr>
          <p:grpSpPr>
            <a:xfrm>
              <a:off x="1680490" y="1133407"/>
              <a:ext cx="2104156" cy="1684598"/>
              <a:chOff x="1485138" y="1133425"/>
              <a:chExt cx="156975" cy="125675"/>
            </a:xfrm>
          </p:grpSpPr>
          <p:sp>
            <p:nvSpPr>
              <p:cNvPr id="77" name="Google Shape;77;p4"/>
              <p:cNvSpPr/>
              <p:nvPr/>
            </p:nvSpPr>
            <p:spPr>
              <a:xfrm>
                <a:off x="1485138" y="1144675"/>
                <a:ext cx="156975" cy="114425"/>
              </a:xfrm>
              <a:custGeom>
                <a:avLst/>
                <a:gdLst/>
                <a:ahLst/>
                <a:cxnLst/>
                <a:rect l="l" t="t" r="r" b="b"/>
                <a:pathLst>
                  <a:path w="6279" h="4577" extrusionOk="0">
                    <a:moveTo>
                      <a:pt x="0" y="0"/>
                    </a:moveTo>
                    <a:lnTo>
                      <a:pt x="0" y="4577"/>
                    </a:lnTo>
                    <a:lnTo>
                      <a:pt x="6278" y="4577"/>
                    </a:lnTo>
                    <a:lnTo>
                      <a:pt x="6278"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1485138" y="1133425"/>
                <a:ext cx="55850" cy="11275"/>
              </a:xfrm>
              <a:custGeom>
                <a:avLst/>
                <a:gdLst/>
                <a:ahLst/>
                <a:cxnLst/>
                <a:rect l="l" t="t" r="r" b="b"/>
                <a:pathLst>
                  <a:path w="2234" h="451" extrusionOk="0">
                    <a:moveTo>
                      <a:pt x="0" y="1"/>
                    </a:moveTo>
                    <a:lnTo>
                      <a:pt x="0" y="450"/>
                    </a:lnTo>
                    <a:lnTo>
                      <a:pt x="2233" y="450"/>
                    </a:lnTo>
                    <a:lnTo>
                      <a:pt x="2111"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4"/>
            <p:cNvSpPr/>
            <p:nvPr/>
          </p:nvSpPr>
          <p:spPr>
            <a:xfrm>
              <a:off x="1680657" y="1284206"/>
              <a:ext cx="2104156" cy="1533798"/>
            </a:xfrm>
            <a:custGeom>
              <a:avLst/>
              <a:gdLst/>
              <a:ahLst/>
              <a:cxnLst/>
              <a:rect l="l" t="t" r="r" b="b"/>
              <a:pathLst>
                <a:path w="6279" h="4577" extrusionOk="0">
                  <a:moveTo>
                    <a:pt x="0" y="0"/>
                  </a:moveTo>
                  <a:lnTo>
                    <a:pt x="0" y="4577"/>
                  </a:lnTo>
                  <a:lnTo>
                    <a:pt x="6278" y="4577"/>
                  </a:lnTo>
                  <a:lnTo>
                    <a:pt x="62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1680650" y="1133400"/>
              <a:ext cx="748652" cy="161875"/>
            </a:xfrm>
            <a:custGeom>
              <a:avLst/>
              <a:gdLst/>
              <a:ahLst/>
              <a:cxnLst/>
              <a:rect l="l" t="t" r="r" b="b"/>
              <a:pathLst>
                <a:path w="2234" h="451" extrusionOk="0">
                  <a:moveTo>
                    <a:pt x="0" y="1"/>
                  </a:moveTo>
                  <a:lnTo>
                    <a:pt x="0" y="450"/>
                  </a:lnTo>
                  <a:lnTo>
                    <a:pt x="2233" y="450"/>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4"/>
          <p:cNvGrpSpPr/>
          <p:nvPr/>
        </p:nvGrpSpPr>
        <p:grpSpPr>
          <a:xfrm>
            <a:off x="-104932" y="2867129"/>
            <a:ext cx="734262" cy="734260"/>
            <a:chOff x="-104932" y="2867129"/>
            <a:chExt cx="734262" cy="734260"/>
          </a:xfrm>
        </p:grpSpPr>
        <p:grpSp>
          <p:nvGrpSpPr>
            <p:cNvPr id="82" name="Google Shape;82;p4"/>
            <p:cNvGrpSpPr/>
            <p:nvPr/>
          </p:nvGrpSpPr>
          <p:grpSpPr>
            <a:xfrm>
              <a:off x="-104932" y="2867129"/>
              <a:ext cx="734262" cy="734260"/>
              <a:chOff x="5229219" y="135375"/>
              <a:chExt cx="330406" cy="330406"/>
            </a:xfrm>
          </p:grpSpPr>
          <p:sp>
            <p:nvSpPr>
              <p:cNvPr id="83" name="Google Shape;83;p4"/>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9500" y="2912225"/>
              <a:ext cx="642300" cy="64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400" b="1">
                  <a:solidFill>
                    <a:schemeClr val="dk2"/>
                  </a:solidFill>
                  <a:latin typeface="Abril Fatface"/>
                  <a:ea typeface="Abril Fatface"/>
                  <a:cs typeface="Abril Fatface"/>
                  <a:sym typeface="Abril Fatface"/>
                </a:rPr>
                <a:t>T</a:t>
              </a:r>
              <a:endParaRPr sz="3400" b="1">
                <a:solidFill>
                  <a:schemeClr val="dk2"/>
                </a:solidFill>
                <a:latin typeface="Abril Fatface"/>
                <a:ea typeface="Abril Fatface"/>
                <a:cs typeface="Abril Fatface"/>
                <a:sym typeface="Abril Fatface"/>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4"/>
        <p:cNvGrpSpPr/>
        <p:nvPr/>
      </p:nvGrpSpPr>
      <p:grpSpPr>
        <a:xfrm>
          <a:off x="0" y="0"/>
          <a:ext cx="0" cy="0"/>
          <a:chOff x="0" y="0"/>
          <a:chExt cx="0" cy="0"/>
        </a:xfrm>
      </p:grpSpPr>
      <p:grpSp>
        <p:nvGrpSpPr>
          <p:cNvPr id="195" name="Google Shape;195;p6"/>
          <p:cNvGrpSpPr/>
          <p:nvPr/>
        </p:nvGrpSpPr>
        <p:grpSpPr>
          <a:xfrm>
            <a:off x="262200" y="262350"/>
            <a:ext cx="8617488" cy="4618794"/>
            <a:chOff x="266600" y="258700"/>
            <a:chExt cx="8617488" cy="4618794"/>
          </a:xfrm>
        </p:grpSpPr>
        <p:sp>
          <p:nvSpPr>
            <p:cNvPr id="196" name="Google Shape;196;p6"/>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 name="Google Shape;208;p6"/>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9" name="Google Shape;209;p6"/>
          <p:cNvGrpSpPr/>
          <p:nvPr/>
        </p:nvGrpSpPr>
        <p:grpSpPr>
          <a:xfrm>
            <a:off x="8535620" y="1783413"/>
            <a:ext cx="766815" cy="613870"/>
            <a:chOff x="1680490" y="1133400"/>
            <a:chExt cx="2104323" cy="1684605"/>
          </a:xfrm>
        </p:grpSpPr>
        <p:grpSp>
          <p:nvGrpSpPr>
            <p:cNvPr id="210" name="Google Shape;210;p6"/>
            <p:cNvGrpSpPr/>
            <p:nvPr/>
          </p:nvGrpSpPr>
          <p:grpSpPr>
            <a:xfrm>
              <a:off x="1680490" y="1133407"/>
              <a:ext cx="2104156" cy="1684598"/>
              <a:chOff x="1485138" y="1133425"/>
              <a:chExt cx="156975" cy="125675"/>
            </a:xfrm>
          </p:grpSpPr>
          <p:sp>
            <p:nvSpPr>
              <p:cNvPr id="211" name="Google Shape;211;p6"/>
              <p:cNvSpPr/>
              <p:nvPr/>
            </p:nvSpPr>
            <p:spPr>
              <a:xfrm>
                <a:off x="1485138" y="1144675"/>
                <a:ext cx="156975" cy="114425"/>
              </a:xfrm>
              <a:custGeom>
                <a:avLst/>
                <a:gdLst/>
                <a:ahLst/>
                <a:cxnLst/>
                <a:rect l="l" t="t" r="r" b="b"/>
                <a:pathLst>
                  <a:path w="6279" h="4577" extrusionOk="0">
                    <a:moveTo>
                      <a:pt x="0" y="0"/>
                    </a:moveTo>
                    <a:lnTo>
                      <a:pt x="0" y="4577"/>
                    </a:lnTo>
                    <a:lnTo>
                      <a:pt x="6278" y="4577"/>
                    </a:lnTo>
                    <a:lnTo>
                      <a:pt x="6278"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1485138" y="1133425"/>
                <a:ext cx="55850" cy="11275"/>
              </a:xfrm>
              <a:custGeom>
                <a:avLst/>
                <a:gdLst/>
                <a:ahLst/>
                <a:cxnLst/>
                <a:rect l="l" t="t" r="r" b="b"/>
                <a:pathLst>
                  <a:path w="2234" h="451" extrusionOk="0">
                    <a:moveTo>
                      <a:pt x="0" y="1"/>
                    </a:moveTo>
                    <a:lnTo>
                      <a:pt x="0" y="450"/>
                    </a:lnTo>
                    <a:lnTo>
                      <a:pt x="2233" y="450"/>
                    </a:lnTo>
                    <a:lnTo>
                      <a:pt x="2111"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6"/>
            <p:cNvSpPr/>
            <p:nvPr/>
          </p:nvSpPr>
          <p:spPr>
            <a:xfrm>
              <a:off x="1680657" y="1284206"/>
              <a:ext cx="2104156" cy="1533798"/>
            </a:xfrm>
            <a:custGeom>
              <a:avLst/>
              <a:gdLst/>
              <a:ahLst/>
              <a:cxnLst/>
              <a:rect l="l" t="t" r="r" b="b"/>
              <a:pathLst>
                <a:path w="6279" h="4577" extrusionOk="0">
                  <a:moveTo>
                    <a:pt x="0" y="0"/>
                  </a:moveTo>
                  <a:lnTo>
                    <a:pt x="0" y="4577"/>
                  </a:lnTo>
                  <a:lnTo>
                    <a:pt x="6278" y="4577"/>
                  </a:lnTo>
                  <a:lnTo>
                    <a:pt x="62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1680650" y="1133400"/>
              <a:ext cx="748652" cy="161875"/>
            </a:xfrm>
            <a:custGeom>
              <a:avLst/>
              <a:gdLst/>
              <a:ahLst/>
              <a:cxnLst/>
              <a:rect l="l" t="t" r="r" b="b"/>
              <a:pathLst>
                <a:path w="2234" h="451" extrusionOk="0">
                  <a:moveTo>
                    <a:pt x="0" y="1"/>
                  </a:moveTo>
                  <a:lnTo>
                    <a:pt x="0" y="450"/>
                  </a:lnTo>
                  <a:lnTo>
                    <a:pt x="2233" y="450"/>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6"/>
          <p:cNvGrpSpPr/>
          <p:nvPr/>
        </p:nvGrpSpPr>
        <p:grpSpPr>
          <a:xfrm>
            <a:off x="-104932" y="2867129"/>
            <a:ext cx="734262" cy="734260"/>
            <a:chOff x="-104932" y="2867129"/>
            <a:chExt cx="734262" cy="734260"/>
          </a:xfrm>
        </p:grpSpPr>
        <p:grpSp>
          <p:nvGrpSpPr>
            <p:cNvPr id="216" name="Google Shape;216;p6"/>
            <p:cNvGrpSpPr/>
            <p:nvPr/>
          </p:nvGrpSpPr>
          <p:grpSpPr>
            <a:xfrm>
              <a:off x="-104932" y="2867129"/>
              <a:ext cx="734262" cy="734260"/>
              <a:chOff x="5229219" y="135375"/>
              <a:chExt cx="330406" cy="330406"/>
            </a:xfrm>
          </p:grpSpPr>
          <p:sp>
            <p:nvSpPr>
              <p:cNvPr id="217" name="Google Shape;217;p6"/>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6"/>
            <p:cNvSpPr txBox="1"/>
            <p:nvPr/>
          </p:nvSpPr>
          <p:spPr>
            <a:xfrm>
              <a:off x="-59500" y="2912225"/>
              <a:ext cx="642300" cy="64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400" b="1">
                  <a:solidFill>
                    <a:schemeClr val="dk2"/>
                  </a:solidFill>
                  <a:latin typeface="Abril Fatface"/>
                  <a:ea typeface="Abril Fatface"/>
                  <a:cs typeface="Abril Fatface"/>
                  <a:sym typeface="Abril Fatface"/>
                </a:rPr>
                <a:t>T</a:t>
              </a:r>
              <a:endParaRPr sz="3400" b="1">
                <a:solidFill>
                  <a:schemeClr val="dk2"/>
                </a:solidFill>
                <a:latin typeface="Abril Fatface"/>
                <a:ea typeface="Abril Fatface"/>
                <a:cs typeface="Abril Fatface"/>
                <a:sym typeface="Abril Fatface"/>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2"/>
        <p:cNvGrpSpPr/>
        <p:nvPr/>
      </p:nvGrpSpPr>
      <p:grpSpPr>
        <a:xfrm>
          <a:off x="0" y="0"/>
          <a:ext cx="0" cy="0"/>
          <a:chOff x="0" y="0"/>
          <a:chExt cx="0" cy="0"/>
        </a:xfrm>
      </p:grpSpPr>
      <p:sp>
        <p:nvSpPr>
          <p:cNvPr id="243" name="Google Shape;243;p7"/>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6848403" y="458556"/>
            <a:ext cx="2010204" cy="178352"/>
            <a:chOff x="4905603" y="626944"/>
            <a:chExt cx="2010204" cy="178352"/>
          </a:xfrm>
        </p:grpSpPr>
        <p:sp>
          <p:nvSpPr>
            <p:cNvPr id="250" name="Google Shape;250;p7"/>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7"/>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txBox="1">
            <a:spLocks noGrp="1"/>
          </p:cNvSpPr>
          <p:nvPr>
            <p:ph type="title"/>
          </p:nvPr>
        </p:nvSpPr>
        <p:spPr>
          <a:xfrm>
            <a:off x="2066625" y="1348163"/>
            <a:ext cx="5011200" cy="13227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65" name="Google Shape;265;p7"/>
          <p:cNvSpPr txBox="1">
            <a:spLocks noGrp="1"/>
          </p:cNvSpPr>
          <p:nvPr>
            <p:ph type="subTitle" idx="1"/>
          </p:nvPr>
        </p:nvSpPr>
        <p:spPr>
          <a:xfrm>
            <a:off x="2066625" y="2611238"/>
            <a:ext cx="5011200" cy="1184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90"/>
        <p:cNvGrpSpPr/>
        <p:nvPr/>
      </p:nvGrpSpPr>
      <p:grpSpPr>
        <a:xfrm>
          <a:off x="0" y="0"/>
          <a:ext cx="0" cy="0"/>
          <a:chOff x="0" y="0"/>
          <a:chExt cx="0" cy="0"/>
        </a:xfrm>
      </p:grpSpPr>
      <p:grpSp>
        <p:nvGrpSpPr>
          <p:cNvPr id="291" name="Google Shape;291;p9"/>
          <p:cNvGrpSpPr/>
          <p:nvPr/>
        </p:nvGrpSpPr>
        <p:grpSpPr>
          <a:xfrm>
            <a:off x="266538" y="258700"/>
            <a:ext cx="8615400" cy="4618794"/>
            <a:chOff x="266538" y="258700"/>
            <a:chExt cx="8615400" cy="4618794"/>
          </a:xfrm>
        </p:grpSpPr>
        <p:sp>
          <p:nvSpPr>
            <p:cNvPr id="292" name="Google Shape;292;p9"/>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9"/>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9"/>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9"/>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9"/>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9"/>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9"/>
            <p:cNvGrpSpPr/>
            <p:nvPr/>
          </p:nvGrpSpPr>
          <p:grpSpPr>
            <a:xfrm>
              <a:off x="6848403" y="458556"/>
              <a:ext cx="2010204" cy="178352"/>
              <a:chOff x="4905603" y="626944"/>
              <a:chExt cx="2010204" cy="178352"/>
            </a:xfrm>
          </p:grpSpPr>
          <p:sp>
            <p:nvSpPr>
              <p:cNvPr id="299" name="Google Shape;299;p9"/>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9"/>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9"/>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9"/>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9"/>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9"/>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9"/>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9"/>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9"/>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9"/>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9"/>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9"/>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9"/>
          <p:cNvSpPr txBox="1">
            <a:spLocks noGrp="1"/>
          </p:cNvSpPr>
          <p:nvPr>
            <p:ph type="body" idx="1"/>
          </p:nvPr>
        </p:nvSpPr>
        <p:spPr>
          <a:xfrm>
            <a:off x="720000" y="1570575"/>
            <a:ext cx="4047000" cy="21861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rgbClr val="999999"/>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314" name="Google Shape;314;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5"/>
        <p:cNvGrpSpPr/>
        <p:nvPr/>
      </p:nvGrpSpPr>
      <p:grpSpPr>
        <a:xfrm>
          <a:off x="0" y="0"/>
          <a:ext cx="0" cy="0"/>
          <a:chOff x="0" y="0"/>
          <a:chExt cx="0" cy="0"/>
        </a:xfrm>
      </p:grpSpPr>
      <p:grpSp>
        <p:nvGrpSpPr>
          <p:cNvPr id="316" name="Google Shape;316;p10"/>
          <p:cNvGrpSpPr/>
          <p:nvPr/>
        </p:nvGrpSpPr>
        <p:grpSpPr>
          <a:xfrm>
            <a:off x="266538" y="258700"/>
            <a:ext cx="8615400" cy="4618794"/>
            <a:chOff x="266538" y="258700"/>
            <a:chExt cx="8615400" cy="4618794"/>
          </a:xfrm>
        </p:grpSpPr>
        <p:sp>
          <p:nvSpPr>
            <p:cNvPr id="317" name="Google Shape;317;p10"/>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0"/>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0"/>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0"/>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0"/>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0"/>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 name="Google Shape;323;p10"/>
            <p:cNvGrpSpPr/>
            <p:nvPr/>
          </p:nvGrpSpPr>
          <p:grpSpPr>
            <a:xfrm>
              <a:off x="6848403" y="458556"/>
              <a:ext cx="2010204" cy="178352"/>
              <a:chOff x="4905603" y="626944"/>
              <a:chExt cx="2010204" cy="178352"/>
            </a:xfrm>
          </p:grpSpPr>
          <p:sp>
            <p:nvSpPr>
              <p:cNvPr id="324" name="Google Shape;324;p10"/>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0"/>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0"/>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0"/>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0"/>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10"/>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0"/>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0"/>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0"/>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0"/>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0"/>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0"/>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0"/>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10"/>
          <p:cNvSpPr txBox="1">
            <a:spLocks noGrp="1"/>
          </p:cNvSpPr>
          <p:nvPr>
            <p:ph type="body" idx="1"/>
          </p:nvPr>
        </p:nvSpPr>
        <p:spPr>
          <a:xfrm>
            <a:off x="720000" y="2269200"/>
            <a:ext cx="7704000" cy="605100"/>
          </a:xfrm>
          <a:prstGeom prst="rect">
            <a:avLst/>
          </a:prstGeom>
          <a:ln>
            <a:noFill/>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200"/>
              <a:buFont typeface="Figtree Black"/>
              <a:buNone/>
              <a:defRPr sz="4000">
                <a:latin typeface="Figtree Black"/>
                <a:ea typeface="Figtree Black"/>
                <a:cs typeface="Figtree Black"/>
                <a:sym typeface="Figtree Black"/>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6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65"/>
        <p:cNvGrpSpPr/>
        <p:nvPr/>
      </p:nvGrpSpPr>
      <p:grpSpPr>
        <a:xfrm>
          <a:off x="0" y="0"/>
          <a:ext cx="0" cy="0"/>
          <a:chOff x="0" y="0"/>
          <a:chExt cx="0" cy="0"/>
        </a:xfrm>
      </p:grpSpPr>
      <p:grpSp>
        <p:nvGrpSpPr>
          <p:cNvPr id="366" name="Google Shape;366;p13"/>
          <p:cNvGrpSpPr/>
          <p:nvPr/>
        </p:nvGrpSpPr>
        <p:grpSpPr>
          <a:xfrm>
            <a:off x="262200" y="262350"/>
            <a:ext cx="8617488" cy="4618794"/>
            <a:chOff x="266600" y="258700"/>
            <a:chExt cx="8617488" cy="4618794"/>
          </a:xfrm>
        </p:grpSpPr>
        <p:sp>
          <p:nvSpPr>
            <p:cNvPr id="367" name="Google Shape;367;p13"/>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3"/>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3"/>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3"/>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3"/>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3"/>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3"/>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3"/>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3"/>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3"/>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3"/>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13"/>
          <p:cNvSpPr txBox="1">
            <a:spLocks noGrp="1"/>
          </p:cNvSpPr>
          <p:nvPr>
            <p:ph type="title"/>
          </p:nvPr>
        </p:nvSpPr>
        <p:spPr>
          <a:xfrm>
            <a:off x="720000" y="552150"/>
            <a:ext cx="7704000" cy="531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0" name="Google Shape;380;p13"/>
          <p:cNvSpPr txBox="1">
            <a:spLocks noGrp="1"/>
          </p:cNvSpPr>
          <p:nvPr>
            <p:ph type="title" idx="2"/>
          </p:nvPr>
        </p:nvSpPr>
        <p:spPr>
          <a:xfrm>
            <a:off x="1872325" y="147820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1" name="Google Shape;381;p13"/>
          <p:cNvSpPr txBox="1">
            <a:spLocks noGrp="1"/>
          </p:cNvSpPr>
          <p:nvPr>
            <p:ph type="title" idx="3"/>
          </p:nvPr>
        </p:nvSpPr>
        <p:spPr>
          <a:xfrm>
            <a:off x="5616050" y="147820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2" name="Google Shape;382;p13"/>
          <p:cNvSpPr txBox="1">
            <a:spLocks noGrp="1"/>
          </p:cNvSpPr>
          <p:nvPr>
            <p:ph type="subTitle" idx="1"/>
          </p:nvPr>
        </p:nvSpPr>
        <p:spPr>
          <a:xfrm>
            <a:off x="1872325" y="20434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3" name="Google Shape;383;p13"/>
          <p:cNvSpPr txBox="1">
            <a:spLocks noGrp="1"/>
          </p:cNvSpPr>
          <p:nvPr>
            <p:ph type="subTitle" idx="4"/>
          </p:nvPr>
        </p:nvSpPr>
        <p:spPr>
          <a:xfrm>
            <a:off x="5616050" y="20434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4" name="Google Shape;384;p13"/>
          <p:cNvSpPr txBox="1">
            <a:spLocks noGrp="1"/>
          </p:cNvSpPr>
          <p:nvPr>
            <p:ph type="title" idx="5"/>
          </p:nvPr>
        </p:nvSpPr>
        <p:spPr>
          <a:xfrm>
            <a:off x="1872325" y="300255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5" name="Google Shape;385;p13"/>
          <p:cNvSpPr txBox="1">
            <a:spLocks noGrp="1"/>
          </p:cNvSpPr>
          <p:nvPr>
            <p:ph type="title" idx="6"/>
          </p:nvPr>
        </p:nvSpPr>
        <p:spPr>
          <a:xfrm>
            <a:off x="5616050" y="300255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6" name="Google Shape;386;p13"/>
          <p:cNvSpPr txBox="1">
            <a:spLocks noGrp="1"/>
          </p:cNvSpPr>
          <p:nvPr>
            <p:ph type="subTitle" idx="7"/>
          </p:nvPr>
        </p:nvSpPr>
        <p:spPr>
          <a:xfrm>
            <a:off x="1872350" y="35679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7" name="Google Shape;387;p13"/>
          <p:cNvSpPr txBox="1">
            <a:spLocks noGrp="1"/>
          </p:cNvSpPr>
          <p:nvPr>
            <p:ph type="subTitle" idx="8"/>
          </p:nvPr>
        </p:nvSpPr>
        <p:spPr>
          <a:xfrm>
            <a:off x="5616051" y="35679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8" name="Google Shape;388;p13"/>
          <p:cNvSpPr txBox="1">
            <a:spLocks noGrp="1"/>
          </p:cNvSpPr>
          <p:nvPr>
            <p:ph type="title" idx="9" hasCustomPrompt="1"/>
          </p:nvPr>
        </p:nvSpPr>
        <p:spPr>
          <a:xfrm>
            <a:off x="904510" y="161507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389" name="Google Shape;389;p13"/>
          <p:cNvSpPr txBox="1">
            <a:spLocks noGrp="1"/>
          </p:cNvSpPr>
          <p:nvPr>
            <p:ph type="title" idx="13" hasCustomPrompt="1"/>
          </p:nvPr>
        </p:nvSpPr>
        <p:spPr>
          <a:xfrm>
            <a:off x="904510" y="312612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390" name="Google Shape;390;p13"/>
          <p:cNvSpPr txBox="1">
            <a:spLocks noGrp="1"/>
          </p:cNvSpPr>
          <p:nvPr>
            <p:ph type="title" idx="14" hasCustomPrompt="1"/>
          </p:nvPr>
        </p:nvSpPr>
        <p:spPr>
          <a:xfrm>
            <a:off x="4648360" y="161507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391" name="Google Shape;391;p13"/>
          <p:cNvSpPr txBox="1">
            <a:spLocks noGrp="1"/>
          </p:cNvSpPr>
          <p:nvPr>
            <p:ph type="title" idx="15" hasCustomPrompt="1"/>
          </p:nvPr>
        </p:nvSpPr>
        <p:spPr>
          <a:xfrm>
            <a:off x="4648360" y="312612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4050" y="552150"/>
            <a:ext cx="7695900" cy="6003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1pPr>
            <a:lvl2pPr lvl="1">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24050" y="1152475"/>
            <a:ext cx="76959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1pPr>
            <a:lvl2pPr marL="914400" lvl="1"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2pPr>
            <a:lvl3pPr marL="1371600" lvl="2"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3pPr>
            <a:lvl4pPr marL="1828800" lvl="3"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4pPr>
            <a:lvl5pPr marL="2286000" lvl="4"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5pPr>
            <a:lvl6pPr marL="2743200" lvl="5"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6pPr>
            <a:lvl7pPr marL="3200400" lvl="6"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7pPr>
            <a:lvl8pPr marL="3657600" lvl="7"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8pPr>
            <a:lvl9pPr marL="4114800" lvl="8"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6" r:id="rId7"/>
    <p:sldLayoutId id="2147483658" r:id="rId8"/>
    <p:sldLayoutId id="2147483659" r:id="rId9"/>
    <p:sldLayoutId id="2147483663" r:id="rId10"/>
    <p:sldLayoutId id="2147483664" r:id="rId11"/>
    <p:sldLayoutId id="2147483665" r:id="rId12"/>
    <p:sldLayoutId id="2147483668" r:id="rId13"/>
    <p:sldLayoutId id="2147483669" r:id="rId14"/>
    <p:sldLayoutId id="214748367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81"/>
        <p:cNvGrpSpPr/>
        <p:nvPr/>
      </p:nvGrpSpPr>
      <p:grpSpPr>
        <a:xfrm>
          <a:off x="0" y="0"/>
          <a:ext cx="0" cy="0"/>
          <a:chOff x="0" y="0"/>
          <a:chExt cx="0" cy="0"/>
        </a:xfrm>
      </p:grpSpPr>
      <p:sp>
        <p:nvSpPr>
          <p:cNvPr id="882" name="Google Shape;882;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883" name="Google Shape;883;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hyperlink" Target="https://librewiki.net/wiki/JavaScript" TargetMode="External"/><Relationship Id="rId5" Type="http://schemas.openxmlformats.org/officeDocument/2006/relationships/image" Target="../media/image12.png"/><Relationship Id="rId4" Type="http://schemas.openxmlformats.org/officeDocument/2006/relationships/hyperlink" Target="https://commons.wikimedia.org/wiki/File:Typescript_logo_2020.svg"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nodejs.libhunt.com/typeorm-alternatives" TargetMode="External"/><Relationship Id="rId3" Type="http://schemas.openxmlformats.org/officeDocument/2006/relationships/image" Target="../media/image12.png"/><Relationship Id="rId7"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hyperlink" Target="https://opensource.com/article/17/2/six-open-source-brands" TargetMode="External"/><Relationship Id="rId5" Type="http://schemas.openxmlformats.org/officeDocument/2006/relationships/image" Target="../media/image13.png"/><Relationship Id="rId4" Type="http://schemas.openxmlformats.org/officeDocument/2006/relationships/hyperlink" Target="https://librewiki.net/wiki/JavaScript"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www.npmjs.com/typegraphql-nestjs" TargetMode="External"/><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hyperlink" Target="https://davidwalsh.name/getting-started-with-graphql" TargetMode="External"/><Relationship Id="rId5" Type="http://schemas.openxmlformats.org/officeDocument/2006/relationships/image" Target="../media/image15.png"/><Relationship Id="rId4" Type="http://schemas.openxmlformats.org/officeDocument/2006/relationships/hyperlink" Target="https://librewiki.net/wiki/JavaScript" TargetMode="External"/></Relationships>
</file>

<file path=ppt/slides/_rels/slide18.xml.rels><?xml version="1.0" encoding="UTF-8" standalone="yes"?>
<Relationships xmlns="http://schemas.openxmlformats.org/package/2006/relationships"><Relationship Id="rId8" Type="http://schemas.openxmlformats.org/officeDocument/2006/relationships/hyperlink" Target="https://blog.apollographql.com/apollo-client-now-with-react-hooks-676d116eeae2" TargetMode="External"/><Relationship Id="rId3" Type="http://schemas.openxmlformats.org/officeDocument/2006/relationships/image" Target="../media/image12.png"/><Relationship Id="rId7"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hyperlink" Target="https://www.apollographql.com/tutorials/lift-off-part1/v1/05-apollo-server" TargetMode="External"/><Relationship Id="rId5" Type="http://schemas.openxmlformats.org/officeDocument/2006/relationships/image" Target="../media/image17.jpeg"/><Relationship Id="rId4" Type="http://schemas.openxmlformats.org/officeDocument/2006/relationships/hyperlink" Target="https://librewiki.net/wiki/JavaScript" TargetMode="External"/></Relationships>
</file>

<file path=ppt/slides/_rels/slide19.xml.rels><?xml version="1.0" encoding="UTF-8" standalone="yes"?>
<Relationships xmlns="http://schemas.openxmlformats.org/package/2006/relationships"><Relationship Id="rId8" Type="http://schemas.openxmlformats.org/officeDocument/2006/relationships/hyperlink" Target="https://mobisoftinfotech.com/resources/blog/next-js-framework/" TargetMode="External"/><Relationship Id="rId3" Type="http://schemas.openxmlformats.org/officeDocument/2006/relationships/image" Target="../media/image12.png"/><Relationship Id="rId7"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hyperlink" Target="https://www.krishnakantyadav.com/blog/reactjs-everything-you-should-know-it/" TargetMode="External"/><Relationship Id="rId5" Type="http://schemas.openxmlformats.org/officeDocument/2006/relationships/image" Target="../media/image19.png"/><Relationship Id="rId4" Type="http://schemas.openxmlformats.org/officeDocument/2006/relationships/hyperlink" Target="https://librewiki.net/wiki/JavaScript" TargetMode="External"/></Relationships>
</file>

<file path=ppt/slides/_rels/slide2.xml.rels><?xml version="1.0" encoding="UTF-8" standalone="yes"?>
<Relationships xmlns="http://schemas.openxmlformats.org/package/2006/relationships"><Relationship Id="rId8" Type="http://schemas.openxmlformats.org/officeDocument/2006/relationships/slide" Target="slide28.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6.xml"/><Relationship Id="rId7" Type="http://schemas.openxmlformats.org/officeDocument/2006/relationships/slide" Target="slide34.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20.xml"/><Relationship Id="rId11" Type="http://schemas.openxmlformats.org/officeDocument/2006/relationships/hyperlink" Target="http://bit.ly/30B07Gq" TargetMode="External"/><Relationship Id="rId5" Type="http://schemas.openxmlformats.org/officeDocument/2006/relationships/slide" Target="slide22.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3.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https://storyset.com/illustration/windows/cuate/?utm_source=slidesgo_template&amp;utm_medium=referral-link&amp;utm_campaign=sg_resources&amp;utm_content=storyset#b1a0b3" TargetMode="External"/><Relationship Id="rId2" Type="http://schemas.openxmlformats.org/officeDocument/2006/relationships/notesSlide" Target="../notesSlides/notesSlide22.xml"/><Relationship Id="rId1" Type="http://schemas.openxmlformats.org/officeDocument/2006/relationships/slideLayout" Target="../slideLayouts/slideLayout10.xml"/><Relationship Id="rId6" Type="http://schemas.openxmlformats.org/officeDocument/2006/relationships/hyperlink" Target="https://storyset.com/illustration/wireframing/cuate/?utm_source=slidesgo_template&amp;utm_medium=referral-link&amp;utm_campaign=sg_resources&amp;utm_content=storyset#b1a0b3" TargetMode="External"/><Relationship Id="rId5" Type="http://schemas.openxmlformats.org/officeDocument/2006/relationships/hyperlink" Target="https://storyset.com/illustration/insert-block/cuate/?utm_source=slidesgo_template&amp;utm_medium=referral-link&amp;utm_campaign=sg_resources&amp;utm_content=storyset#b1a0b3" TargetMode="External"/><Relationship Id="rId4" Type="http://schemas.openxmlformats.org/officeDocument/2006/relationships/hyperlink" Target="https://storyset.com/illustration/blogging/cuate/?utm_source=slidesgo_template&amp;utm_medium=referral-link&amp;utm_campaign=sg_resources&amp;utm_content=storyset#b1a0b3"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www.flaticon.com/packs/editorial-design-22?word=website%20design/?utm_source=slidesgo_template&amp;utm_medium=referral-link&amp;utm_campaign=sg_resources&amp;utm_content=flaticon" TargetMode="External"/><Relationship Id="rId3" Type="http://schemas.openxmlformats.org/officeDocument/2006/relationships/hyperlink" Target="https://storyset.com/illustration/grid-design/cuate/?utm_source=slidesgo_template&amp;utm_medium=referral-link&amp;utm_campaign=sg_resources&amp;utm_content=storyset#b1a0b3" TargetMode="External"/><Relationship Id="rId7" Type="http://schemas.openxmlformats.org/officeDocument/2006/relationships/hyperlink" Target="https://www.freepik.com/free-photo/man-working-desk-top-view_34523207.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1.xml"/><Relationship Id="rId6" Type="http://schemas.openxmlformats.org/officeDocument/2006/relationships/hyperlink" Target="https://storyset.com/illustration/website-designer/cuate/?utm_source=slidesgo_template&amp;utm_medium=referral-link&amp;utm_campaign=sg_resources&amp;utm_content=storyset#b1a0b3" TargetMode="External"/><Relationship Id="rId5" Type="http://schemas.openxmlformats.org/officeDocument/2006/relationships/hyperlink" Target="https://storyset.com/illustration/responsive/cuate/?utm_source=slidesgo_template&amp;utm_medium=referral-link&amp;utm_campaign=sg_resources&amp;utm_content=storyset#b1a0b3" TargetMode="External"/><Relationship Id="rId4" Type="http://schemas.openxmlformats.org/officeDocument/2006/relationships/hyperlink" Target="https://storyset.com/illustration/asset-selection/cuate/?utm_source=slidesgo_template&amp;utm_medium=referral-link&amp;utm_campaign=sg_resources&amp;utm_content=storyset#b1a0b3"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26.xml"/><Relationship Id="rId1" Type="http://schemas.openxmlformats.org/officeDocument/2006/relationships/slideLayout" Target="../slideLayouts/slideLayout17.xml"/><Relationship Id="rId4" Type="http://schemas.openxmlformats.org/officeDocument/2006/relationships/hyperlink" Target="https://fonts.google.com/specimen/Archivo"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3.png"/><Relationship Id="rId4" Type="http://schemas.openxmlformats.org/officeDocument/2006/relationships/image" Target="../media/image21.png"/><Relationship Id="rId9" Type="http://schemas.openxmlformats.org/officeDocument/2006/relationships/image" Target="../media/image22.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28"/>
          <p:cNvSpPr txBox="1">
            <a:spLocks noGrp="1"/>
          </p:cNvSpPr>
          <p:nvPr>
            <p:ph type="ctrTitle"/>
          </p:nvPr>
        </p:nvSpPr>
        <p:spPr>
          <a:xfrm>
            <a:off x="4294286" y="1256863"/>
            <a:ext cx="4125900" cy="240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dirty="0" err="1">
                <a:solidFill>
                  <a:schemeClr val="accent2"/>
                </a:solidFill>
              </a:rPr>
              <a:t>SchoolDB</a:t>
            </a:r>
            <a:endParaRPr dirty="0">
              <a:solidFill>
                <a:schemeClr val="accent2"/>
              </a:solidFill>
            </a:endParaRPr>
          </a:p>
        </p:txBody>
      </p:sp>
      <p:sp>
        <p:nvSpPr>
          <p:cNvPr id="892" name="Google Shape;892;p28"/>
          <p:cNvSpPr txBox="1">
            <a:spLocks noGrp="1"/>
          </p:cNvSpPr>
          <p:nvPr>
            <p:ph type="subTitle" idx="1"/>
          </p:nvPr>
        </p:nvSpPr>
        <p:spPr>
          <a:xfrm>
            <a:off x="4294150" y="3736200"/>
            <a:ext cx="4125900" cy="46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App Overview</a:t>
            </a:r>
            <a:endParaRPr dirty="0"/>
          </a:p>
        </p:txBody>
      </p:sp>
      <p:grpSp>
        <p:nvGrpSpPr>
          <p:cNvPr id="893" name="Google Shape;893;p28"/>
          <p:cNvGrpSpPr/>
          <p:nvPr/>
        </p:nvGrpSpPr>
        <p:grpSpPr>
          <a:xfrm>
            <a:off x="3844800" y="4756477"/>
            <a:ext cx="1458875" cy="23926"/>
            <a:chOff x="-2278825" y="1262800"/>
            <a:chExt cx="1458875" cy="45049"/>
          </a:xfrm>
        </p:grpSpPr>
        <p:sp>
          <p:nvSpPr>
            <p:cNvPr id="894" name="Google Shape;894;p28"/>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28"/>
          <p:cNvGrpSpPr/>
          <p:nvPr/>
        </p:nvGrpSpPr>
        <p:grpSpPr>
          <a:xfrm>
            <a:off x="8141589" y="4152935"/>
            <a:ext cx="556729" cy="990605"/>
            <a:chOff x="5081850" y="1981125"/>
            <a:chExt cx="168125" cy="299150"/>
          </a:xfrm>
        </p:grpSpPr>
        <p:sp>
          <p:nvSpPr>
            <p:cNvPr id="899" name="Google Shape;899;p28"/>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 name="Google Shape;903;p28"/>
            <p:cNvGrpSpPr/>
            <p:nvPr/>
          </p:nvGrpSpPr>
          <p:grpSpPr>
            <a:xfrm>
              <a:off x="5086475" y="2011175"/>
              <a:ext cx="163500" cy="170825"/>
              <a:chOff x="5086475" y="2011175"/>
              <a:chExt cx="163500" cy="170825"/>
            </a:xfrm>
          </p:grpSpPr>
          <p:sp>
            <p:nvSpPr>
              <p:cNvPr id="904" name="Google Shape;904;p28"/>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8"/>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 name="Google Shape;928;p28"/>
          <p:cNvGrpSpPr/>
          <p:nvPr/>
        </p:nvGrpSpPr>
        <p:grpSpPr>
          <a:xfrm>
            <a:off x="7637504" y="848679"/>
            <a:ext cx="1365469" cy="935075"/>
            <a:chOff x="4354825" y="2560575"/>
            <a:chExt cx="284900" cy="195100"/>
          </a:xfrm>
        </p:grpSpPr>
        <p:sp>
          <p:nvSpPr>
            <p:cNvPr id="929" name="Google Shape;929;p28"/>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28"/>
          <p:cNvGrpSpPr/>
          <p:nvPr/>
        </p:nvGrpSpPr>
        <p:grpSpPr>
          <a:xfrm>
            <a:off x="362493" y="973253"/>
            <a:ext cx="3701910" cy="4287421"/>
            <a:chOff x="362493" y="973253"/>
            <a:chExt cx="3701910" cy="4287421"/>
          </a:xfrm>
        </p:grpSpPr>
        <p:grpSp>
          <p:nvGrpSpPr>
            <p:cNvPr id="935" name="Google Shape;935;p28"/>
            <p:cNvGrpSpPr/>
            <p:nvPr/>
          </p:nvGrpSpPr>
          <p:grpSpPr>
            <a:xfrm>
              <a:off x="2300748" y="973253"/>
              <a:ext cx="810096" cy="810508"/>
              <a:chOff x="4205500" y="2990700"/>
              <a:chExt cx="443499" cy="443725"/>
            </a:xfrm>
          </p:grpSpPr>
          <p:sp>
            <p:nvSpPr>
              <p:cNvPr id="936" name="Google Shape;936;p28"/>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8"/>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8"/>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28"/>
              <p:cNvGrpSpPr/>
              <p:nvPr/>
            </p:nvGrpSpPr>
            <p:grpSpPr>
              <a:xfrm>
                <a:off x="4205728" y="2990700"/>
                <a:ext cx="443271" cy="443725"/>
                <a:chOff x="4205728" y="2990700"/>
                <a:chExt cx="443271" cy="443725"/>
              </a:xfrm>
            </p:grpSpPr>
            <p:sp>
              <p:nvSpPr>
                <p:cNvPr id="941" name="Google Shape;941;p28"/>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8"/>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8"/>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 name="Google Shape;949;p28"/>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8"/>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8"/>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8"/>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8"/>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8"/>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8"/>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8"/>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28"/>
            <p:cNvGrpSpPr/>
            <p:nvPr/>
          </p:nvGrpSpPr>
          <p:grpSpPr>
            <a:xfrm>
              <a:off x="362493" y="1344169"/>
              <a:ext cx="3701910" cy="3916506"/>
              <a:chOff x="380572" y="1553077"/>
              <a:chExt cx="3258437" cy="3447325"/>
            </a:xfrm>
          </p:grpSpPr>
          <p:sp>
            <p:nvSpPr>
              <p:cNvPr id="958" name="Google Shape;958;p28"/>
              <p:cNvSpPr/>
              <p:nvPr/>
            </p:nvSpPr>
            <p:spPr>
              <a:xfrm>
                <a:off x="748636" y="3803107"/>
                <a:ext cx="367622" cy="367444"/>
              </a:xfrm>
              <a:custGeom>
                <a:avLst/>
                <a:gdLst/>
                <a:ahLst/>
                <a:cxnLst/>
                <a:rect l="l" t="t" r="r" b="b"/>
                <a:pathLst>
                  <a:path w="4130" h="4128" extrusionOk="0">
                    <a:moveTo>
                      <a:pt x="2063" y="38"/>
                    </a:moveTo>
                    <a:cubicBezTo>
                      <a:pt x="3180" y="45"/>
                      <a:pt x="4086" y="947"/>
                      <a:pt x="4086" y="2061"/>
                    </a:cubicBezTo>
                    <a:cubicBezTo>
                      <a:pt x="4086" y="3177"/>
                      <a:pt x="3180" y="4080"/>
                      <a:pt x="2063" y="4080"/>
                    </a:cubicBezTo>
                    <a:cubicBezTo>
                      <a:pt x="947" y="4080"/>
                      <a:pt x="44" y="3177"/>
                      <a:pt x="44" y="2061"/>
                    </a:cubicBezTo>
                    <a:cubicBezTo>
                      <a:pt x="44" y="944"/>
                      <a:pt x="947" y="38"/>
                      <a:pt x="2063" y="38"/>
                    </a:cubicBezTo>
                    <a:close/>
                    <a:moveTo>
                      <a:pt x="2063" y="1"/>
                    </a:moveTo>
                    <a:cubicBezTo>
                      <a:pt x="925" y="1"/>
                      <a:pt x="0" y="925"/>
                      <a:pt x="0" y="2064"/>
                    </a:cubicBezTo>
                    <a:cubicBezTo>
                      <a:pt x="0" y="3206"/>
                      <a:pt x="925" y="4127"/>
                      <a:pt x="2063" y="4127"/>
                    </a:cubicBezTo>
                    <a:cubicBezTo>
                      <a:pt x="3205" y="4124"/>
                      <a:pt x="4124" y="3206"/>
                      <a:pt x="4130" y="2064"/>
                    </a:cubicBezTo>
                    <a:cubicBezTo>
                      <a:pt x="4130" y="925"/>
                      <a:pt x="3205" y="1"/>
                      <a:pt x="206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8"/>
              <p:cNvSpPr/>
              <p:nvPr/>
            </p:nvSpPr>
            <p:spPr>
              <a:xfrm>
                <a:off x="836490" y="3893721"/>
                <a:ext cx="191021" cy="185858"/>
              </a:xfrm>
              <a:custGeom>
                <a:avLst/>
                <a:gdLst/>
                <a:ahLst/>
                <a:cxnLst/>
                <a:rect l="l" t="t" r="r" b="b"/>
                <a:pathLst>
                  <a:path w="2146" h="2088" extrusionOk="0">
                    <a:moveTo>
                      <a:pt x="1061" y="43"/>
                    </a:moveTo>
                    <a:cubicBezTo>
                      <a:pt x="1611" y="43"/>
                      <a:pt x="2061" y="492"/>
                      <a:pt x="2064" y="1043"/>
                    </a:cubicBezTo>
                    <a:cubicBezTo>
                      <a:pt x="2061" y="1594"/>
                      <a:pt x="1611" y="2043"/>
                      <a:pt x="1060" y="2043"/>
                    </a:cubicBezTo>
                    <a:cubicBezTo>
                      <a:pt x="1023" y="2043"/>
                      <a:pt x="985" y="2041"/>
                      <a:pt x="947" y="2037"/>
                    </a:cubicBezTo>
                    <a:cubicBezTo>
                      <a:pt x="488" y="1986"/>
                      <a:pt x="117" y="1612"/>
                      <a:pt x="67" y="1156"/>
                    </a:cubicBezTo>
                    <a:cubicBezTo>
                      <a:pt x="1" y="555"/>
                      <a:pt x="473" y="43"/>
                      <a:pt x="1061" y="43"/>
                    </a:cubicBezTo>
                    <a:close/>
                    <a:moveTo>
                      <a:pt x="1106" y="1"/>
                    </a:moveTo>
                    <a:cubicBezTo>
                      <a:pt x="1091" y="1"/>
                      <a:pt x="1076" y="1"/>
                      <a:pt x="1061" y="2"/>
                    </a:cubicBezTo>
                    <a:cubicBezTo>
                      <a:pt x="523" y="21"/>
                      <a:pt x="79" y="464"/>
                      <a:pt x="61" y="1002"/>
                    </a:cubicBezTo>
                    <a:cubicBezTo>
                      <a:pt x="39" y="1600"/>
                      <a:pt x="517" y="2087"/>
                      <a:pt x="1105" y="2087"/>
                    </a:cubicBezTo>
                    <a:cubicBezTo>
                      <a:pt x="1683" y="2087"/>
                      <a:pt x="2146" y="1622"/>
                      <a:pt x="2146" y="1043"/>
                    </a:cubicBezTo>
                    <a:cubicBezTo>
                      <a:pt x="2146" y="467"/>
                      <a:pt x="1683" y="1"/>
                      <a:pt x="110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8"/>
              <p:cNvSpPr/>
              <p:nvPr/>
            </p:nvSpPr>
            <p:spPr>
              <a:xfrm>
                <a:off x="931999" y="3988429"/>
                <a:ext cx="8189" cy="543243"/>
              </a:xfrm>
              <a:custGeom>
                <a:avLst/>
                <a:gdLst/>
                <a:ahLst/>
                <a:cxnLst/>
                <a:rect l="l" t="t" r="r" b="b"/>
                <a:pathLst>
                  <a:path w="92" h="6103" extrusionOk="0">
                    <a:moveTo>
                      <a:pt x="0" y="1"/>
                    </a:moveTo>
                    <a:lnTo>
                      <a:pt x="0" y="6103"/>
                    </a:lnTo>
                    <a:lnTo>
                      <a:pt x="92" y="6103"/>
                    </a:lnTo>
                    <a:lnTo>
                      <a:pt x="9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8"/>
              <p:cNvSpPr/>
              <p:nvPr/>
            </p:nvSpPr>
            <p:spPr>
              <a:xfrm>
                <a:off x="931999" y="3984512"/>
                <a:ext cx="520278" cy="172595"/>
              </a:xfrm>
              <a:custGeom>
                <a:avLst/>
                <a:gdLst/>
                <a:ahLst/>
                <a:cxnLst/>
                <a:rect l="l" t="t" r="r" b="b"/>
                <a:pathLst>
                  <a:path w="5845" h="1939" extrusionOk="0">
                    <a:moveTo>
                      <a:pt x="13" y="1"/>
                    </a:moveTo>
                    <a:lnTo>
                      <a:pt x="0" y="42"/>
                    </a:lnTo>
                    <a:lnTo>
                      <a:pt x="5832" y="1938"/>
                    </a:lnTo>
                    <a:lnTo>
                      <a:pt x="5844" y="1897"/>
                    </a:lnTo>
                    <a:lnTo>
                      <a:pt x="1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8"/>
              <p:cNvSpPr/>
              <p:nvPr/>
            </p:nvSpPr>
            <p:spPr>
              <a:xfrm>
                <a:off x="930842" y="3543906"/>
                <a:ext cx="324273" cy="444083"/>
              </a:xfrm>
              <a:custGeom>
                <a:avLst/>
                <a:gdLst/>
                <a:ahLst/>
                <a:cxnLst/>
                <a:rect l="l" t="t" r="r" b="b"/>
                <a:pathLst>
                  <a:path w="3643" h="4989" extrusionOk="0">
                    <a:moveTo>
                      <a:pt x="3602" y="0"/>
                    </a:moveTo>
                    <a:lnTo>
                      <a:pt x="1" y="4960"/>
                    </a:lnTo>
                    <a:lnTo>
                      <a:pt x="38" y="4989"/>
                    </a:lnTo>
                    <a:lnTo>
                      <a:pt x="3643" y="25"/>
                    </a:lnTo>
                    <a:lnTo>
                      <a:pt x="360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 name="Google Shape;963;p28"/>
              <p:cNvGrpSpPr/>
              <p:nvPr/>
            </p:nvGrpSpPr>
            <p:grpSpPr>
              <a:xfrm>
                <a:off x="380572" y="3438798"/>
                <a:ext cx="1102737" cy="1095616"/>
                <a:chOff x="97725" y="2674683"/>
                <a:chExt cx="1485968" cy="1476372"/>
              </a:xfrm>
            </p:grpSpPr>
            <p:sp>
              <p:nvSpPr>
                <p:cNvPr id="964" name="Google Shape;964;p28"/>
                <p:cNvSpPr/>
                <p:nvPr/>
              </p:nvSpPr>
              <p:spPr>
                <a:xfrm>
                  <a:off x="97725" y="2674683"/>
                  <a:ext cx="1485968" cy="1476372"/>
                </a:xfrm>
                <a:custGeom>
                  <a:avLst/>
                  <a:gdLst/>
                  <a:ahLst/>
                  <a:cxnLst/>
                  <a:rect l="l" t="t" r="r" b="b"/>
                  <a:pathLst>
                    <a:path w="12389" h="12309" extrusionOk="0">
                      <a:moveTo>
                        <a:pt x="1631" y="2074"/>
                      </a:moveTo>
                      <a:cubicBezTo>
                        <a:pt x="602" y="3222"/>
                        <a:pt x="1" y="4760"/>
                        <a:pt x="78" y="6439"/>
                      </a:cubicBezTo>
                      <a:cubicBezTo>
                        <a:pt x="97" y="6843"/>
                        <a:pt x="155" y="7237"/>
                        <a:pt x="250" y="7618"/>
                      </a:cubicBezTo>
                      <a:lnTo>
                        <a:pt x="250" y="7618"/>
                      </a:lnTo>
                      <a:cubicBezTo>
                        <a:pt x="114" y="7060"/>
                        <a:pt x="53" y="6472"/>
                        <a:pt x="81" y="5867"/>
                      </a:cubicBezTo>
                      <a:cubicBezTo>
                        <a:pt x="147" y="4418"/>
                        <a:pt x="723" y="3096"/>
                        <a:pt x="1631" y="2074"/>
                      </a:cubicBezTo>
                      <a:close/>
                      <a:moveTo>
                        <a:pt x="6228" y="1"/>
                      </a:moveTo>
                      <a:cubicBezTo>
                        <a:pt x="6132" y="1"/>
                        <a:pt x="6037" y="3"/>
                        <a:pt x="5941" y="7"/>
                      </a:cubicBezTo>
                      <a:cubicBezTo>
                        <a:pt x="4234" y="85"/>
                        <a:pt x="2702" y="870"/>
                        <a:pt x="1631" y="2074"/>
                      </a:cubicBezTo>
                      <a:lnTo>
                        <a:pt x="1631" y="2074"/>
                      </a:lnTo>
                      <a:cubicBezTo>
                        <a:pt x="2750" y="827"/>
                        <a:pt x="4374" y="42"/>
                        <a:pt x="6183" y="42"/>
                      </a:cubicBezTo>
                      <a:cubicBezTo>
                        <a:pt x="9558" y="48"/>
                        <a:pt x="12291" y="2784"/>
                        <a:pt x="12294" y="6153"/>
                      </a:cubicBezTo>
                      <a:cubicBezTo>
                        <a:pt x="12294" y="9524"/>
                        <a:pt x="9557" y="12261"/>
                        <a:pt x="6180" y="12261"/>
                      </a:cubicBezTo>
                      <a:cubicBezTo>
                        <a:pt x="6085" y="12261"/>
                        <a:pt x="5990" y="12259"/>
                        <a:pt x="5893" y="12255"/>
                      </a:cubicBezTo>
                      <a:cubicBezTo>
                        <a:pt x="3168" y="12131"/>
                        <a:pt x="889" y="10186"/>
                        <a:pt x="250" y="7618"/>
                      </a:cubicBezTo>
                      <a:lnTo>
                        <a:pt x="250" y="7618"/>
                      </a:lnTo>
                      <a:cubicBezTo>
                        <a:pt x="907" y="10310"/>
                        <a:pt x="3335" y="12308"/>
                        <a:pt x="6230" y="12308"/>
                      </a:cubicBezTo>
                      <a:cubicBezTo>
                        <a:pt x="9627" y="12305"/>
                        <a:pt x="12379" y="9553"/>
                        <a:pt x="12388" y="6156"/>
                      </a:cubicBezTo>
                      <a:cubicBezTo>
                        <a:pt x="12388" y="2757"/>
                        <a:pt x="9626" y="1"/>
                        <a:pt x="6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8"/>
                <p:cNvSpPr/>
                <p:nvPr/>
              </p:nvSpPr>
              <p:spPr>
                <a:xfrm>
                  <a:off x="225461" y="2796543"/>
                  <a:ext cx="1231809" cy="1231809"/>
                </a:xfrm>
                <a:custGeom>
                  <a:avLst/>
                  <a:gdLst/>
                  <a:ahLst/>
                  <a:cxnLst/>
                  <a:rect l="l" t="t" r="r" b="b"/>
                  <a:pathLst>
                    <a:path w="10270" h="10270" extrusionOk="0">
                      <a:moveTo>
                        <a:pt x="5133" y="48"/>
                      </a:moveTo>
                      <a:cubicBezTo>
                        <a:pt x="7945" y="54"/>
                        <a:pt x="10222" y="2328"/>
                        <a:pt x="10222" y="5137"/>
                      </a:cubicBezTo>
                      <a:cubicBezTo>
                        <a:pt x="10222" y="7949"/>
                        <a:pt x="7945" y="10223"/>
                        <a:pt x="5133" y="10223"/>
                      </a:cubicBezTo>
                      <a:cubicBezTo>
                        <a:pt x="2325" y="10223"/>
                        <a:pt x="48" y="7949"/>
                        <a:pt x="48" y="5137"/>
                      </a:cubicBezTo>
                      <a:cubicBezTo>
                        <a:pt x="48" y="2325"/>
                        <a:pt x="2325" y="48"/>
                        <a:pt x="5133" y="48"/>
                      </a:cubicBezTo>
                      <a:close/>
                      <a:moveTo>
                        <a:pt x="5133" y="1"/>
                      </a:moveTo>
                      <a:cubicBezTo>
                        <a:pt x="2300" y="1"/>
                        <a:pt x="0" y="2303"/>
                        <a:pt x="0" y="5137"/>
                      </a:cubicBezTo>
                      <a:cubicBezTo>
                        <a:pt x="0" y="7971"/>
                        <a:pt x="2300" y="10270"/>
                        <a:pt x="5133" y="10270"/>
                      </a:cubicBezTo>
                      <a:cubicBezTo>
                        <a:pt x="7967" y="10267"/>
                        <a:pt x="10266" y="7971"/>
                        <a:pt x="10270" y="5137"/>
                      </a:cubicBezTo>
                      <a:cubicBezTo>
                        <a:pt x="10270" y="2303"/>
                        <a:pt x="7967" y="1"/>
                        <a:pt x="5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8"/>
                <p:cNvSpPr/>
                <p:nvPr/>
              </p:nvSpPr>
              <p:spPr>
                <a:xfrm>
                  <a:off x="348400" y="2919122"/>
                  <a:ext cx="986647" cy="986647"/>
                </a:xfrm>
                <a:custGeom>
                  <a:avLst/>
                  <a:gdLst/>
                  <a:ahLst/>
                  <a:cxnLst/>
                  <a:rect l="l" t="t" r="r" b="b"/>
                  <a:pathLst>
                    <a:path w="8226" h="8226" extrusionOk="0">
                      <a:moveTo>
                        <a:pt x="4108" y="48"/>
                      </a:moveTo>
                      <a:cubicBezTo>
                        <a:pt x="6354" y="54"/>
                        <a:pt x="8175" y="1872"/>
                        <a:pt x="8175" y="4115"/>
                      </a:cubicBezTo>
                      <a:cubicBezTo>
                        <a:pt x="8175" y="6361"/>
                        <a:pt x="6354" y="8178"/>
                        <a:pt x="4108" y="8178"/>
                      </a:cubicBezTo>
                      <a:cubicBezTo>
                        <a:pt x="1866" y="8178"/>
                        <a:pt x="45" y="6361"/>
                        <a:pt x="45" y="4115"/>
                      </a:cubicBezTo>
                      <a:cubicBezTo>
                        <a:pt x="45" y="1869"/>
                        <a:pt x="1866" y="48"/>
                        <a:pt x="4108" y="48"/>
                      </a:cubicBezTo>
                      <a:close/>
                      <a:moveTo>
                        <a:pt x="4118" y="1"/>
                      </a:moveTo>
                      <a:cubicBezTo>
                        <a:pt x="1844" y="1"/>
                        <a:pt x="4" y="1838"/>
                        <a:pt x="1" y="4112"/>
                      </a:cubicBezTo>
                      <a:cubicBezTo>
                        <a:pt x="1" y="6383"/>
                        <a:pt x="1838" y="8222"/>
                        <a:pt x="4108" y="8226"/>
                      </a:cubicBezTo>
                      <a:cubicBezTo>
                        <a:pt x="6382" y="8226"/>
                        <a:pt x="8222" y="6386"/>
                        <a:pt x="8226" y="4115"/>
                      </a:cubicBezTo>
                      <a:cubicBezTo>
                        <a:pt x="8226" y="1847"/>
                        <a:pt x="6386" y="7"/>
                        <a:pt x="41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8"/>
                <p:cNvSpPr/>
                <p:nvPr/>
              </p:nvSpPr>
              <p:spPr>
                <a:xfrm>
                  <a:off x="451428" y="3042301"/>
                  <a:ext cx="755398" cy="740885"/>
                </a:xfrm>
                <a:custGeom>
                  <a:avLst/>
                  <a:gdLst/>
                  <a:ahLst/>
                  <a:cxnLst/>
                  <a:rect l="l" t="t" r="r" b="b"/>
                  <a:pathLst>
                    <a:path w="6298" h="6177" extrusionOk="0">
                      <a:moveTo>
                        <a:pt x="3249" y="43"/>
                      </a:moveTo>
                      <a:cubicBezTo>
                        <a:pt x="4932" y="50"/>
                        <a:pt x="6294" y="1408"/>
                        <a:pt x="6294" y="3091"/>
                      </a:cubicBezTo>
                      <a:cubicBezTo>
                        <a:pt x="6288" y="4771"/>
                        <a:pt x="4928" y="6134"/>
                        <a:pt x="3245" y="6134"/>
                      </a:cubicBezTo>
                      <a:cubicBezTo>
                        <a:pt x="3174" y="6134"/>
                        <a:pt x="3102" y="6131"/>
                        <a:pt x="3029" y="6126"/>
                      </a:cubicBezTo>
                      <a:cubicBezTo>
                        <a:pt x="1532" y="6019"/>
                        <a:pt x="312" y="4805"/>
                        <a:pt x="211" y="3305"/>
                      </a:cubicBezTo>
                      <a:cubicBezTo>
                        <a:pt x="88" y="1528"/>
                        <a:pt x="1498" y="43"/>
                        <a:pt x="3249" y="43"/>
                      </a:cubicBezTo>
                      <a:close/>
                      <a:moveTo>
                        <a:pt x="3209" y="1"/>
                      </a:moveTo>
                      <a:cubicBezTo>
                        <a:pt x="3136" y="1"/>
                        <a:pt x="3063" y="3"/>
                        <a:pt x="2988" y="9"/>
                      </a:cubicBezTo>
                      <a:cubicBezTo>
                        <a:pt x="1463" y="112"/>
                        <a:pt x="230" y="1349"/>
                        <a:pt x="126" y="2871"/>
                      </a:cubicBezTo>
                      <a:cubicBezTo>
                        <a:pt x="0" y="4676"/>
                        <a:pt x="1432" y="6176"/>
                        <a:pt x="3209" y="6176"/>
                      </a:cubicBezTo>
                      <a:cubicBezTo>
                        <a:pt x="4913" y="6176"/>
                        <a:pt x="6294" y="4793"/>
                        <a:pt x="6297" y="3091"/>
                      </a:cubicBezTo>
                      <a:cubicBezTo>
                        <a:pt x="6297" y="1384"/>
                        <a:pt x="4912"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8"/>
                <p:cNvSpPr/>
                <p:nvPr/>
              </p:nvSpPr>
              <p:spPr>
                <a:xfrm>
                  <a:off x="406930" y="2816213"/>
                  <a:ext cx="436951" cy="598393"/>
                </a:xfrm>
                <a:custGeom>
                  <a:avLst/>
                  <a:gdLst/>
                  <a:ahLst/>
                  <a:cxnLst/>
                  <a:rect l="l" t="t" r="r" b="b"/>
                  <a:pathLst>
                    <a:path w="3643" h="4989" extrusionOk="0">
                      <a:moveTo>
                        <a:pt x="35" y="0"/>
                      </a:moveTo>
                      <a:lnTo>
                        <a:pt x="0" y="25"/>
                      </a:lnTo>
                      <a:lnTo>
                        <a:pt x="3605" y="4989"/>
                      </a:lnTo>
                      <a:lnTo>
                        <a:pt x="3642" y="4960"/>
                      </a:lnTo>
                      <a:lnTo>
                        <a:pt x="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8"/>
                <p:cNvSpPr/>
                <p:nvPr/>
              </p:nvSpPr>
              <p:spPr>
                <a:xfrm>
                  <a:off x="141383" y="3409920"/>
                  <a:ext cx="700944" cy="232569"/>
                </a:xfrm>
                <a:custGeom>
                  <a:avLst/>
                  <a:gdLst/>
                  <a:ahLst/>
                  <a:cxnLst/>
                  <a:rect l="l" t="t" r="r" b="b"/>
                  <a:pathLst>
                    <a:path w="5844" h="1939" extrusionOk="0">
                      <a:moveTo>
                        <a:pt x="5831" y="1"/>
                      </a:moveTo>
                      <a:lnTo>
                        <a:pt x="0" y="1897"/>
                      </a:lnTo>
                      <a:lnTo>
                        <a:pt x="13" y="1938"/>
                      </a:lnTo>
                      <a:lnTo>
                        <a:pt x="5844" y="42"/>
                      </a:lnTo>
                      <a:lnTo>
                        <a:pt x="58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28"/>
              <p:cNvGrpSpPr/>
              <p:nvPr/>
            </p:nvGrpSpPr>
            <p:grpSpPr>
              <a:xfrm>
                <a:off x="2305093" y="4027553"/>
                <a:ext cx="614866" cy="614869"/>
                <a:chOff x="2691069" y="3668053"/>
                <a:chExt cx="828548" cy="828553"/>
              </a:xfrm>
            </p:grpSpPr>
            <p:sp>
              <p:nvSpPr>
                <p:cNvPr id="971" name="Google Shape;971;p28"/>
                <p:cNvSpPr/>
                <p:nvPr/>
              </p:nvSpPr>
              <p:spPr>
                <a:xfrm>
                  <a:off x="3444053" y="4431956"/>
                  <a:ext cx="21949" cy="21350"/>
                </a:xfrm>
                <a:custGeom>
                  <a:avLst/>
                  <a:gdLst/>
                  <a:ahLst/>
                  <a:cxnLst/>
                  <a:rect l="l" t="t" r="r" b="b"/>
                  <a:pathLst>
                    <a:path w="183" h="178" extrusionOk="0">
                      <a:moveTo>
                        <a:pt x="0" y="1"/>
                      </a:moveTo>
                      <a:lnTo>
                        <a:pt x="0" y="177"/>
                      </a:lnTo>
                      <a:lnTo>
                        <a:pt x="183" y="177"/>
                      </a:lnTo>
                      <a:lnTo>
                        <a:pt x="18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8"/>
                <p:cNvSpPr/>
                <p:nvPr/>
              </p:nvSpPr>
              <p:spPr>
                <a:xfrm>
                  <a:off x="2777066" y="4431236"/>
                  <a:ext cx="646010" cy="11035"/>
                </a:xfrm>
                <a:custGeom>
                  <a:avLst/>
                  <a:gdLst/>
                  <a:ahLst/>
                  <a:cxnLst/>
                  <a:rect l="l" t="t" r="r" b="b"/>
                  <a:pathLst>
                    <a:path w="5386" h="92" extrusionOk="0">
                      <a:moveTo>
                        <a:pt x="1" y="1"/>
                      </a:moveTo>
                      <a:lnTo>
                        <a:pt x="1" y="92"/>
                      </a:lnTo>
                      <a:lnTo>
                        <a:pt x="180" y="92"/>
                      </a:lnTo>
                      <a:lnTo>
                        <a:pt x="180" y="1"/>
                      </a:lnTo>
                      <a:close/>
                      <a:moveTo>
                        <a:pt x="451" y="1"/>
                      </a:moveTo>
                      <a:lnTo>
                        <a:pt x="451" y="92"/>
                      </a:lnTo>
                      <a:lnTo>
                        <a:pt x="633" y="92"/>
                      </a:lnTo>
                      <a:lnTo>
                        <a:pt x="633" y="1"/>
                      </a:lnTo>
                      <a:close/>
                      <a:moveTo>
                        <a:pt x="900" y="1"/>
                      </a:moveTo>
                      <a:lnTo>
                        <a:pt x="900" y="92"/>
                      </a:lnTo>
                      <a:lnTo>
                        <a:pt x="1080" y="92"/>
                      </a:lnTo>
                      <a:lnTo>
                        <a:pt x="1080" y="1"/>
                      </a:lnTo>
                      <a:close/>
                      <a:moveTo>
                        <a:pt x="1347" y="1"/>
                      </a:moveTo>
                      <a:lnTo>
                        <a:pt x="1347" y="92"/>
                      </a:lnTo>
                      <a:lnTo>
                        <a:pt x="1529" y="92"/>
                      </a:lnTo>
                      <a:lnTo>
                        <a:pt x="1529" y="1"/>
                      </a:lnTo>
                      <a:close/>
                      <a:moveTo>
                        <a:pt x="1797" y="1"/>
                      </a:moveTo>
                      <a:lnTo>
                        <a:pt x="1797" y="92"/>
                      </a:lnTo>
                      <a:lnTo>
                        <a:pt x="1976" y="92"/>
                      </a:lnTo>
                      <a:lnTo>
                        <a:pt x="1976" y="1"/>
                      </a:lnTo>
                      <a:close/>
                      <a:moveTo>
                        <a:pt x="2155" y="1"/>
                      </a:moveTo>
                      <a:lnTo>
                        <a:pt x="2155" y="92"/>
                      </a:lnTo>
                      <a:lnTo>
                        <a:pt x="2334" y="92"/>
                      </a:lnTo>
                      <a:lnTo>
                        <a:pt x="2334" y="1"/>
                      </a:lnTo>
                      <a:close/>
                      <a:moveTo>
                        <a:pt x="2605" y="1"/>
                      </a:moveTo>
                      <a:lnTo>
                        <a:pt x="2605" y="92"/>
                      </a:lnTo>
                      <a:lnTo>
                        <a:pt x="2809" y="92"/>
                      </a:lnTo>
                      <a:lnTo>
                        <a:pt x="2816" y="1"/>
                      </a:lnTo>
                      <a:close/>
                      <a:moveTo>
                        <a:pt x="3052" y="1"/>
                      </a:moveTo>
                      <a:lnTo>
                        <a:pt x="3052" y="92"/>
                      </a:lnTo>
                      <a:lnTo>
                        <a:pt x="3231" y="92"/>
                      </a:lnTo>
                      <a:lnTo>
                        <a:pt x="3231" y="1"/>
                      </a:lnTo>
                      <a:close/>
                      <a:moveTo>
                        <a:pt x="3498" y="1"/>
                      </a:moveTo>
                      <a:lnTo>
                        <a:pt x="3498" y="92"/>
                      </a:lnTo>
                      <a:lnTo>
                        <a:pt x="3681" y="92"/>
                      </a:lnTo>
                      <a:lnTo>
                        <a:pt x="3681" y="1"/>
                      </a:lnTo>
                      <a:close/>
                      <a:moveTo>
                        <a:pt x="3860" y="1"/>
                      </a:moveTo>
                      <a:lnTo>
                        <a:pt x="3860" y="92"/>
                      </a:lnTo>
                      <a:lnTo>
                        <a:pt x="4042" y="92"/>
                      </a:lnTo>
                      <a:lnTo>
                        <a:pt x="4042" y="1"/>
                      </a:lnTo>
                      <a:close/>
                      <a:moveTo>
                        <a:pt x="4310" y="1"/>
                      </a:moveTo>
                      <a:lnTo>
                        <a:pt x="4310" y="92"/>
                      </a:lnTo>
                      <a:lnTo>
                        <a:pt x="4489" y="92"/>
                      </a:lnTo>
                      <a:lnTo>
                        <a:pt x="4489" y="1"/>
                      </a:lnTo>
                      <a:close/>
                      <a:moveTo>
                        <a:pt x="4756" y="1"/>
                      </a:moveTo>
                      <a:lnTo>
                        <a:pt x="4756" y="92"/>
                      </a:lnTo>
                      <a:lnTo>
                        <a:pt x="4939" y="92"/>
                      </a:lnTo>
                      <a:lnTo>
                        <a:pt x="4939" y="1"/>
                      </a:lnTo>
                      <a:close/>
                      <a:moveTo>
                        <a:pt x="5206" y="1"/>
                      </a:moveTo>
                      <a:lnTo>
                        <a:pt x="5206" y="92"/>
                      </a:lnTo>
                      <a:lnTo>
                        <a:pt x="5385" y="92"/>
                      </a:lnTo>
                      <a:lnTo>
                        <a:pt x="53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8"/>
                <p:cNvSpPr/>
                <p:nvPr/>
              </p:nvSpPr>
              <p:spPr>
                <a:xfrm>
                  <a:off x="2734487" y="4431956"/>
                  <a:ext cx="21230" cy="21350"/>
                </a:xfrm>
                <a:custGeom>
                  <a:avLst/>
                  <a:gdLst/>
                  <a:ahLst/>
                  <a:cxnLst/>
                  <a:rect l="l" t="t" r="r" b="b"/>
                  <a:pathLst>
                    <a:path w="177" h="178" extrusionOk="0">
                      <a:moveTo>
                        <a:pt x="0" y="1"/>
                      </a:moveTo>
                      <a:lnTo>
                        <a:pt x="0" y="177"/>
                      </a:lnTo>
                      <a:lnTo>
                        <a:pt x="176" y="177"/>
                      </a:lnTo>
                      <a:lnTo>
                        <a:pt x="17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8"/>
                <p:cNvSpPr/>
                <p:nvPr/>
              </p:nvSpPr>
              <p:spPr>
                <a:xfrm>
                  <a:off x="2734128" y="3764725"/>
                  <a:ext cx="11035" cy="634616"/>
                </a:xfrm>
                <a:custGeom>
                  <a:avLst/>
                  <a:gdLst/>
                  <a:ahLst/>
                  <a:cxnLst/>
                  <a:rect l="l" t="t" r="r" b="b"/>
                  <a:pathLst>
                    <a:path w="92" h="5291" extrusionOk="0">
                      <a:moveTo>
                        <a:pt x="0" y="0"/>
                      </a:moveTo>
                      <a:lnTo>
                        <a:pt x="0" y="179"/>
                      </a:lnTo>
                      <a:lnTo>
                        <a:pt x="91" y="179"/>
                      </a:lnTo>
                      <a:lnTo>
                        <a:pt x="91" y="0"/>
                      </a:lnTo>
                      <a:close/>
                      <a:moveTo>
                        <a:pt x="0" y="359"/>
                      </a:moveTo>
                      <a:lnTo>
                        <a:pt x="0" y="538"/>
                      </a:lnTo>
                      <a:lnTo>
                        <a:pt x="91" y="538"/>
                      </a:lnTo>
                      <a:lnTo>
                        <a:pt x="91" y="359"/>
                      </a:lnTo>
                      <a:close/>
                      <a:moveTo>
                        <a:pt x="0" y="805"/>
                      </a:moveTo>
                      <a:lnTo>
                        <a:pt x="0" y="988"/>
                      </a:lnTo>
                      <a:lnTo>
                        <a:pt x="91" y="988"/>
                      </a:lnTo>
                      <a:lnTo>
                        <a:pt x="91" y="805"/>
                      </a:lnTo>
                      <a:close/>
                      <a:moveTo>
                        <a:pt x="0" y="1255"/>
                      </a:moveTo>
                      <a:lnTo>
                        <a:pt x="0" y="1434"/>
                      </a:lnTo>
                      <a:lnTo>
                        <a:pt x="91" y="1434"/>
                      </a:lnTo>
                      <a:lnTo>
                        <a:pt x="91" y="1255"/>
                      </a:lnTo>
                      <a:close/>
                      <a:moveTo>
                        <a:pt x="0" y="1702"/>
                      </a:moveTo>
                      <a:lnTo>
                        <a:pt x="0" y="1881"/>
                      </a:lnTo>
                      <a:lnTo>
                        <a:pt x="91" y="1881"/>
                      </a:lnTo>
                      <a:lnTo>
                        <a:pt x="91" y="1702"/>
                      </a:lnTo>
                      <a:close/>
                      <a:moveTo>
                        <a:pt x="0" y="2151"/>
                      </a:moveTo>
                      <a:lnTo>
                        <a:pt x="0" y="2331"/>
                      </a:lnTo>
                      <a:lnTo>
                        <a:pt x="91" y="2331"/>
                      </a:lnTo>
                      <a:lnTo>
                        <a:pt x="91" y="2151"/>
                      </a:lnTo>
                      <a:close/>
                      <a:moveTo>
                        <a:pt x="0" y="2513"/>
                      </a:moveTo>
                      <a:lnTo>
                        <a:pt x="0" y="2692"/>
                      </a:lnTo>
                      <a:lnTo>
                        <a:pt x="91" y="2692"/>
                      </a:lnTo>
                      <a:lnTo>
                        <a:pt x="91" y="2513"/>
                      </a:lnTo>
                      <a:close/>
                      <a:moveTo>
                        <a:pt x="0" y="2960"/>
                      </a:moveTo>
                      <a:lnTo>
                        <a:pt x="0" y="3139"/>
                      </a:lnTo>
                      <a:lnTo>
                        <a:pt x="91" y="3139"/>
                      </a:lnTo>
                      <a:lnTo>
                        <a:pt x="91" y="2960"/>
                      </a:lnTo>
                      <a:close/>
                      <a:moveTo>
                        <a:pt x="0" y="3409"/>
                      </a:moveTo>
                      <a:lnTo>
                        <a:pt x="0" y="3589"/>
                      </a:lnTo>
                      <a:lnTo>
                        <a:pt x="91" y="3589"/>
                      </a:lnTo>
                      <a:lnTo>
                        <a:pt x="91" y="3409"/>
                      </a:lnTo>
                      <a:close/>
                      <a:moveTo>
                        <a:pt x="0" y="3856"/>
                      </a:moveTo>
                      <a:lnTo>
                        <a:pt x="0" y="4039"/>
                      </a:lnTo>
                      <a:lnTo>
                        <a:pt x="91" y="4039"/>
                      </a:lnTo>
                      <a:lnTo>
                        <a:pt x="91" y="3856"/>
                      </a:lnTo>
                      <a:close/>
                      <a:moveTo>
                        <a:pt x="0" y="4306"/>
                      </a:moveTo>
                      <a:lnTo>
                        <a:pt x="0" y="4485"/>
                      </a:lnTo>
                      <a:lnTo>
                        <a:pt x="91" y="4485"/>
                      </a:lnTo>
                      <a:lnTo>
                        <a:pt x="91" y="4306"/>
                      </a:lnTo>
                      <a:close/>
                      <a:moveTo>
                        <a:pt x="0" y="4661"/>
                      </a:moveTo>
                      <a:lnTo>
                        <a:pt x="0" y="4844"/>
                      </a:lnTo>
                      <a:lnTo>
                        <a:pt x="91" y="4844"/>
                      </a:lnTo>
                      <a:lnTo>
                        <a:pt x="91" y="4661"/>
                      </a:lnTo>
                      <a:close/>
                      <a:moveTo>
                        <a:pt x="0" y="5111"/>
                      </a:moveTo>
                      <a:lnTo>
                        <a:pt x="0" y="5290"/>
                      </a:lnTo>
                      <a:lnTo>
                        <a:pt x="91" y="5290"/>
                      </a:lnTo>
                      <a:lnTo>
                        <a:pt x="91"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8"/>
                <p:cNvSpPr/>
                <p:nvPr/>
              </p:nvSpPr>
              <p:spPr>
                <a:xfrm>
                  <a:off x="2734487" y="3710752"/>
                  <a:ext cx="21230" cy="21949"/>
                </a:xfrm>
                <a:custGeom>
                  <a:avLst/>
                  <a:gdLst/>
                  <a:ahLst/>
                  <a:cxnLst/>
                  <a:rect l="l" t="t" r="r" b="b"/>
                  <a:pathLst>
                    <a:path w="177" h="183" extrusionOk="0">
                      <a:moveTo>
                        <a:pt x="0" y="0"/>
                      </a:moveTo>
                      <a:lnTo>
                        <a:pt x="0" y="183"/>
                      </a:lnTo>
                      <a:lnTo>
                        <a:pt x="88" y="183"/>
                      </a:lnTo>
                      <a:lnTo>
                        <a:pt x="88" y="91"/>
                      </a:lnTo>
                      <a:lnTo>
                        <a:pt x="176" y="91"/>
                      </a:lnTo>
                      <a:lnTo>
                        <a:pt x="17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8"/>
                <p:cNvSpPr/>
                <p:nvPr/>
              </p:nvSpPr>
              <p:spPr>
                <a:xfrm>
                  <a:off x="2777066" y="3710752"/>
                  <a:ext cx="646010" cy="11035"/>
                </a:xfrm>
                <a:custGeom>
                  <a:avLst/>
                  <a:gdLst/>
                  <a:ahLst/>
                  <a:cxnLst/>
                  <a:rect l="l" t="t" r="r" b="b"/>
                  <a:pathLst>
                    <a:path w="5386" h="92" extrusionOk="0">
                      <a:moveTo>
                        <a:pt x="1" y="0"/>
                      </a:moveTo>
                      <a:lnTo>
                        <a:pt x="1" y="91"/>
                      </a:lnTo>
                      <a:lnTo>
                        <a:pt x="180" y="91"/>
                      </a:lnTo>
                      <a:lnTo>
                        <a:pt x="180" y="0"/>
                      </a:lnTo>
                      <a:close/>
                      <a:moveTo>
                        <a:pt x="451" y="0"/>
                      </a:moveTo>
                      <a:lnTo>
                        <a:pt x="451" y="91"/>
                      </a:lnTo>
                      <a:lnTo>
                        <a:pt x="633" y="91"/>
                      </a:lnTo>
                      <a:lnTo>
                        <a:pt x="633" y="0"/>
                      </a:lnTo>
                      <a:close/>
                      <a:moveTo>
                        <a:pt x="900" y="0"/>
                      </a:moveTo>
                      <a:lnTo>
                        <a:pt x="900" y="91"/>
                      </a:lnTo>
                      <a:lnTo>
                        <a:pt x="1080" y="91"/>
                      </a:lnTo>
                      <a:lnTo>
                        <a:pt x="1080" y="0"/>
                      </a:lnTo>
                      <a:close/>
                      <a:moveTo>
                        <a:pt x="1347" y="0"/>
                      </a:moveTo>
                      <a:lnTo>
                        <a:pt x="1347" y="91"/>
                      </a:lnTo>
                      <a:lnTo>
                        <a:pt x="1529" y="91"/>
                      </a:lnTo>
                      <a:lnTo>
                        <a:pt x="1529" y="0"/>
                      </a:lnTo>
                      <a:close/>
                      <a:moveTo>
                        <a:pt x="1797" y="0"/>
                      </a:moveTo>
                      <a:lnTo>
                        <a:pt x="1797" y="91"/>
                      </a:lnTo>
                      <a:lnTo>
                        <a:pt x="1976" y="91"/>
                      </a:lnTo>
                      <a:lnTo>
                        <a:pt x="1976" y="0"/>
                      </a:lnTo>
                      <a:close/>
                      <a:moveTo>
                        <a:pt x="2155" y="0"/>
                      </a:moveTo>
                      <a:lnTo>
                        <a:pt x="2155" y="91"/>
                      </a:lnTo>
                      <a:lnTo>
                        <a:pt x="2334" y="91"/>
                      </a:lnTo>
                      <a:lnTo>
                        <a:pt x="2334" y="0"/>
                      </a:lnTo>
                      <a:close/>
                      <a:moveTo>
                        <a:pt x="2605" y="0"/>
                      </a:moveTo>
                      <a:lnTo>
                        <a:pt x="2605" y="91"/>
                      </a:lnTo>
                      <a:lnTo>
                        <a:pt x="2809" y="91"/>
                      </a:lnTo>
                      <a:lnTo>
                        <a:pt x="2816" y="0"/>
                      </a:lnTo>
                      <a:close/>
                      <a:moveTo>
                        <a:pt x="3052" y="0"/>
                      </a:moveTo>
                      <a:lnTo>
                        <a:pt x="3052" y="91"/>
                      </a:lnTo>
                      <a:lnTo>
                        <a:pt x="3231" y="91"/>
                      </a:lnTo>
                      <a:lnTo>
                        <a:pt x="3231" y="0"/>
                      </a:lnTo>
                      <a:close/>
                      <a:moveTo>
                        <a:pt x="3498" y="0"/>
                      </a:moveTo>
                      <a:lnTo>
                        <a:pt x="3498" y="91"/>
                      </a:lnTo>
                      <a:lnTo>
                        <a:pt x="3681" y="91"/>
                      </a:lnTo>
                      <a:lnTo>
                        <a:pt x="3681" y="0"/>
                      </a:lnTo>
                      <a:close/>
                      <a:moveTo>
                        <a:pt x="3860" y="0"/>
                      </a:moveTo>
                      <a:lnTo>
                        <a:pt x="3860" y="91"/>
                      </a:lnTo>
                      <a:lnTo>
                        <a:pt x="4042" y="91"/>
                      </a:lnTo>
                      <a:lnTo>
                        <a:pt x="4042" y="0"/>
                      </a:lnTo>
                      <a:close/>
                      <a:moveTo>
                        <a:pt x="4310" y="0"/>
                      </a:moveTo>
                      <a:lnTo>
                        <a:pt x="4310" y="91"/>
                      </a:lnTo>
                      <a:lnTo>
                        <a:pt x="4489" y="91"/>
                      </a:lnTo>
                      <a:lnTo>
                        <a:pt x="4489" y="0"/>
                      </a:lnTo>
                      <a:close/>
                      <a:moveTo>
                        <a:pt x="4756" y="0"/>
                      </a:moveTo>
                      <a:lnTo>
                        <a:pt x="4756" y="91"/>
                      </a:lnTo>
                      <a:lnTo>
                        <a:pt x="4939" y="91"/>
                      </a:lnTo>
                      <a:lnTo>
                        <a:pt x="4939" y="0"/>
                      </a:lnTo>
                      <a:close/>
                      <a:moveTo>
                        <a:pt x="5206" y="0"/>
                      </a:moveTo>
                      <a:lnTo>
                        <a:pt x="5206" y="91"/>
                      </a:lnTo>
                      <a:lnTo>
                        <a:pt x="5385" y="91"/>
                      </a:lnTo>
                      <a:lnTo>
                        <a:pt x="53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8"/>
                <p:cNvSpPr/>
                <p:nvPr/>
              </p:nvSpPr>
              <p:spPr>
                <a:xfrm>
                  <a:off x="3444053" y="3710752"/>
                  <a:ext cx="21949" cy="21949"/>
                </a:xfrm>
                <a:custGeom>
                  <a:avLst/>
                  <a:gdLst/>
                  <a:ahLst/>
                  <a:cxnLst/>
                  <a:rect l="l" t="t" r="r" b="b"/>
                  <a:pathLst>
                    <a:path w="183" h="183" extrusionOk="0">
                      <a:moveTo>
                        <a:pt x="0" y="0"/>
                      </a:moveTo>
                      <a:lnTo>
                        <a:pt x="0" y="91"/>
                      </a:lnTo>
                      <a:lnTo>
                        <a:pt x="92" y="91"/>
                      </a:lnTo>
                      <a:lnTo>
                        <a:pt x="92" y="183"/>
                      </a:lnTo>
                      <a:lnTo>
                        <a:pt x="183" y="183"/>
                      </a:lnTo>
                      <a:lnTo>
                        <a:pt x="18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8"/>
                <p:cNvSpPr/>
                <p:nvPr/>
              </p:nvSpPr>
              <p:spPr>
                <a:xfrm>
                  <a:off x="3454967" y="3764725"/>
                  <a:ext cx="11035" cy="634616"/>
                </a:xfrm>
                <a:custGeom>
                  <a:avLst/>
                  <a:gdLst/>
                  <a:ahLst/>
                  <a:cxnLst/>
                  <a:rect l="l" t="t" r="r" b="b"/>
                  <a:pathLst>
                    <a:path w="92" h="5291" extrusionOk="0">
                      <a:moveTo>
                        <a:pt x="1" y="0"/>
                      </a:moveTo>
                      <a:lnTo>
                        <a:pt x="1" y="179"/>
                      </a:lnTo>
                      <a:lnTo>
                        <a:pt x="92" y="179"/>
                      </a:lnTo>
                      <a:lnTo>
                        <a:pt x="92" y="0"/>
                      </a:lnTo>
                      <a:close/>
                      <a:moveTo>
                        <a:pt x="1" y="359"/>
                      </a:moveTo>
                      <a:lnTo>
                        <a:pt x="1" y="538"/>
                      </a:lnTo>
                      <a:lnTo>
                        <a:pt x="92" y="538"/>
                      </a:lnTo>
                      <a:lnTo>
                        <a:pt x="92" y="359"/>
                      </a:lnTo>
                      <a:close/>
                      <a:moveTo>
                        <a:pt x="1" y="805"/>
                      </a:moveTo>
                      <a:lnTo>
                        <a:pt x="1" y="988"/>
                      </a:lnTo>
                      <a:lnTo>
                        <a:pt x="92" y="988"/>
                      </a:lnTo>
                      <a:lnTo>
                        <a:pt x="92" y="805"/>
                      </a:lnTo>
                      <a:close/>
                      <a:moveTo>
                        <a:pt x="1" y="1255"/>
                      </a:moveTo>
                      <a:lnTo>
                        <a:pt x="1" y="1434"/>
                      </a:lnTo>
                      <a:lnTo>
                        <a:pt x="92" y="1434"/>
                      </a:lnTo>
                      <a:lnTo>
                        <a:pt x="92" y="1255"/>
                      </a:lnTo>
                      <a:close/>
                      <a:moveTo>
                        <a:pt x="1" y="1702"/>
                      </a:moveTo>
                      <a:lnTo>
                        <a:pt x="1" y="1881"/>
                      </a:lnTo>
                      <a:lnTo>
                        <a:pt x="92" y="1881"/>
                      </a:lnTo>
                      <a:lnTo>
                        <a:pt x="92" y="1702"/>
                      </a:lnTo>
                      <a:close/>
                      <a:moveTo>
                        <a:pt x="1" y="2151"/>
                      </a:moveTo>
                      <a:lnTo>
                        <a:pt x="1" y="2331"/>
                      </a:lnTo>
                      <a:lnTo>
                        <a:pt x="92" y="2331"/>
                      </a:lnTo>
                      <a:lnTo>
                        <a:pt x="92" y="2151"/>
                      </a:lnTo>
                      <a:close/>
                      <a:moveTo>
                        <a:pt x="1" y="2513"/>
                      </a:moveTo>
                      <a:lnTo>
                        <a:pt x="1" y="2692"/>
                      </a:lnTo>
                      <a:lnTo>
                        <a:pt x="92" y="2692"/>
                      </a:lnTo>
                      <a:lnTo>
                        <a:pt x="92" y="2513"/>
                      </a:lnTo>
                      <a:close/>
                      <a:moveTo>
                        <a:pt x="1" y="2960"/>
                      </a:moveTo>
                      <a:lnTo>
                        <a:pt x="1" y="3139"/>
                      </a:lnTo>
                      <a:lnTo>
                        <a:pt x="92" y="3139"/>
                      </a:lnTo>
                      <a:lnTo>
                        <a:pt x="92" y="2960"/>
                      </a:lnTo>
                      <a:close/>
                      <a:moveTo>
                        <a:pt x="1" y="3409"/>
                      </a:moveTo>
                      <a:lnTo>
                        <a:pt x="1" y="3589"/>
                      </a:lnTo>
                      <a:lnTo>
                        <a:pt x="92" y="3589"/>
                      </a:lnTo>
                      <a:lnTo>
                        <a:pt x="92" y="3409"/>
                      </a:lnTo>
                      <a:close/>
                      <a:moveTo>
                        <a:pt x="1" y="3856"/>
                      </a:moveTo>
                      <a:lnTo>
                        <a:pt x="1" y="4039"/>
                      </a:lnTo>
                      <a:lnTo>
                        <a:pt x="92" y="4039"/>
                      </a:lnTo>
                      <a:lnTo>
                        <a:pt x="92" y="3856"/>
                      </a:lnTo>
                      <a:close/>
                      <a:moveTo>
                        <a:pt x="1" y="4306"/>
                      </a:moveTo>
                      <a:lnTo>
                        <a:pt x="1" y="4485"/>
                      </a:lnTo>
                      <a:lnTo>
                        <a:pt x="92" y="4485"/>
                      </a:lnTo>
                      <a:lnTo>
                        <a:pt x="92" y="4306"/>
                      </a:lnTo>
                      <a:close/>
                      <a:moveTo>
                        <a:pt x="1" y="4661"/>
                      </a:moveTo>
                      <a:lnTo>
                        <a:pt x="1" y="4844"/>
                      </a:lnTo>
                      <a:lnTo>
                        <a:pt x="92" y="4844"/>
                      </a:lnTo>
                      <a:lnTo>
                        <a:pt x="92" y="4661"/>
                      </a:lnTo>
                      <a:close/>
                      <a:moveTo>
                        <a:pt x="1" y="5111"/>
                      </a:moveTo>
                      <a:lnTo>
                        <a:pt x="1" y="5290"/>
                      </a:lnTo>
                      <a:lnTo>
                        <a:pt x="92" y="5290"/>
                      </a:lnTo>
                      <a:lnTo>
                        <a:pt x="9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8"/>
                <p:cNvSpPr/>
                <p:nvPr/>
              </p:nvSpPr>
              <p:spPr>
                <a:xfrm>
                  <a:off x="2701984" y="4399212"/>
                  <a:ext cx="86119" cy="86479"/>
                </a:xfrm>
                <a:custGeom>
                  <a:avLst/>
                  <a:gdLst/>
                  <a:ahLst/>
                  <a:cxnLst/>
                  <a:rect l="l" t="t" r="r" b="b"/>
                  <a:pathLst>
                    <a:path w="718" h="721" extrusionOk="0">
                      <a:moveTo>
                        <a:pt x="1" y="0"/>
                      </a:moveTo>
                      <a:lnTo>
                        <a:pt x="1" y="721"/>
                      </a:lnTo>
                      <a:lnTo>
                        <a:pt x="718" y="721"/>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8"/>
                <p:cNvSpPr/>
                <p:nvPr/>
              </p:nvSpPr>
              <p:spPr>
                <a:xfrm>
                  <a:off x="2691069" y="4388657"/>
                  <a:ext cx="107708" cy="107948"/>
                </a:xfrm>
                <a:custGeom>
                  <a:avLst/>
                  <a:gdLst/>
                  <a:ahLst/>
                  <a:cxnLst/>
                  <a:rect l="l" t="t" r="r" b="b"/>
                  <a:pathLst>
                    <a:path w="898" h="900" extrusionOk="0">
                      <a:moveTo>
                        <a:pt x="721" y="88"/>
                      </a:moveTo>
                      <a:lnTo>
                        <a:pt x="721" y="717"/>
                      </a:lnTo>
                      <a:lnTo>
                        <a:pt x="92" y="717"/>
                      </a:lnTo>
                      <a:lnTo>
                        <a:pt x="92" y="88"/>
                      </a:lnTo>
                      <a:close/>
                      <a:moveTo>
                        <a:pt x="1" y="0"/>
                      </a:moveTo>
                      <a:lnTo>
                        <a:pt x="1" y="900"/>
                      </a:lnTo>
                      <a:lnTo>
                        <a:pt x="897" y="90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8"/>
                <p:cNvSpPr/>
                <p:nvPr/>
              </p:nvSpPr>
              <p:spPr>
                <a:xfrm>
                  <a:off x="2701984" y="4033273"/>
                  <a:ext cx="86119" cy="86479"/>
                </a:xfrm>
                <a:custGeom>
                  <a:avLst/>
                  <a:gdLst/>
                  <a:ahLst/>
                  <a:cxnLst/>
                  <a:rect l="l" t="t" r="r" b="b"/>
                  <a:pathLst>
                    <a:path w="718" h="721" extrusionOk="0">
                      <a:moveTo>
                        <a:pt x="1" y="0"/>
                      </a:moveTo>
                      <a:lnTo>
                        <a:pt x="1" y="721"/>
                      </a:lnTo>
                      <a:lnTo>
                        <a:pt x="718" y="721"/>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8"/>
                <p:cNvSpPr/>
                <p:nvPr/>
              </p:nvSpPr>
              <p:spPr>
                <a:xfrm>
                  <a:off x="2691069" y="4023078"/>
                  <a:ext cx="107708" cy="107588"/>
                </a:xfrm>
                <a:custGeom>
                  <a:avLst/>
                  <a:gdLst/>
                  <a:ahLst/>
                  <a:cxnLst/>
                  <a:rect l="l" t="t" r="r" b="b"/>
                  <a:pathLst>
                    <a:path w="898" h="897" extrusionOk="0">
                      <a:moveTo>
                        <a:pt x="721" y="177"/>
                      </a:moveTo>
                      <a:lnTo>
                        <a:pt x="721" y="806"/>
                      </a:lnTo>
                      <a:lnTo>
                        <a:pt x="92" y="806"/>
                      </a:lnTo>
                      <a:lnTo>
                        <a:pt x="92" y="177"/>
                      </a:lnTo>
                      <a:close/>
                      <a:moveTo>
                        <a:pt x="1" y="1"/>
                      </a:moveTo>
                      <a:lnTo>
                        <a:pt x="1"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8"/>
                <p:cNvSpPr/>
                <p:nvPr/>
              </p:nvSpPr>
              <p:spPr>
                <a:xfrm>
                  <a:off x="2701984" y="3678608"/>
                  <a:ext cx="86119" cy="86598"/>
                </a:xfrm>
                <a:custGeom>
                  <a:avLst/>
                  <a:gdLst/>
                  <a:ahLst/>
                  <a:cxnLst/>
                  <a:rect l="l" t="t" r="r" b="b"/>
                  <a:pathLst>
                    <a:path w="718" h="722" extrusionOk="0">
                      <a:moveTo>
                        <a:pt x="1" y="1"/>
                      </a:moveTo>
                      <a:lnTo>
                        <a:pt x="1" y="721"/>
                      </a:lnTo>
                      <a:lnTo>
                        <a:pt x="718" y="721"/>
                      </a:lnTo>
                      <a:lnTo>
                        <a:pt x="7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8"/>
                <p:cNvSpPr/>
                <p:nvPr/>
              </p:nvSpPr>
              <p:spPr>
                <a:xfrm>
                  <a:off x="2691069" y="3668053"/>
                  <a:ext cx="107708" cy="107708"/>
                </a:xfrm>
                <a:custGeom>
                  <a:avLst/>
                  <a:gdLst/>
                  <a:ahLst/>
                  <a:cxnLst/>
                  <a:rect l="l" t="t" r="r" b="b"/>
                  <a:pathLst>
                    <a:path w="898" h="898" extrusionOk="0">
                      <a:moveTo>
                        <a:pt x="721" y="86"/>
                      </a:moveTo>
                      <a:lnTo>
                        <a:pt x="721" y="715"/>
                      </a:lnTo>
                      <a:lnTo>
                        <a:pt x="92" y="715"/>
                      </a:lnTo>
                      <a:lnTo>
                        <a:pt x="92" y="86"/>
                      </a:lnTo>
                      <a:close/>
                      <a:moveTo>
                        <a:pt x="1" y="1"/>
                      </a:moveTo>
                      <a:lnTo>
                        <a:pt x="1"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8"/>
                <p:cNvSpPr/>
                <p:nvPr/>
              </p:nvSpPr>
              <p:spPr>
                <a:xfrm>
                  <a:off x="3422943" y="4399212"/>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8"/>
                <p:cNvSpPr/>
                <p:nvPr/>
              </p:nvSpPr>
              <p:spPr>
                <a:xfrm>
                  <a:off x="3412029" y="4388657"/>
                  <a:ext cx="107588" cy="107948"/>
                </a:xfrm>
                <a:custGeom>
                  <a:avLst/>
                  <a:gdLst/>
                  <a:ahLst/>
                  <a:cxnLst/>
                  <a:rect l="l" t="t" r="r" b="b"/>
                  <a:pathLst>
                    <a:path w="897" h="900" extrusionOk="0">
                      <a:moveTo>
                        <a:pt x="720" y="88"/>
                      </a:moveTo>
                      <a:lnTo>
                        <a:pt x="720" y="717"/>
                      </a:lnTo>
                      <a:lnTo>
                        <a:pt x="91" y="717"/>
                      </a:lnTo>
                      <a:lnTo>
                        <a:pt x="91" y="88"/>
                      </a:lnTo>
                      <a:close/>
                      <a:moveTo>
                        <a:pt x="0" y="0"/>
                      </a:moveTo>
                      <a:lnTo>
                        <a:pt x="0" y="900"/>
                      </a:lnTo>
                      <a:lnTo>
                        <a:pt x="897" y="90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8"/>
                <p:cNvSpPr/>
                <p:nvPr/>
              </p:nvSpPr>
              <p:spPr>
                <a:xfrm>
                  <a:off x="3422943" y="4033273"/>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8"/>
                <p:cNvSpPr/>
                <p:nvPr/>
              </p:nvSpPr>
              <p:spPr>
                <a:xfrm>
                  <a:off x="3412029" y="4023078"/>
                  <a:ext cx="107588" cy="107588"/>
                </a:xfrm>
                <a:custGeom>
                  <a:avLst/>
                  <a:gdLst/>
                  <a:ahLst/>
                  <a:cxnLst/>
                  <a:rect l="l" t="t" r="r" b="b"/>
                  <a:pathLst>
                    <a:path w="897" h="897" extrusionOk="0">
                      <a:moveTo>
                        <a:pt x="720" y="177"/>
                      </a:moveTo>
                      <a:lnTo>
                        <a:pt x="720" y="806"/>
                      </a:lnTo>
                      <a:lnTo>
                        <a:pt x="91" y="806"/>
                      </a:lnTo>
                      <a:lnTo>
                        <a:pt x="91" y="177"/>
                      </a:lnTo>
                      <a:close/>
                      <a:moveTo>
                        <a:pt x="0" y="1"/>
                      </a:moveTo>
                      <a:lnTo>
                        <a:pt x="0"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a:off x="3422943" y="3678608"/>
                  <a:ext cx="86479" cy="86598"/>
                </a:xfrm>
                <a:custGeom>
                  <a:avLst/>
                  <a:gdLst/>
                  <a:ahLst/>
                  <a:cxnLst/>
                  <a:rect l="l" t="t" r="r" b="b"/>
                  <a:pathLst>
                    <a:path w="721" h="722" extrusionOk="0">
                      <a:moveTo>
                        <a:pt x="0" y="1"/>
                      </a:moveTo>
                      <a:lnTo>
                        <a:pt x="0" y="721"/>
                      </a:lnTo>
                      <a:lnTo>
                        <a:pt x="721" y="721"/>
                      </a:lnTo>
                      <a:lnTo>
                        <a:pt x="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a:off x="3412029" y="3668053"/>
                  <a:ext cx="107588" cy="107708"/>
                </a:xfrm>
                <a:custGeom>
                  <a:avLst/>
                  <a:gdLst/>
                  <a:ahLst/>
                  <a:cxnLst/>
                  <a:rect l="l" t="t" r="r" b="b"/>
                  <a:pathLst>
                    <a:path w="897" h="898" extrusionOk="0">
                      <a:moveTo>
                        <a:pt x="720" y="86"/>
                      </a:moveTo>
                      <a:lnTo>
                        <a:pt x="720" y="715"/>
                      </a:lnTo>
                      <a:lnTo>
                        <a:pt x="91" y="715"/>
                      </a:lnTo>
                      <a:lnTo>
                        <a:pt x="91" y="86"/>
                      </a:lnTo>
                      <a:close/>
                      <a:moveTo>
                        <a:pt x="0" y="1"/>
                      </a:moveTo>
                      <a:lnTo>
                        <a:pt x="0"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a:off x="3057006" y="3678608"/>
                  <a:ext cx="86479" cy="86598"/>
                </a:xfrm>
                <a:custGeom>
                  <a:avLst/>
                  <a:gdLst/>
                  <a:ahLst/>
                  <a:cxnLst/>
                  <a:rect l="l" t="t" r="r" b="b"/>
                  <a:pathLst>
                    <a:path w="721" h="722" extrusionOk="0">
                      <a:moveTo>
                        <a:pt x="0" y="1"/>
                      </a:moveTo>
                      <a:lnTo>
                        <a:pt x="0" y="721"/>
                      </a:lnTo>
                      <a:lnTo>
                        <a:pt x="721" y="721"/>
                      </a:lnTo>
                      <a:lnTo>
                        <a:pt x="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a:off x="3046092" y="3668053"/>
                  <a:ext cx="107588" cy="107708"/>
                </a:xfrm>
                <a:custGeom>
                  <a:avLst/>
                  <a:gdLst/>
                  <a:ahLst/>
                  <a:cxnLst/>
                  <a:rect l="l" t="t" r="r" b="b"/>
                  <a:pathLst>
                    <a:path w="897" h="898" extrusionOk="0">
                      <a:moveTo>
                        <a:pt x="812" y="86"/>
                      </a:moveTo>
                      <a:lnTo>
                        <a:pt x="812" y="715"/>
                      </a:lnTo>
                      <a:lnTo>
                        <a:pt x="183" y="715"/>
                      </a:lnTo>
                      <a:lnTo>
                        <a:pt x="183" y="86"/>
                      </a:lnTo>
                      <a:close/>
                      <a:moveTo>
                        <a:pt x="0" y="1"/>
                      </a:moveTo>
                      <a:lnTo>
                        <a:pt x="0"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a:off x="3057006" y="4399212"/>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a:off x="3046092" y="4388657"/>
                  <a:ext cx="107588" cy="107948"/>
                </a:xfrm>
                <a:custGeom>
                  <a:avLst/>
                  <a:gdLst/>
                  <a:ahLst/>
                  <a:cxnLst/>
                  <a:rect l="l" t="t" r="r" b="b"/>
                  <a:pathLst>
                    <a:path w="897" h="900" extrusionOk="0">
                      <a:moveTo>
                        <a:pt x="812" y="88"/>
                      </a:moveTo>
                      <a:lnTo>
                        <a:pt x="812" y="717"/>
                      </a:lnTo>
                      <a:lnTo>
                        <a:pt x="183" y="717"/>
                      </a:lnTo>
                      <a:lnTo>
                        <a:pt x="183" y="88"/>
                      </a:lnTo>
                      <a:close/>
                      <a:moveTo>
                        <a:pt x="0" y="0"/>
                      </a:moveTo>
                      <a:lnTo>
                        <a:pt x="0" y="900"/>
                      </a:lnTo>
                      <a:lnTo>
                        <a:pt x="897" y="90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28"/>
              <p:cNvSpPr/>
              <p:nvPr/>
            </p:nvSpPr>
            <p:spPr>
              <a:xfrm>
                <a:off x="1378836" y="1601232"/>
                <a:ext cx="271310" cy="439366"/>
              </a:xfrm>
              <a:custGeom>
                <a:avLst/>
                <a:gdLst/>
                <a:ahLst/>
                <a:cxnLst/>
                <a:rect l="l" t="t" r="r" b="b"/>
                <a:pathLst>
                  <a:path w="3048" h="4936" extrusionOk="0">
                    <a:moveTo>
                      <a:pt x="1312" y="1"/>
                    </a:moveTo>
                    <a:cubicBezTo>
                      <a:pt x="1312" y="1"/>
                      <a:pt x="1274" y="1498"/>
                      <a:pt x="0" y="2171"/>
                    </a:cubicBezTo>
                    <a:cubicBezTo>
                      <a:pt x="0" y="2171"/>
                      <a:pt x="19" y="3467"/>
                      <a:pt x="903" y="4935"/>
                    </a:cubicBezTo>
                    <a:lnTo>
                      <a:pt x="2142" y="4935"/>
                    </a:lnTo>
                    <a:cubicBezTo>
                      <a:pt x="3026" y="3463"/>
                      <a:pt x="3048" y="2171"/>
                      <a:pt x="3048" y="2171"/>
                    </a:cubicBezTo>
                    <a:cubicBezTo>
                      <a:pt x="1774" y="1501"/>
                      <a:pt x="1746" y="1"/>
                      <a:pt x="1746" y="1"/>
                    </a:cubicBezTo>
                    <a:lnTo>
                      <a:pt x="1617" y="1"/>
                    </a:lnTo>
                    <a:lnTo>
                      <a:pt x="1617" y="2375"/>
                    </a:lnTo>
                    <a:cubicBezTo>
                      <a:pt x="1761" y="2407"/>
                      <a:pt x="1871" y="2514"/>
                      <a:pt x="1909" y="2646"/>
                    </a:cubicBezTo>
                    <a:cubicBezTo>
                      <a:pt x="1956" y="2844"/>
                      <a:pt x="1824" y="3039"/>
                      <a:pt x="1617" y="3086"/>
                    </a:cubicBezTo>
                    <a:cubicBezTo>
                      <a:pt x="1587" y="3093"/>
                      <a:pt x="1556" y="3096"/>
                      <a:pt x="1527" y="3096"/>
                    </a:cubicBezTo>
                    <a:cubicBezTo>
                      <a:pt x="1351" y="3096"/>
                      <a:pt x="1188" y="2982"/>
                      <a:pt x="1148" y="2816"/>
                    </a:cubicBezTo>
                    <a:cubicBezTo>
                      <a:pt x="1101" y="2617"/>
                      <a:pt x="1233" y="2422"/>
                      <a:pt x="1441" y="2375"/>
                    </a:cubicBezTo>
                    <a:lnTo>
                      <a:pt x="1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a:off x="1434824" y="2032403"/>
                <a:ext cx="152033" cy="63911"/>
              </a:xfrm>
              <a:custGeom>
                <a:avLst/>
                <a:gdLst/>
                <a:ahLst/>
                <a:cxnLst/>
                <a:rect l="l" t="t" r="r" b="b"/>
                <a:pathLst>
                  <a:path w="1708" h="718" extrusionOk="0">
                    <a:moveTo>
                      <a:pt x="0" y="0"/>
                    </a:moveTo>
                    <a:lnTo>
                      <a:pt x="0" y="717"/>
                    </a:lnTo>
                    <a:lnTo>
                      <a:pt x="1708" y="717"/>
                    </a:lnTo>
                    <a:lnTo>
                      <a:pt x="1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8"/>
              <p:cNvSpPr/>
              <p:nvPr/>
            </p:nvSpPr>
            <p:spPr>
              <a:xfrm>
                <a:off x="1153459" y="1580760"/>
                <a:ext cx="719310" cy="363794"/>
              </a:xfrm>
              <a:custGeom>
                <a:avLst/>
                <a:gdLst/>
                <a:ahLst/>
                <a:cxnLst/>
                <a:rect l="l" t="t" r="r" b="b"/>
                <a:pathLst>
                  <a:path w="8081" h="4087" extrusionOk="0">
                    <a:moveTo>
                      <a:pt x="4053" y="1"/>
                    </a:moveTo>
                    <a:cubicBezTo>
                      <a:pt x="4033" y="1"/>
                      <a:pt x="4014" y="1"/>
                      <a:pt x="3995" y="1"/>
                    </a:cubicBezTo>
                    <a:cubicBezTo>
                      <a:pt x="1774" y="32"/>
                      <a:pt x="0" y="1863"/>
                      <a:pt x="32" y="4083"/>
                    </a:cubicBezTo>
                    <a:lnTo>
                      <a:pt x="151" y="4083"/>
                    </a:lnTo>
                    <a:lnTo>
                      <a:pt x="151" y="3964"/>
                    </a:lnTo>
                    <a:cubicBezTo>
                      <a:pt x="185" y="1831"/>
                      <a:pt x="1928" y="120"/>
                      <a:pt x="4054" y="120"/>
                    </a:cubicBezTo>
                    <a:cubicBezTo>
                      <a:pt x="4075" y="120"/>
                      <a:pt x="4096" y="120"/>
                      <a:pt x="4117" y="120"/>
                    </a:cubicBezTo>
                    <a:cubicBezTo>
                      <a:pt x="6272" y="155"/>
                      <a:pt x="7995" y="1929"/>
                      <a:pt x="7964" y="4087"/>
                    </a:cubicBezTo>
                    <a:lnTo>
                      <a:pt x="8080" y="4087"/>
                    </a:lnTo>
                    <a:cubicBezTo>
                      <a:pt x="8080" y="4049"/>
                      <a:pt x="8080" y="4008"/>
                      <a:pt x="8077" y="3964"/>
                    </a:cubicBezTo>
                    <a:cubicBezTo>
                      <a:pt x="8046" y="1763"/>
                      <a:pt x="6250" y="1"/>
                      <a:pt x="4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a:off x="1155685" y="1585032"/>
                <a:ext cx="710587" cy="8189"/>
              </a:xfrm>
              <a:custGeom>
                <a:avLst/>
                <a:gdLst/>
                <a:ahLst/>
                <a:cxnLst/>
                <a:rect l="l" t="t" r="r" b="b"/>
                <a:pathLst>
                  <a:path w="7983" h="92" extrusionOk="0">
                    <a:moveTo>
                      <a:pt x="0" y="0"/>
                    </a:moveTo>
                    <a:lnTo>
                      <a:pt x="0" y="91"/>
                    </a:lnTo>
                    <a:lnTo>
                      <a:pt x="7983" y="91"/>
                    </a:lnTo>
                    <a:lnTo>
                      <a:pt x="79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a:off x="1123463" y="1912594"/>
                <a:ext cx="71744" cy="71744"/>
              </a:xfrm>
              <a:custGeom>
                <a:avLst/>
                <a:gdLst/>
                <a:ahLst/>
                <a:cxnLst/>
                <a:rect l="l" t="t" r="r" b="b"/>
                <a:pathLst>
                  <a:path w="806" h="806" extrusionOk="0">
                    <a:moveTo>
                      <a:pt x="1" y="0"/>
                    </a:moveTo>
                    <a:lnTo>
                      <a:pt x="1" y="805"/>
                    </a:lnTo>
                    <a:lnTo>
                      <a:pt x="806" y="805"/>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8"/>
              <p:cNvSpPr/>
              <p:nvPr/>
            </p:nvSpPr>
            <p:spPr>
              <a:xfrm>
                <a:off x="1115630" y="1904672"/>
                <a:ext cx="88033" cy="87766"/>
              </a:xfrm>
              <a:custGeom>
                <a:avLst/>
                <a:gdLst/>
                <a:ahLst/>
                <a:cxnLst/>
                <a:rect l="l" t="t" r="r" b="b"/>
                <a:pathLst>
                  <a:path w="989" h="986" extrusionOk="0">
                    <a:moveTo>
                      <a:pt x="897" y="86"/>
                    </a:moveTo>
                    <a:lnTo>
                      <a:pt x="897" y="806"/>
                    </a:lnTo>
                    <a:lnTo>
                      <a:pt x="180" y="806"/>
                    </a:lnTo>
                    <a:lnTo>
                      <a:pt x="180" y="86"/>
                    </a:lnTo>
                    <a:close/>
                    <a:moveTo>
                      <a:pt x="1" y="1"/>
                    </a:moveTo>
                    <a:lnTo>
                      <a:pt x="1" y="985"/>
                    </a:lnTo>
                    <a:lnTo>
                      <a:pt x="988" y="985"/>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8"/>
              <p:cNvSpPr/>
              <p:nvPr/>
            </p:nvSpPr>
            <p:spPr>
              <a:xfrm>
                <a:off x="1123463" y="1553344"/>
                <a:ext cx="71744" cy="71744"/>
              </a:xfrm>
              <a:custGeom>
                <a:avLst/>
                <a:gdLst/>
                <a:ahLst/>
                <a:cxnLst/>
                <a:rect l="l" t="t" r="r" b="b"/>
                <a:pathLst>
                  <a:path w="806" h="806" extrusionOk="0">
                    <a:moveTo>
                      <a:pt x="1" y="1"/>
                    </a:moveTo>
                    <a:lnTo>
                      <a:pt x="1" y="806"/>
                    </a:lnTo>
                    <a:lnTo>
                      <a:pt x="806" y="806"/>
                    </a:lnTo>
                    <a:lnTo>
                      <a:pt x="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8"/>
              <p:cNvSpPr/>
              <p:nvPr/>
            </p:nvSpPr>
            <p:spPr>
              <a:xfrm>
                <a:off x="1115630" y="1553077"/>
                <a:ext cx="88033" cy="79844"/>
              </a:xfrm>
              <a:custGeom>
                <a:avLst/>
                <a:gdLst/>
                <a:ahLst/>
                <a:cxnLst/>
                <a:rect l="l" t="t" r="r" b="b"/>
                <a:pathLst>
                  <a:path w="989" h="897" extrusionOk="0">
                    <a:moveTo>
                      <a:pt x="897" y="89"/>
                    </a:moveTo>
                    <a:lnTo>
                      <a:pt x="897" y="809"/>
                    </a:lnTo>
                    <a:lnTo>
                      <a:pt x="180" y="809"/>
                    </a:lnTo>
                    <a:lnTo>
                      <a:pt x="180" y="89"/>
                    </a:lnTo>
                    <a:close/>
                    <a:moveTo>
                      <a:pt x="1" y="1"/>
                    </a:moveTo>
                    <a:lnTo>
                      <a:pt x="1" y="897"/>
                    </a:lnTo>
                    <a:lnTo>
                      <a:pt x="988" y="897"/>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8"/>
              <p:cNvSpPr/>
              <p:nvPr/>
            </p:nvSpPr>
            <p:spPr>
              <a:xfrm>
                <a:off x="1834306" y="1912594"/>
                <a:ext cx="71744" cy="71744"/>
              </a:xfrm>
              <a:custGeom>
                <a:avLst/>
                <a:gdLst/>
                <a:ahLst/>
                <a:cxnLst/>
                <a:rect l="l" t="t" r="r" b="b"/>
                <a:pathLst>
                  <a:path w="806" h="806" extrusionOk="0">
                    <a:moveTo>
                      <a:pt x="0" y="0"/>
                    </a:moveTo>
                    <a:lnTo>
                      <a:pt x="0" y="805"/>
                    </a:lnTo>
                    <a:lnTo>
                      <a:pt x="806" y="805"/>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8"/>
              <p:cNvSpPr/>
              <p:nvPr/>
            </p:nvSpPr>
            <p:spPr>
              <a:xfrm>
                <a:off x="1826473" y="1904672"/>
                <a:ext cx="87944" cy="87766"/>
              </a:xfrm>
              <a:custGeom>
                <a:avLst/>
                <a:gdLst/>
                <a:ahLst/>
                <a:cxnLst/>
                <a:rect l="l" t="t" r="r" b="b"/>
                <a:pathLst>
                  <a:path w="988" h="986" extrusionOk="0">
                    <a:moveTo>
                      <a:pt x="805" y="86"/>
                    </a:moveTo>
                    <a:lnTo>
                      <a:pt x="805" y="806"/>
                    </a:lnTo>
                    <a:lnTo>
                      <a:pt x="88" y="806"/>
                    </a:lnTo>
                    <a:lnTo>
                      <a:pt x="88" y="86"/>
                    </a:lnTo>
                    <a:close/>
                    <a:moveTo>
                      <a:pt x="0" y="1"/>
                    </a:moveTo>
                    <a:lnTo>
                      <a:pt x="0" y="985"/>
                    </a:lnTo>
                    <a:lnTo>
                      <a:pt x="985" y="985"/>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8"/>
              <p:cNvSpPr/>
              <p:nvPr/>
            </p:nvSpPr>
            <p:spPr>
              <a:xfrm>
                <a:off x="1834306" y="1553344"/>
                <a:ext cx="71744" cy="71744"/>
              </a:xfrm>
              <a:custGeom>
                <a:avLst/>
                <a:gdLst/>
                <a:ahLst/>
                <a:cxnLst/>
                <a:rect l="l" t="t" r="r" b="b"/>
                <a:pathLst>
                  <a:path w="806" h="806" extrusionOk="0">
                    <a:moveTo>
                      <a:pt x="0" y="1"/>
                    </a:moveTo>
                    <a:lnTo>
                      <a:pt x="0" y="806"/>
                    </a:lnTo>
                    <a:lnTo>
                      <a:pt x="806" y="806"/>
                    </a:lnTo>
                    <a:lnTo>
                      <a:pt x="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8"/>
              <p:cNvSpPr/>
              <p:nvPr/>
            </p:nvSpPr>
            <p:spPr>
              <a:xfrm>
                <a:off x="1826473" y="1553077"/>
                <a:ext cx="87944" cy="79844"/>
              </a:xfrm>
              <a:custGeom>
                <a:avLst/>
                <a:gdLst/>
                <a:ahLst/>
                <a:cxnLst/>
                <a:rect l="l" t="t" r="r" b="b"/>
                <a:pathLst>
                  <a:path w="988" h="897" extrusionOk="0">
                    <a:moveTo>
                      <a:pt x="805" y="89"/>
                    </a:moveTo>
                    <a:lnTo>
                      <a:pt x="805" y="809"/>
                    </a:lnTo>
                    <a:lnTo>
                      <a:pt x="88" y="809"/>
                    </a:lnTo>
                    <a:lnTo>
                      <a:pt x="88" y="89"/>
                    </a:lnTo>
                    <a:close/>
                    <a:moveTo>
                      <a:pt x="0" y="1"/>
                    </a:moveTo>
                    <a:lnTo>
                      <a:pt x="0" y="897"/>
                    </a:lnTo>
                    <a:lnTo>
                      <a:pt x="985" y="897"/>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28"/>
              <p:cNvGrpSpPr/>
              <p:nvPr/>
            </p:nvGrpSpPr>
            <p:grpSpPr>
              <a:xfrm>
                <a:off x="2078034" y="2040749"/>
                <a:ext cx="1536479" cy="1541019"/>
                <a:chOff x="2385102" y="790772"/>
                <a:chExt cx="2070447" cy="2076565"/>
              </a:xfrm>
            </p:grpSpPr>
            <p:sp>
              <p:nvSpPr>
                <p:cNvPr id="1008" name="Google Shape;1008;p28"/>
                <p:cNvSpPr/>
                <p:nvPr/>
              </p:nvSpPr>
              <p:spPr>
                <a:xfrm>
                  <a:off x="2497606"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8"/>
                <p:cNvSpPr/>
                <p:nvPr/>
              </p:nvSpPr>
              <p:spPr>
                <a:xfrm>
                  <a:off x="2637576" y="800967"/>
                  <a:ext cx="10675" cy="2055335"/>
                </a:xfrm>
                <a:custGeom>
                  <a:avLst/>
                  <a:gdLst/>
                  <a:ahLst/>
                  <a:cxnLst/>
                  <a:rect l="l" t="t" r="r" b="b"/>
                  <a:pathLst>
                    <a:path w="89" h="17136" extrusionOk="0">
                      <a:moveTo>
                        <a:pt x="0" y="0"/>
                      </a:moveTo>
                      <a:lnTo>
                        <a:pt x="0" y="17136"/>
                      </a:lnTo>
                      <a:lnTo>
                        <a:pt x="88" y="17136"/>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8"/>
                <p:cNvSpPr/>
                <p:nvPr/>
              </p:nvSpPr>
              <p:spPr>
                <a:xfrm>
                  <a:off x="2766511" y="800967"/>
                  <a:ext cx="11035" cy="2055335"/>
                </a:xfrm>
                <a:custGeom>
                  <a:avLst/>
                  <a:gdLst/>
                  <a:ahLst/>
                  <a:cxnLst/>
                  <a:rect l="l" t="t" r="r" b="b"/>
                  <a:pathLst>
                    <a:path w="92" h="17136" extrusionOk="0">
                      <a:moveTo>
                        <a:pt x="1" y="0"/>
                      </a:moveTo>
                      <a:lnTo>
                        <a:pt x="1" y="17136"/>
                      </a:lnTo>
                      <a:lnTo>
                        <a:pt x="92" y="17136"/>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8"/>
                <p:cNvSpPr/>
                <p:nvPr/>
              </p:nvSpPr>
              <p:spPr>
                <a:xfrm>
                  <a:off x="2895927" y="800967"/>
                  <a:ext cx="10675" cy="2055335"/>
                </a:xfrm>
                <a:custGeom>
                  <a:avLst/>
                  <a:gdLst/>
                  <a:ahLst/>
                  <a:cxnLst/>
                  <a:rect l="l" t="t" r="r" b="b"/>
                  <a:pathLst>
                    <a:path w="89" h="17136" extrusionOk="0">
                      <a:moveTo>
                        <a:pt x="0" y="0"/>
                      </a:moveTo>
                      <a:lnTo>
                        <a:pt x="0" y="17136"/>
                      </a:lnTo>
                      <a:lnTo>
                        <a:pt x="89" y="17136"/>
                      </a:ln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8"/>
                <p:cNvSpPr/>
                <p:nvPr/>
              </p:nvSpPr>
              <p:spPr>
                <a:xfrm>
                  <a:off x="3282973" y="800967"/>
                  <a:ext cx="10675" cy="2055335"/>
                </a:xfrm>
                <a:custGeom>
                  <a:avLst/>
                  <a:gdLst/>
                  <a:ahLst/>
                  <a:cxnLst/>
                  <a:rect l="l" t="t" r="r" b="b"/>
                  <a:pathLst>
                    <a:path w="89" h="17136" extrusionOk="0">
                      <a:moveTo>
                        <a:pt x="0" y="0"/>
                      </a:moveTo>
                      <a:lnTo>
                        <a:pt x="0" y="17136"/>
                      </a:lnTo>
                      <a:lnTo>
                        <a:pt x="89" y="17136"/>
                      </a:ln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8"/>
                <p:cNvSpPr/>
                <p:nvPr/>
              </p:nvSpPr>
              <p:spPr>
                <a:xfrm>
                  <a:off x="3412029"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8"/>
                <p:cNvSpPr/>
                <p:nvPr/>
              </p:nvSpPr>
              <p:spPr>
                <a:xfrm>
                  <a:off x="3541324" y="800967"/>
                  <a:ext cx="10795" cy="2055335"/>
                </a:xfrm>
                <a:custGeom>
                  <a:avLst/>
                  <a:gdLst/>
                  <a:ahLst/>
                  <a:cxnLst/>
                  <a:rect l="l" t="t" r="r" b="b"/>
                  <a:pathLst>
                    <a:path w="90" h="17136" extrusionOk="0">
                      <a:moveTo>
                        <a:pt x="1" y="0"/>
                      </a:moveTo>
                      <a:lnTo>
                        <a:pt x="1" y="17136"/>
                      </a:lnTo>
                      <a:lnTo>
                        <a:pt x="89" y="17136"/>
                      </a:ln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8"/>
                <p:cNvSpPr/>
                <p:nvPr/>
              </p:nvSpPr>
              <p:spPr>
                <a:xfrm>
                  <a:off x="3680934" y="800967"/>
                  <a:ext cx="11035" cy="2055335"/>
                </a:xfrm>
                <a:custGeom>
                  <a:avLst/>
                  <a:gdLst/>
                  <a:ahLst/>
                  <a:cxnLst/>
                  <a:rect l="l" t="t" r="r" b="b"/>
                  <a:pathLst>
                    <a:path w="92" h="17136" extrusionOk="0">
                      <a:moveTo>
                        <a:pt x="1" y="0"/>
                      </a:moveTo>
                      <a:lnTo>
                        <a:pt x="1" y="17136"/>
                      </a:lnTo>
                      <a:lnTo>
                        <a:pt x="92" y="17136"/>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8"/>
                <p:cNvSpPr/>
                <p:nvPr/>
              </p:nvSpPr>
              <p:spPr>
                <a:xfrm>
                  <a:off x="3809990" y="800967"/>
                  <a:ext cx="11035" cy="2055335"/>
                </a:xfrm>
                <a:custGeom>
                  <a:avLst/>
                  <a:gdLst/>
                  <a:ahLst/>
                  <a:cxnLst/>
                  <a:rect l="l" t="t" r="r" b="b"/>
                  <a:pathLst>
                    <a:path w="92" h="17136" extrusionOk="0">
                      <a:moveTo>
                        <a:pt x="0" y="0"/>
                      </a:moveTo>
                      <a:lnTo>
                        <a:pt x="0" y="17136"/>
                      </a:lnTo>
                      <a:lnTo>
                        <a:pt x="92" y="17136"/>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8"/>
                <p:cNvSpPr/>
                <p:nvPr/>
              </p:nvSpPr>
              <p:spPr>
                <a:xfrm>
                  <a:off x="3939405"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8"/>
                <p:cNvSpPr/>
                <p:nvPr/>
              </p:nvSpPr>
              <p:spPr>
                <a:xfrm>
                  <a:off x="4326452"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8"/>
                <p:cNvSpPr/>
                <p:nvPr/>
              </p:nvSpPr>
              <p:spPr>
                <a:xfrm>
                  <a:off x="2389660" y="908434"/>
                  <a:ext cx="2055335" cy="11155"/>
                </a:xfrm>
                <a:custGeom>
                  <a:avLst/>
                  <a:gdLst/>
                  <a:ahLst/>
                  <a:cxnLst/>
                  <a:rect l="l" t="t" r="r" b="b"/>
                  <a:pathLst>
                    <a:path w="17136" h="93"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8"/>
                <p:cNvSpPr/>
                <p:nvPr/>
              </p:nvSpPr>
              <p:spPr>
                <a:xfrm>
                  <a:off x="2389660" y="1037851"/>
                  <a:ext cx="2055335" cy="10675"/>
                </a:xfrm>
                <a:custGeom>
                  <a:avLst/>
                  <a:gdLst/>
                  <a:ahLst/>
                  <a:cxnLst/>
                  <a:rect l="l" t="t" r="r" b="b"/>
                  <a:pathLst>
                    <a:path w="17136" h="89" extrusionOk="0">
                      <a:moveTo>
                        <a:pt x="1" y="1"/>
                      </a:moveTo>
                      <a:lnTo>
                        <a:pt x="1" y="89"/>
                      </a:lnTo>
                      <a:lnTo>
                        <a:pt x="17136" y="89"/>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8"/>
                <p:cNvSpPr/>
                <p:nvPr/>
              </p:nvSpPr>
              <p:spPr>
                <a:xfrm>
                  <a:off x="2389660" y="1177462"/>
                  <a:ext cx="2055335" cy="10675"/>
                </a:xfrm>
                <a:custGeom>
                  <a:avLst/>
                  <a:gdLst/>
                  <a:ahLst/>
                  <a:cxnLst/>
                  <a:rect l="l" t="t" r="r" b="b"/>
                  <a:pathLst>
                    <a:path w="17136" h="89" extrusionOk="0">
                      <a:moveTo>
                        <a:pt x="1" y="0"/>
                      </a:moveTo>
                      <a:lnTo>
                        <a:pt x="1" y="88"/>
                      </a:lnTo>
                      <a:lnTo>
                        <a:pt x="17136" y="88"/>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8"/>
                <p:cNvSpPr/>
                <p:nvPr/>
              </p:nvSpPr>
              <p:spPr>
                <a:xfrm>
                  <a:off x="2389660" y="1306518"/>
                  <a:ext cx="2055335" cy="11035"/>
                </a:xfrm>
                <a:custGeom>
                  <a:avLst/>
                  <a:gdLst/>
                  <a:ahLst/>
                  <a:cxnLst/>
                  <a:rect l="l" t="t" r="r" b="b"/>
                  <a:pathLst>
                    <a:path w="17136" h="92" extrusionOk="0">
                      <a:moveTo>
                        <a:pt x="1" y="0"/>
                      </a:moveTo>
                      <a:lnTo>
                        <a:pt x="1" y="91"/>
                      </a:lnTo>
                      <a:lnTo>
                        <a:pt x="17136" y="91"/>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8"/>
                <p:cNvSpPr/>
                <p:nvPr/>
              </p:nvSpPr>
              <p:spPr>
                <a:xfrm>
                  <a:off x="2389660" y="1822863"/>
                  <a:ext cx="2055335" cy="11155"/>
                </a:xfrm>
                <a:custGeom>
                  <a:avLst/>
                  <a:gdLst/>
                  <a:ahLst/>
                  <a:cxnLst/>
                  <a:rect l="l" t="t" r="r" b="b"/>
                  <a:pathLst>
                    <a:path w="17136" h="93"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8"/>
                <p:cNvSpPr/>
                <p:nvPr/>
              </p:nvSpPr>
              <p:spPr>
                <a:xfrm>
                  <a:off x="2389660" y="1952279"/>
                  <a:ext cx="2055335" cy="10675"/>
                </a:xfrm>
                <a:custGeom>
                  <a:avLst/>
                  <a:gdLst/>
                  <a:ahLst/>
                  <a:cxnLst/>
                  <a:rect l="l" t="t" r="r" b="b"/>
                  <a:pathLst>
                    <a:path w="17136" h="89" extrusionOk="0">
                      <a:moveTo>
                        <a:pt x="1" y="1"/>
                      </a:moveTo>
                      <a:lnTo>
                        <a:pt x="1" y="89"/>
                      </a:lnTo>
                      <a:lnTo>
                        <a:pt x="17136" y="89"/>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8"/>
                <p:cNvSpPr/>
                <p:nvPr/>
              </p:nvSpPr>
              <p:spPr>
                <a:xfrm>
                  <a:off x="2389660" y="2081336"/>
                  <a:ext cx="2055335" cy="11035"/>
                </a:xfrm>
                <a:custGeom>
                  <a:avLst/>
                  <a:gdLst/>
                  <a:ahLst/>
                  <a:cxnLst/>
                  <a:rect l="l" t="t" r="r" b="b"/>
                  <a:pathLst>
                    <a:path w="17136" h="92" extrusionOk="0">
                      <a:moveTo>
                        <a:pt x="1" y="0"/>
                      </a:moveTo>
                      <a:lnTo>
                        <a:pt x="1" y="92"/>
                      </a:lnTo>
                      <a:lnTo>
                        <a:pt x="17136" y="92"/>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8"/>
                <p:cNvSpPr/>
                <p:nvPr/>
              </p:nvSpPr>
              <p:spPr>
                <a:xfrm>
                  <a:off x="2389660" y="2220947"/>
                  <a:ext cx="2055335" cy="11035"/>
                </a:xfrm>
                <a:custGeom>
                  <a:avLst/>
                  <a:gdLst/>
                  <a:ahLst/>
                  <a:cxnLst/>
                  <a:rect l="l" t="t" r="r" b="b"/>
                  <a:pathLst>
                    <a:path w="17136" h="92" extrusionOk="0">
                      <a:moveTo>
                        <a:pt x="1" y="0"/>
                      </a:moveTo>
                      <a:lnTo>
                        <a:pt x="1" y="91"/>
                      </a:lnTo>
                      <a:lnTo>
                        <a:pt x="17136" y="91"/>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8"/>
                <p:cNvSpPr/>
                <p:nvPr/>
              </p:nvSpPr>
              <p:spPr>
                <a:xfrm>
                  <a:off x="2389660" y="2349883"/>
                  <a:ext cx="2055335" cy="11035"/>
                </a:xfrm>
                <a:custGeom>
                  <a:avLst/>
                  <a:gdLst/>
                  <a:ahLst/>
                  <a:cxnLst/>
                  <a:rect l="l" t="t" r="r" b="b"/>
                  <a:pathLst>
                    <a:path w="17136" h="92"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8"/>
                <p:cNvSpPr/>
                <p:nvPr/>
              </p:nvSpPr>
              <p:spPr>
                <a:xfrm>
                  <a:off x="2389660" y="2479299"/>
                  <a:ext cx="2055335" cy="11035"/>
                </a:xfrm>
                <a:custGeom>
                  <a:avLst/>
                  <a:gdLst/>
                  <a:ahLst/>
                  <a:cxnLst/>
                  <a:rect l="l" t="t" r="r" b="b"/>
                  <a:pathLst>
                    <a:path w="17136" h="92"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8"/>
                <p:cNvSpPr/>
                <p:nvPr/>
              </p:nvSpPr>
              <p:spPr>
                <a:xfrm>
                  <a:off x="2389660" y="799888"/>
                  <a:ext cx="2059892" cy="2059053"/>
                </a:xfrm>
                <a:custGeom>
                  <a:avLst/>
                  <a:gdLst/>
                  <a:ahLst/>
                  <a:cxnLst/>
                  <a:rect l="l" t="t" r="r" b="b"/>
                  <a:pathLst>
                    <a:path w="17174" h="17167" extrusionOk="0">
                      <a:moveTo>
                        <a:pt x="17173" y="6"/>
                      </a:moveTo>
                      <a:lnTo>
                        <a:pt x="17173" y="6"/>
                      </a:lnTo>
                      <a:cubicBezTo>
                        <a:pt x="17173" y="6"/>
                        <a:pt x="17173" y="6"/>
                        <a:pt x="17173" y="6"/>
                      </a:cubicBezTo>
                      <a:lnTo>
                        <a:pt x="17173" y="6"/>
                      </a:lnTo>
                      <a:lnTo>
                        <a:pt x="17174" y="6"/>
                      </a:lnTo>
                      <a:cubicBezTo>
                        <a:pt x="17174" y="6"/>
                        <a:pt x="17173" y="6"/>
                        <a:pt x="17173" y="6"/>
                      </a:cubicBezTo>
                      <a:close/>
                      <a:moveTo>
                        <a:pt x="48" y="0"/>
                      </a:moveTo>
                      <a:lnTo>
                        <a:pt x="41" y="6"/>
                      </a:lnTo>
                      <a:lnTo>
                        <a:pt x="41" y="6"/>
                      </a:lnTo>
                      <a:cubicBezTo>
                        <a:pt x="25" y="6"/>
                        <a:pt x="16" y="6"/>
                        <a:pt x="16" y="6"/>
                      </a:cubicBezTo>
                      <a:lnTo>
                        <a:pt x="1" y="6"/>
                      </a:lnTo>
                      <a:lnTo>
                        <a:pt x="1" y="22"/>
                      </a:lnTo>
                      <a:cubicBezTo>
                        <a:pt x="10" y="25"/>
                        <a:pt x="7" y="17167"/>
                        <a:pt x="10" y="17167"/>
                      </a:cubicBezTo>
                      <a:cubicBezTo>
                        <a:pt x="13" y="17164"/>
                        <a:pt x="17133" y="17160"/>
                        <a:pt x="17136" y="17160"/>
                      </a:cubicBezTo>
                      <a:cubicBezTo>
                        <a:pt x="17136" y="17160"/>
                        <a:pt x="17136" y="17156"/>
                        <a:pt x="17136" y="17148"/>
                      </a:cubicBezTo>
                      <a:lnTo>
                        <a:pt x="17136" y="17148"/>
                      </a:lnTo>
                      <a:lnTo>
                        <a:pt x="32" y="17141"/>
                      </a:lnTo>
                      <a:lnTo>
                        <a:pt x="32" y="17141"/>
                      </a:lnTo>
                      <a:cubicBezTo>
                        <a:pt x="47" y="17108"/>
                        <a:pt x="48" y="597"/>
                        <a:pt x="48" y="16"/>
                      </a:cubicBezTo>
                      <a:lnTo>
                        <a:pt x="48" y="16"/>
                      </a:lnTo>
                      <a:lnTo>
                        <a:pt x="8592" y="11"/>
                      </a:lnTo>
                      <a:lnTo>
                        <a:pt x="8592" y="11"/>
                      </a:lnTo>
                      <a:cubicBezTo>
                        <a:pt x="12868" y="13"/>
                        <a:pt x="17141" y="16"/>
                        <a:pt x="17142" y="16"/>
                      </a:cubicBezTo>
                      <a:cubicBezTo>
                        <a:pt x="17151" y="16"/>
                        <a:pt x="17133" y="16625"/>
                        <a:pt x="17136" y="17148"/>
                      </a:cubicBezTo>
                      <a:lnTo>
                        <a:pt x="17136" y="17148"/>
                      </a:lnTo>
                      <a:lnTo>
                        <a:pt x="17174" y="17148"/>
                      </a:lnTo>
                      <a:cubicBezTo>
                        <a:pt x="17174" y="17148"/>
                        <a:pt x="17158" y="38"/>
                        <a:pt x="17173" y="6"/>
                      </a:cubicBezTo>
                      <a:lnTo>
                        <a:pt x="17173" y="6"/>
                      </a:lnTo>
                      <a:lnTo>
                        <a:pt x="8592" y="11"/>
                      </a:lnTo>
                      <a:lnTo>
                        <a:pt x="8592" y="11"/>
                      </a:lnTo>
                      <a:cubicBezTo>
                        <a:pt x="4520" y="9"/>
                        <a:pt x="444" y="7"/>
                        <a:pt x="48" y="6"/>
                      </a:cubicBezTo>
                      <a:lnTo>
                        <a:pt x="48" y="6"/>
                      </a:lnTo>
                      <a:cubicBezTo>
                        <a:pt x="48" y="2"/>
                        <a:pt x="48" y="0"/>
                        <a:pt x="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8"/>
                <p:cNvSpPr/>
                <p:nvPr/>
              </p:nvSpPr>
              <p:spPr>
                <a:xfrm>
                  <a:off x="2385102" y="790772"/>
                  <a:ext cx="2070447" cy="2076565"/>
                </a:xfrm>
                <a:custGeom>
                  <a:avLst/>
                  <a:gdLst/>
                  <a:ahLst/>
                  <a:cxnLst/>
                  <a:rect l="l" t="t" r="r" b="b"/>
                  <a:pathLst>
                    <a:path w="17262" h="17313" extrusionOk="0">
                      <a:moveTo>
                        <a:pt x="16135" y="82"/>
                      </a:moveTo>
                      <a:lnTo>
                        <a:pt x="17192" y="89"/>
                      </a:lnTo>
                      <a:lnTo>
                        <a:pt x="17192" y="89"/>
                      </a:lnTo>
                      <a:cubicBezTo>
                        <a:pt x="17192" y="86"/>
                        <a:pt x="17192" y="84"/>
                        <a:pt x="17193" y="82"/>
                      </a:cubicBezTo>
                      <a:close/>
                      <a:moveTo>
                        <a:pt x="23" y="1"/>
                      </a:moveTo>
                      <a:cubicBezTo>
                        <a:pt x="17" y="79"/>
                        <a:pt x="10" y="85"/>
                        <a:pt x="10" y="95"/>
                      </a:cubicBezTo>
                      <a:lnTo>
                        <a:pt x="31" y="92"/>
                      </a:lnTo>
                      <a:lnTo>
                        <a:pt x="31" y="92"/>
                      </a:lnTo>
                      <a:lnTo>
                        <a:pt x="39" y="1"/>
                      </a:lnTo>
                      <a:close/>
                      <a:moveTo>
                        <a:pt x="84" y="114"/>
                      </a:moveTo>
                      <a:lnTo>
                        <a:pt x="63" y="156"/>
                      </a:lnTo>
                      <a:lnTo>
                        <a:pt x="63" y="156"/>
                      </a:lnTo>
                      <a:cubicBezTo>
                        <a:pt x="61" y="146"/>
                        <a:pt x="59" y="137"/>
                        <a:pt x="56" y="127"/>
                      </a:cubicBezTo>
                      <a:lnTo>
                        <a:pt x="56" y="127"/>
                      </a:lnTo>
                      <a:cubicBezTo>
                        <a:pt x="69" y="123"/>
                        <a:pt x="78" y="118"/>
                        <a:pt x="84" y="114"/>
                      </a:cubicBezTo>
                      <a:close/>
                      <a:moveTo>
                        <a:pt x="341" y="1"/>
                      </a:moveTo>
                      <a:cubicBezTo>
                        <a:pt x="341" y="1"/>
                        <a:pt x="142" y="51"/>
                        <a:pt x="48" y="57"/>
                      </a:cubicBezTo>
                      <a:lnTo>
                        <a:pt x="70" y="89"/>
                      </a:lnTo>
                      <a:lnTo>
                        <a:pt x="54" y="89"/>
                      </a:lnTo>
                      <a:lnTo>
                        <a:pt x="46" y="90"/>
                      </a:lnTo>
                      <a:lnTo>
                        <a:pt x="46" y="90"/>
                      </a:lnTo>
                      <a:cubicBezTo>
                        <a:pt x="44" y="82"/>
                        <a:pt x="41" y="74"/>
                        <a:pt x="39" y="67"/>
                      </a:cubicBezTo>
                      <a:lnTo>
                        <a:pt x="39" y="91"/>
                      </a:lnTo>
                      <a:lnTo>
                        <a:pt x="39" y="91"/>
                      </a:lnTo>
                      <a:lnTo>
                        <a:pt x="31" y="92"/>
                      </a:lnTo>
                      <a:lnTo>
                        <a:pt x="31" y="92"/>
                      </a:lnTo>
                      <a:lnTo>
                        <a:pt x="26" y="148"/>
                      </a:lnTo>
                      <a:cubicBezTo>
                        <a:pt x="7" y="315"/>
                        <a:pt x="39" y="648"/>
                        <a:pt x="39" y="648"/>
                      </a:cubicBezTo>
                      <a:lnTo>
                        <a:pt x="39" y="2271"/>
                      </a:lnTo>
                      <a:cubicBezTo>
                        <a:pt x="46" y="6075"/>
                        <a:pt x="50" y="10437"/>
                        <a:pt x="54" y="14436"/>
                      </a:cubicBezTo>
                      <a:lnTo>
                        <a:pt x="54" y="14436"/>
                      </a:lnTo>
                      <a:lnTo>
                        <a:pt x="130" y="2246"/>
                      </a:lnTo>
                      <a:lnTo>
                        <a:pt x="130" y="636"/>
                      </a:lnTo>
                      <a:cubicBezTo>
                        <a:pt x="130" y="636"/>
                        <a:pt x="110" y="371"/>
                        <a:pt x="67" y="174"/>
                      </a:cubicBezTo>
                      <a:lnTo>
                        <a:pt x="70" y="174"/>
                      </a:lnTo>
                      <a:lnTo>
                        <a:pt x="98" y="126"/>
                      </a:lnTo>
                      <a:cubicBezTo>
                        <a:pt x="326" y="132"/>
                        <a:pt x="603" y="134"/>
                        <a:pt x="892" y="134"/>
                      </a:cubicBezTo>
                      <a:cubicBezTo>
                        <a:pt x="1355" y="134"/>
                        <a:pt x="1847" y="129"/>
                        <a:pt x="2215" y="129"/>
                      </a:cubicBezTo>
                      <a:cubicBezTo>
                        <a:pt x="2558" y="129"/>
                        <a:pt x="2918" y="130"/>
                        <a:pt x="3292" y="130"/>
                      </a:cubicBezTo>
                      <a:cubicBezTo>
                        <a:pt x="6287" y="130"/>
                        <a:pt x="10177" y="127"/>
                        <a:pt x="12928" y="82"/>
                      </a:cubicBezTo>
                      <a:lnTo>
                        <a:pt x="16135" y="82"/>
                      </a:lnTo>
                      <a:lnTo>
                        <a:pt x="2218" y="1"/>
                      </a:lnTo>
                      <a:close/>
                      <a:moveTo>
                        <a:pt x="54" y="14436"/>
                      </a:moveTo>
                      <a:lnTo>
                        <a:pt x="39" y="16975"/>
                      </a:lnTo>
                      <a:lnTo>
                        <a:pt x="39" y="17044"/>
                      </a:lnTo>
                      <a:cubicBezTo>
                        <a:pt x="35" y="17101"/>
                        <a:pt x="29" y="17158"/>
                        <a:pt x="13" y="17217"/>
                      </a:cubicBezTo>
                      <a:lnTo>
                        <a:pt x="13" y="17217"/>
                      </a:lnTo>
                      <a:cubicBezTo>
                        <a:pt x="33" y="17217"/>
                        <a:pt x="52" y="17217"/>
                        <a:pt x="72" y="17217"/>
                      </a:cubicBezTo>
                      <a:lnTo>
                        <a:pt x="72" y="17217"/>
                      </a:lnTo>
                      <a:cubicBezTo>
                        <a:pt x="61" y="17149"/>
                        <a:pt x="55" y="17081"/>
                        <a:pt x="57" y="17010"/>
                      </a:cubicBezTo>
                      <a:cubicBezTo>
                        <a:pt x="56" y="16176"/>
                        <a:pt x="55" y="15315"/>
                        <a:pt x="54" y="14436"/>
                      </a:cubicBezTo>
                      <a:close/>
                      <a:moveTo>
                        <a:pt x="13" y="17217"/>
                      </a:moveTo>
                      <a:cubicBezTo>
                        <a:pt x="9" y="17217"/>
                        <a:pt x="5" y="17217"/>
                        <a:pt x="1" y="17217"/>
                      </a:cubicBezTo>
                      <a:lnTo>
                        <a:pt x="13" y="17217"/>
                      </a:lnTo>
                      <a:cubicBezTo>
                        <a:pt x="13" y="17217"/>
                        <a:pt x="13" y="17217"/>
                        <a:pt x="13" y="17217"/>
                      </a:cubicBezTo>
                      <a:close/>
                      <a:moveTo>
                        <a:pt x="17192" y="89"/>
                      </a:moveTo>
                      <a:cubicBezTo>
                        <a:pt x="17185" y="130"/>
                        <a:pt x="17174" y="166"/>
                        <a:pt x="17174" y="202"/>
                      </a:cubicBezTo>
                      <a:lnTo>
                        <a:pt x="17174" y="1133"/>
                      </a:lnTo>
                      <a:cubicBezTo>
                        <a:pt x="17193" y="5551"/>
                        <a:pt x="17158" y="12744"/>
                        <a:pt x="17193" y="17236"/>
                      </a:cubicBezTo>
                      <a:lnTo>
                        <a:pt x="17193" y="17236"/>
                      </a:lnTo>
                      <a:cubicBezTo>
                        <a:pt x="13729" y="17229"/>
                        <a:pt x="7421" y="17215"/>
                        <a:pt x="2870" y="17215"/>
                      </a:cubicBezTo>
                      <a:cubicBezTo>
                        <a:pt x="1827" y="17215"/>
                        <a:pt x="875" y="17216"/>
                        <a:pt x="72" y="17217"/>
                      </a:cubicBezTo>
                      <a:lnTo>
                        <a:pt x="72" y="17217"/>
                      </a:lnTo>
                      <a:cubicBezTo>
                        <a:pt x="77" y="17249"/>
                        <a:pt x="84" y="17280"/>
                        <a:pt x="92" y="17312"/>
                      </a:cubicBezTo>
                      <a:lnTo>
                        <a:pt x="101" y="17312"/>
                      </a:lnTo>
                      <a:cubicBezTo>
                        <a:pt x="324" y="17312"/>
                        <a:pt x="557" y="17312"/>
                        <a:pt x="802" y="17312"/>
                      </a:cubicBezTo>
                      <a:cubicBezTo>
                        <a:pt x="5251" y="17312"/>
                        <a:pt x="13178" y="17286"/>
                        <a:pt x="17224" y="17274"/>
                      </a:cubicBezTo>
                      <a:lnTo>
                        <a:pt x="17224" y="17271"/>
                      </a:lnTo>
                      <a:cubicBezTo>
                        <a:pt x="17240" y="12581"/>
                        <a:pt x="17262" y="5278"/>
                        <a:pt x="17262" y="652"/>
                      </a:cubicBezTo>
                      <a:lnTo>
                        <a:pt x="17262" y="318"/>
                      </a:lnTo>
                      <a:cubicBezTo>
                        <a:pt x="17262" y="243"/>
                        <a:pt x="17256" y="164"/>
                        <a:pt x="17243" y="89"/>
                      </a:cubicBezTo>
                      <a:lnTo>
                        <a:pt x="17205" y="89"/>
                      </a:lnTo>
                      <a:lnTo>
                        <a:pt x="17192" y="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 name="Google Shape;1031;p28"/>
              <p:cNvSpPr/>
              <p:nvPr/>
            </p:nvSpPr>
            <p:spPr>
              <a:xfrm>
                <a:off x="2073657" y="2043886"/>
                <a:ext cx="1541251" cy="1533418"/>
              </a:xfrm>
              <a:custGeom>
                <a:avLst/>
                <a:gdLst/>
                <a:ahLst/>
                <a:cxnLst/>
                <a:rect l="l" t="t" r="r" b="b"/>
                <a:pathLst>
                  <a:path w="17315" h="17227" extrusionOk="0">
                    <a:moveTo>
                      <a:pt x="102" y="75"/>
                    </a:moveTo>
                    <a:cubicBezTo>
                      <a:pt x="102" y="75"/>
                      <a:pt x="101" y="76"/>
                      <a:pt x="95" y="79"/>
                    </a:cubicBezTo>
                    <a:lnTo>
                      <a:pt x="95" y="77"/>
                    </a:lnTo>
                    <a:lnTo>
                      <a:pt x="95" y="77"/>
                    </a:lnTo>
                    <a:cubicBezTo>
                      <a:pt x="98" y="76"/>
                      <a:pt x="101" y="75"/>
                      <a:pt x="102" y="75"/>
                    </a:cubicBezTo>
                    <a:close/>
                    <a:moveTo>
                      <a:pt x="274" y="0"/>
                    </a:moveTo>
                    <a:lnTo>
                      <a:pt x="167" y="44"/>
                    </a:lnTo>
                    <a:cubicBezTo>
                      <a:pt x="164" y="45"/>
                      <a:pt x="162" y="46"/>
                      <a:pt x="159" y="48"/>
                    </a:cubicBezTo>
                    <a:lnTo>
                      <a:pt x="159" y="48"/>
                    </a:lnTo>
                    <a:cubicBezTo>
                      <a:pt x="146" y="47"/>
                      <a:pt x="133" y="47"/>
                      <a:pt x="120" y="47"/>
                    </a:cubicBezTo>
                    <a:lnTo>
                      <a:pt x="120" y="47"/>
                    </a:lnTo>
                    <a:lnTo>
                      <a:pt x="126" y="61"/>
                    </a:lnTo>
                    <a:lnTo>
                      <a:pt x="126" y="61"/>
                    </a:lnTo>
                    <a:cubicBezTo>
                      <a:pt x="111" y="68"/>
                      <a:pt x="101" y="72"/>
                      <a:pt x="95" y="75"/>
                    </a:cubicBezTo>
                    <a:lnTo>
                      <a:pt x="95" y="75"/>
                    </a:lnTo>
                    <a:lnTo>
                      <a:pt x="95" y="47"/>
                    </a:lnTo>
                    <a:lnTo>
                      <a:pt x="79" y="63"/>
                    </a:lnTo>
                    <a:lnTo>
                      <a:pt x="1" y="139"/>
                    </a:lnTo>
                    <a:cubicBezTo>
                      <a:pt x="2570" y="139"/>
                      <a:pt x="6175" y="123"/>
                      <a:pt x="8716" y="104"/>
                    </a:cubicBezTo>
                    <a:cubicBezTo>
                      <a:pt x="9085" y="98"/>
                      <a:pt x="9477" y="93"/>
                      <a:pt x="9884" y="89"/>
                    </a:cubicBezTo>
                    <a:lnTo>
                      <a:pt x="9884" y="89"/>
                    </a:lnTo>
                    <a:cubicBezTo>
                      <a:pt x="9451" y="85"/>
                      <a:pt x="9039" y="81"/>
                      <a:pt x="8656" y="76"/>
                    </a:cubicBezTo>
                    <a:cubicBezTo>
                      <a:pt x="7414" y="55"/>
                      <a:pt x="5910" y="52"/>
                      <a:pt x="4401" y="52"/>
                    </a:cubicBezTo>
                    <a:cubicBezTo>
                      <a:pt x="3731" y="52"/>
                      <a:pt x="3059" y="53"/>
                      <a:pt x="2410" y="53"/>
                    </a:cubicBezTo>
                    <a:cubicBezTo>
                      <a:pt x="1639" y="53"/>
                      <a:pt x="898" y="52"/>
                      <a:pt x="226" y="48"/>
                    </a:cubicBezTo>
                    <a:lnTo>
                      <a:pt x="226" y="48"/>
                    </a:lnTo>
                    <a:lnTo>
                      <a:pt x="274" y="0"/>
                    </a:lnTo>
                    <a:close/>
                    <a:moveTo>
                      <a:pt x="17274" y="63"/>
                    </a:moveTo>
                    <a:cubicBezTo>
                      <a:pt x="15105" y="76"/>
                      <a:pt x="12234" y="67"/>
                      <a:pt x="9884" y="89"/>
                    </a:cubicBezTo>
                    <a:lnTo>
                      <a:pt x="9884" y="89"/>
                    </a:lnTo>
                    <a:cubicBezTo>
                      <a:pt x="11421" y="103"/>
                      <a:pt x="13214" y="107"/>
                      <a:pt x="14841" y="107"/>
                    </a:cubicBezTo>
                    <a:cubicBezTo>
                      <a:pt x="15703" y="107"/>
                      <a:pt x="16519" y="106"/>
                      <a:pt x="17224" y="104"/>
                    </a:cubicBezTo>
                    <a:lnTo>
                      <a:pt x="17224" y="104"/>
                    </a:lnTo>
                    <a:lnTo>
                      <a:pt x="17224" y="617"/>
                    </a:lnTo>
                    <a:cubicBezTo>
                      <a:pt x="17224" y="617"/>
                      <a:pt x="17222" y="8183"/>
                      <a:pt x="17269" y="13635"/>
                    </a:cubicBezTo>
                    <a:lnTo>
                      <a:pt x="17269" y="13635"/>
                    </a:lnTo>
                    <a:cubicBezTo>
                      <a:pt x="17276" y="9320"/>
                      <a:pt x="17279" y="4178"/>
                      <a:pt x="17287" y="623"/>
                    </a:cubicBezTo>
                    <a:cubicBezTo>
                      <a:pt x="17287" y="481"/>
                      <a:pt x="17284" y="239"/>
                      <a:pt x="17287" y="104"/>
                    </a:cubicBezTo>
                    <a:lnTo>
                      <a:pt x="17287" y="104"/>
                    </a:lnTo>
                    <a:cubicBezTo>
                      <a:pt x="17266" y="104"/>
                      <a:pt x="17245" y="104"/>
                      <a:pt x="17224" y="104"/>
                    </a:cubicBezTo>
                    <a:lnTo>
                      <a:pt x="17224" y="104"/>
                    </a:lnTo>
                    <a:lnTo>
                      <a:pt x="17224" y="98"/>
                    </a:lnTo>
                    <a:lnTo>
                      <a:pt x="17224" y="88"/>
                    </a:lnTo>
                    <a:cubicBezTo>
                      <a:pt x="17246" y="88"/>
                      <a:pt x="17167" y="88"/>
                      <a:pt x="17277" y="72"/>
                    </a:cubicBezTo>
                    <a:lnTo>
                      <a:pt x="17274" y="63"/>
                    </a:lnTo>
                    <a:close/>
                    <a:moveTo>
                      <a:pt x="95" y="145"/>
                    </a:moveTo>
                    <a:lnTo>
                      <a:pt x="95" y="4356"/>
                    </a:lnTo>
                    <a:cubicBezTo>
                      <a:pt x="95" y="8256"/>
                      <a:pt x="101" y="13191"/>
                      <a:pt x="95" y="17072"/>
                    </a:cubicBezTo>
                    <a:lnTo>
                      <a:pt x="95" y="17201"/>
                    </a:lnTo>
                    <a:cubicBezTo>
                      <a:pt x="124" y="17201"/>
                      <a:pt x="154" y="17201"/>
                      <a:pt x="183" y="17201"/>
                    </a:cubicBezTo>
                    <a:lnTo>
                      <a:pt x="183" y="17201"/>
                    </a:lnTo>
                    <a:lnTo>
                      <a:pt x="183" y="17076"/>
                    </a:lnTo>
                    <a:cubicBezTo>
                      <a:pt x="183" y="17076"/>
                      <a:pt x="177" y="8266"/>
                      <a:pt x="177" y="4359"/>
                    </a:cubicBezTo>
                    <a:cubicBezTo>
                      <a:pt x="180" y="3164"/>
                      <a:pt x="95" y="145"/>
                      <a:pt x="95" y="145"/>
                    </a:cubicBezTo>
                    <a:close/>
                    <a:moveTo>
                      <a:pt x="17269" y="13635"/>
                    </a:moveTo>
                    <a:cubicBezTo>
                      <a:pt x="17267" y="14923"/>
                      <a:pt x="17264" y="16137"/>
                      <a:pt x="17262" y="17214"/>
                    </a:cubicBezTo>
                    <a:lnTo>
                      <a:pt x="17262" y="17214"/>
                    </a:lnTo>
                    <a:cubicBezTo>
                      <a:pt x="17279" y="17214"/>
                      <a:pt x="17297" y="17214"/>
                      <a:pt x="17315" y="17214"/>
                    </a:cubicBezTo>
                    <a:cubicBezTo>
                      <a:pt x="17296" y="16262"/>
                      <a:pt x="17281" y="15016"/>
                      <a:pt x="17269" y="13635"/>
                    </a:cubicBezTo>
                    <a:close/>
                    <a:moveTo>
                      <a:pt x="3040" y="17191"/>
                    </a:moveTo>
                    <a:cubicBezTo>
                      <a:pt x="2073" y="17191"/>
                      <a:pt x="1118" y="17194"/>
                      <a:pt x="183" y="17201"/>
                    </a:cubicBezTo>
                    <a:lnTo>
                      <a:pt x="183" y="17201"/>
                    </a:lnTo>
                    <a:lnTo>
                      <a:pt x="183" y="17205"/>
                    </a:lnTo>
                    <a:cubicBezTo>
                      <a:pt x="161" y="17205"/>
                      <a:pt x="240" y="17205"/>
                      <a:pt x="126" y="17220"/>
                    </a:cubicBezTo>
                    <a:cubicBezTo>
                      <a:pt x="821" y="17223"/>
                      <a:pt x="1524" y="17224"/>
                      <a:pt x="2232" y="17224"/>
                    </a:cubicBezTo>
                    <a:cubicBezTo>
                      <a:pt x="4250" y="17224"/>
                      <a:pt x="6316" y="17216"/>
                      <a:pt x="8385" y="17209"/>
                    </a:cubicBezTo>
                    <a:lnTo>
                      <a:pt x="8385" y="17209"/>
                    </a:lnTo>
                    <a:cubicBezTo>
                      <a:pt x="6585" y="17200"/>
                      <a:pt x="4791" y="17191"/>
                      <a:pt x="3040" y="17191"/>
                    </a:cubicBezTo>
                    <a:close/>
                    <a:moveTo>
                      <a:pt x="13062" y="17199"/>
                    </a:moveTo>
                    <a:cubicBezTo>
                      <a:pt x="11514" y="17199"/>
                      <a:pt x="9949" y="17204"/>
                      <a:pt x="8385" y="17209"/>
                    </a:cubicBezTo>
                    <a:lnTo>
                      <a:pt x="8385" y="17209"/>
                    </a:lnTo>
                    <a:cubicBezTo>
                      <a:pt x="10232" y="17218"/>
                      <a:pt x="12085" y="17227"/>
                      <a:pt x="13904" y="17227"/>
                    </a:cubicBezTo>
                    <a:cubicBezTo>
                      <a:pt x="15039" y="17227"/>
                      <a:pt x="16160" y="17223"/>
                      <a:pt x="17258" y="17214"/>
                    </a:cubicBezTo>
                    <a:lnTo>
                      <a:pt x="17262" y="17217"/>
                    </a:lnTo>
                    <a:cubicBezTo>
                      <a:pt x="17262" y="17216"/>
                      <a:pt x="17262" y="17215"/>
                      <a:pt x="17262" y="17214"/>
                    </a:cubicBezTo>
                    <a:lnTo>
                      <a:pt x="17262" y="17214"/>
                    </a:lnTo>
                    <a:cubicBezTo>
                      <a:pt x="15887" y="17203"/>
                      <a:pt x="14482" y="17199"/>
                      <a:pt x="13062" y="171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8"/>
              <p:cNvSpPr/>
              <p:nvPr/>
            </p:nvSpPr>
            <p:spPr>
              <a:xfrm>
                <a:off x="2057724" y="2024214"/>
                <a:ext cx="56078" cy="56167"/>
              </a:xfrm>
              <a:custGeom>
                <a:avLst/>
                <a:gdLst/>
                <a:ahLst/>
                <a:cxnLst/>
                <a:rect l="l" t="t" r="r" b="b"/>
                <a:pathLst>
                  <a:path w="630" h="631" extrusionOk="0">
                    <a:moveTo>
                      <a:pt x="0" y="1"/>
                    </a:moveTo>
                    <a:lnTo>
                      <a:pt x="0" y="630"/>
                    </a:lnTo>
                    <a:lnTo>
                      <a:pt x="629" y="630"/>
                    </a:lnTo>
                    <a:lnTo>
                      <a:pt x="6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8"/>
              <p:cNvSpPr/>
              <p:nvPr/>
            </p:nvSpPr>
            <p:spPr>
              <a:xfrm>
                <a:off x="3582931" y="2024214"/>
                <a:ext cx="56078" cy="56167"/>
              </a:xfrm>
              <a:custGeom>
                <a:avLst/>
                <a:gdLst/>
                <a:ahLst/>
                <a:cxnLst/>
                <a:rect l="l" t="t" r="r" b="b"/>
                <a:pathLst>
                  <a:path w="630" h="631" extrusionOk="0">
                    <a:moveTo>
                      <a:pt x="0" y="1"/>
                    </a:moveTo>
                    <a:lnTo>
                      <a:pt x="0" y="630"/>
                    </a:lnTo>
                    <a:lnTo>
                      <a:pt x="629" y="630"/>
                    </a:lnTo>
                    <a:lnTo>
                      <a:pt x="6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8"/>
              <p:cNvSpPr/>
              <p:nvPr/>
            </p:nvSpPr>
            <p:spPr>
              <a:xfrm>
                <a:off x="2057724" y="3549513"/>
                <a:ext cx="56078" cy="56078"/>
              </a:xfrm>
              <a:custGeom>
                <a:avLst/>
                <a:gdLst/>
                <a:ahLst/>
                <a:cxnLst/>
                <a:rect l="l" t="t" r="r" b="b"/>
                <a:pathLst>
                  <a:path w="630" h="630" extrusionOk="0">
                    <a:moveTo>
                      <a:pt x="0" y="0"/>
                    </a:moveTo>
                    <a:lnTo>
                      <a:pt x="0" y="629"/>
                    </a:lnTo>
                    <a:lnTo>
                      <a:pt x="629" y="629"/>
                    </a:lnTo>
                    <a:lnTo>
                      <a:pt x="6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8"/>
              <p:cNvSpPr/>
              <p:nvPr/>
            </p:nvSpPr>
            <p:spPr>
              <a:xfrm>
                <a:off x="3582931" y="3549513"/>
                <a:ext cx="56078" cy="56078"/>
              </a:xfrm>
              <a:custGeom>
                <a:avLst/>
                <a:gdLst/>
                <a:ahLst/>
                <a:cxnLst/>
                <a:rect l="l" t="t" r="r" b="b"/>
                <a:pathLst>
                  <a:path w="630" h="630" extrusionOk="0">
                    <a:moveTo>
                      <a:pt x="0" y="0"/>
                    </a:moveTo>
                    <a:lnTo>
                      <a:pt x="0" y="629"/>
                    </a:lnTo>
                    <a:lnTo>
                      <a:pt x="629" y="629"/>
                    </a:lnTo>
                    <a:lnTo>
                      <a:pt x="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8"/>
              <p:cNvSpPr/>
              <p:nvPr/>
            </p:nvSpPr>
            <p:spPr>
              <a:xfrm>
                <a:off x="2488805" y="3637101"/>
                <a:ext cx="854253" cy="511021"/>
              </a:xfrm>
              <a:custGeom>
                <a:avLst/>
                <a:gdLst/>
                <a:ahLst/>
                <a:cxnLst/>
                <a:rect l="l" t="t" r="r" b="b"/>
                <a:pathLst>
                  <a:path w="9597" h="5741" extrusionOk="0">
                    <a:moveTo>
                      <a:pt x="1" y="1"/>
                    </a:moveTo>
                    <a:lnTo>
                      <a:pt x="1" y="5741"/>
                    </a:lnTo>
                    <a:lnTo>
                      <a:pt x="9597" y="5741"/>
                    </a:lnTo>
                    <a:lnTo>
                      <a:pt x="95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8"/>
              <p:cNvSpPr/>
              <p:nvPr/>
            </p:nvSpPr>
            <p:spPr>
              <a:xfrm>
                <a:off x="2506786" y="3660066"/>
                <a:ext cx="28039" cy="28128"/>
              </a:xfrm>
              <a:custGeom>
                <a:avLst/>
                <a:gdLst/>
                <a:ahLst/>
                <a:cxnLst/>
                <a:rect l="l" t="t" r="r" b="b"/>
                <a:pathLst>
                  <a:path w="315" h="316" extrusionOk="0">
                    <a:moveTo>
                      <a:pt x="28" y="1"/>
                    </a:moveTo>
                    <a:lnTo>
                      <a:pt x="0" y="26"/>
                    </a:lnTo>
                    <a:lnTo>
                      <a:pt x="293" y="315"/>
                    </a:lnTo>
                    <a:lnTo>
                      <a:pt x="315" y="290"/>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8"/>
              <p:cNvSpPr/>
              <p:nvPr/>
            </p:nvSpPr>
            <p:spPr>
              <a:xfrm>
                <a:off x="2506786" y="3660066"/>
                <a:ext cx="28039" cy="28128"/>
              </a:xfrm>
              <a:custGeom>
                <a:avLst/>
                <a:gdLst/>
                <a:ahLst/>
                <a:cxnLst/>
                <a:rect l="l" t="t" r="r" b="b"/>
                <a:pathLst>
                  <a:path w="315" h="316" extrusionOk="0">
                    <a:moveTo>
                      <a:pt x="293" y="1"/>
                    </a:moveTo>
                    <a:lnTo>
                      <a:pt x="0" y="290"/>
                    </a:lnTo>
                    <a:lnTo>
                      <a:pt x="28" y="315"/>
                    </a:lnTo>
                    <a:lnTo>
                      <a:pt x="315" y="26"/>
                    </a:lnTo>
                    <a:lnTo>
                      <a:pt x="2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8"/>
              <p:cNvSpPr/>
              <p:nvPr/>
            </p:nvSpPr>
            <p:spPr>
              <a:xfrm>
                <a:off x="3288660" y="3671548"/>
                <a:ext cx="17713" cy="17713"/>
              </a:xfrm>
              <a:custGeom>
                <a:avLst/>
                <a:gdLst/>
                <a:ahLst/>
                <a:cxnLst/>
                <a:rect l="l" t="t" r="r" b="b"/>
                <a:pathLst>
                  <a:path w="199" h="199" extrusionOk="0">
                    <a:moveTo>
                      <a:pt x="26" y="0"/>
                    </a:moveTo>
                    <a:lnTo>
                      <a:pt x="1" y="26"/>
                    </a:lnTo>
                    <a:lnTo>
                      <a:pt x="171" y="199"/>
                    </a:lnTo>
                    <a:lnTo>
                      <a:pt x="199" y="170"/>
                    </a:lnTo>
                    <a:lnTo>
                      <a:pt x="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8"/>
              <p:cNvSpPr/>
              <p:nvPr/>
            </p:nvSpPr>
            <p:spPr>
              <a:xfrm>
                <a:off x="3288927" y="3658641"/>
                <a:ext cx="17803" cy="18070"/>
              </a:xfrm>
              <a:custGeom>
                <a:avLst/>
                <a:gdLst/>
                <a:ahLst/>
                <a:cxnLst/>
                <a:rect l="l" t="t" r="r" b="b"/>
                <a:pathLst>
                  <a:path w="200" h="203" extrusionOk="0">
                    <a:moveTo>
                      <a:pt x="174" y="1"/>
                    </a:moveTo>
                    <a:lnTo>
                      <a:pt x="1" y="174"/>
                    </a:lnTo>
                    <a:lnTo>
                      <a:pt x="29" y="202"/>
                    </a:lnTo>
                    <a:lnTo>
                      <a:pt x="199" y="29"/>
                    </a:lnTo>
                    <a:lnTo>
                      <a:pt x="1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8"/>
              <p:cNvSpPr/>
              <p:nvPr/>
            </p:nvSpPr>
            <p:spPr>
              <a:xfrm>
                <a:off x="3305216" y="3671548"/>
                <a:ext cx="17981" cy="17713"/>
              </a:xfrm>
              <a:custGeom>
                <a:avLst/>
                <a:gdLst/>
                <a:ahLst/>
                <a:cxnLst/>
                <a:rect l="l" t="t" r="r" b="b"/>
                <a:pathLst>
                  <a:path w="202" h="199" extrusionOk="0">
                    <a:moveTo>
                      <a:pt x="29" y="0"/>
                    </a:moveTo>
                    <a:lnTo>
                      <a:pt x="0" y="29"/>
                    </a:lnTo>
                    <a:lnTo>
                      <a:pt x="173" y="199"/>
                    </a:lnTo>
                    <a:lnTo>
                      <a:pt x="202" y="173"/>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8"/>
              <p:cNvSpPr/>
              <p:nvPr/>
            </p:nvSpPr>
            <p:spPr>
              <a:xfrm>
                <a:off x="3306284" y="3658107"/>
                <a:ext cx="18070" cy="17981"/>
              </a:xfrm>
              <a:custGeom>
                <a:avLst/>
                <a:gdLst/>
                <a:ahLst/>
                <a:cxnLst/>
                <a:rect l="l" t="t" r="r" b="b"/>
                <a:pathLst>
                  <a:path w="203" h="202" extrusionOk="0">
                    <a:moveTo>
                      <a:pt x="174" y="0"/>
                    </a:moveTo>
                    <a:lnTo>
                      <a:pt x="1" y="173"/>
                    </a:lnTo>
                    <a:lnTo>
                      <a:pt x="29" y="202"/>
                    </a:lnTo>
                    <a:lnTo>
                      <a:pt x="202" y="29"/>
                    </a:lnTo>
                    <a:lnTo>
                      <a:pt x="1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8"/>
              <p:cNvSpPr/>
              <p:nvPr/>
            </p:nvSpPr>
            <p:spPr>
              <a:xfrm>
                <a:off x="2632736" y="3725044"/>
                <a:ext cx="8189" cy="335488"/>
              </a:xfrm>
              <a:custGeom>
                <a:avLst/>
                <a:gdLst/>
                <a:ahLst/>
                <a:cxnLst/>
                <a:rect l="l" t="t" r="r" b="b"/>
                <a:pathLst>
                  <a:path w="92" h="3769" extrusionOk="0">
                    <a:moveTo>
                      <a:pt x="1" y="0"/>
                    </a:moveTo>
                    <a:lnTo>
                      <a:pt x="1" y="3768"/>
                    </a:lnTo>
                    <a:lnTo>
                      <a:pt x="92" y="3768"/>
                    </a:lnTo>
                    <a:lnTo>
                      <a:pt x="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8"/>
              <p:cNvSpPr/>
              <p:nvPr/>
            </p:nvSpPr>
            <p:spPr>
              <a:xfrm>
                <a:off x="2541767" y="3754151"/>
                <a:ext cx="71744" cy="40679"/>
              </a:xfrm>
              <a:custGeom>
                <a:avLst/>
                <a:gdLst/>
                <a:ahLst/>
                <a:cxnLst/>
                <a:rect l="l" t="t" r="r" b="b"/>
                <a:pathLst>
                  <a:path w="806" h="457" extrusionOk="0">
                    <a:moveTo>
                      <a:pt x="388" y="41"/>
                    </a:moveTo>
                    <a:cubicBezTo>
                      <a:pt x="489" y="41"/>
                      <a:pt x="576" y="123"/>
                      <a:pt x="576" y="224"/>
                    </a:cubicBezTo>
                    <a:cubicBezTo>
                      <a:pt x="576" y="331"/>
                      <a:pt x="491" y="412"/>
                      <a:pt x="390" y="412"/>
                    </a:cubicBezTo>
                    <a:cubicBezTo>
                      <a:pt x="271" y="412"/>
                      <a:pt x="176" y="302"/>
                      <a:pt x="208" y="176"/>
                    </a:cubicBezTo>
                    <a:cubicBezTo>
                      <a:pt x="224" y="114"/>
                      <a:pt x="277" y="63"/>
                      <a:pt x="340" y="47"/>
                    </a:cubicBezTo>
                    <a:cubicBezTo>
                      <a:pt x="356" y="43"/>
                      <a:pt x="372" y="41"/>
                      <a:pt x="388" y="41"/>
                    </a:cubicBezTo>
                    <a:close/>
                    <a:moveTo>
                      <a:pt x="403" y="0"/>
                    </a:moveTo>
                    <a:cubicBezTo>
                      <a:pt x="236" y="0"/>
                      <a:pt x="88" y="85"/>
                      <a:pt x="0" y="227"/>
                    </a:cubicBezTo>
                    <a:cubicBezTo>
                      <a:pt x="88" y="365"/>
                      <a:pt x="236" y="453"/>
                      <a:pt x="403" y="456"/>
                    </a:cubicBezTo>
                    <a:cubicBezTo>
                      <a:pt x="566" y="447"/>
                      <a:pt x="717" y="365"/>
                      <a:pt x="806" y="227"/>
                    </a:cubicBezTo>
                    <a:cubicBezTo>
                      <a:pt x="721" y="85"/>
                      <a:pt x="566" y="3"/>
                      <a:pt x="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8"/>
              <p:cNvSpPr/>
              <p:nvPr/>
            </p:nvSpPr>
            <p:spPr>
              <a:xfrm>
                <a:off x="2564109" y="3761450"/>
                <a:ext cx="26170" cy="26081"/>
              </a:xfrm>
              <a:custGeom>
                <a:avLst/>
                <a:gdLst/>
                <a:ahLst/>
                <a:cxnLst/>
                <a:rect l="l" t="t" r="r" b="b"/>
                <a:pathLst>
                  <a:path w="294" h="293" extrusionOk="0">
                    <a:moveTo>
                      <a:pt x="146" y="0"/>
                    </a:moveTo>
                    <a:cubicBezTo>
                      <a:pt x="64" y="0"/>
                      <a:pt x="1" y="63"/>
                      <a:pt x="1" y="145"/>
                    </a:cubicBezTo>
                    <a:cubicBezTo>
                      <a:pt x="1" y="230"/>
                      <a:pt x="67" y="293"/>
                      <a:pt x="146" y="293"/>
                    </a:cubicBezTo>
                    <a:cubicBezTo>
                      <a:pt x="231" y="293"/>
                      <a:pt x="293" y="223"/>
                      <a:pt x="293" y="145"/>
                    </a:cubicBezTo>
                    <a:cubicBezTo>
                      <a:pt x="293" y="66"/>
                      <a:pt x="231" y="3"/>
                      <a:pt x="1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8"/>
              <p:cNvSpPr/>
              <p:nvPr/>
            </p:nvSpPr>
            <p:spPr>
              <a:xfrm>
                <a:off x="2541767" y="3870311"/>
                <a:ext cx="71744" cy="40679"/>
              </a:xfrm>
              <a:custGeom>
                <a:avLst/>
                <a:gdLst/>
                <a:ahLst/>
                <a:cxnLst/>
                <a:rect l="l" t="t" r="r" b="b"/>
                <a:pathLst>
                  <a:path w="806" h="457" extrusionOk="0">
                    <a:moveTo>
                      <a:pt x="391" y="38"/>
                    </a:moveTo>
                    <a:cubicBezTo>
                      <a:pt x="494" y="38"/>
                      <a:pt x="576" y="118"/>
                      <a:pt x="579" y="221"/>
                    </a:cubicBezTo>
                    <a:lnTo>
                      <a:pt x="579" y="224"/>
                    </a:lnTo>
                    <a:cubicBezTo>
                      <a:pt x="576" y="331"/>
                      <a:pt x="491" y="413"/>
                      <a:pt x="390" y="413"/>
                    </a:cubicBezTo>
                    <a:cubicBezTo>
                      <a:pt x="271" y="413"/>
                      <a:pt x="176" y="303"/>
                      <a:pt x="208" y="177"/>
                    </a:cubicBezTo>
                    <a:cubicBezTo>
                      <a:pt x="224" y="114"/>
                      <a:pt x="277" y="63"/>
                      <a:pt x="340" y="45"/>
                    </a:cubicBezTo>
                    <a:cubicBezTo>
                      <a:pt x="357" y="40"/>
                      <a:pt x="375" y="38"/>
                      <a:pt x="391" y="38"/>
                    </a:cubicBezTo>
                    <a:close/>
                    <a:moveTo>
                      <a:pt x="403" y="1"/>
                    </a:moveTo>
                    <a:cubicBezTo>
                      <a:pt x="236" y="1"/>
                      <a:pt x="88" y="85"/>
                      <a:pt x="0" y="227"/>
                    </a:cubicBezTo>
                    <a:cubicBezTo>
                      <a:pt x="88" y="365"/>
                      <a:pt x="236" y="453"/>
                      <a:pt x="403" y="457"/>
                    </a:cubicBezTo>
                    <a:cubicBezTo>
                      <a:pt x="566" y="447"/>
                      <a:pt x="717" y="365"/>
                      <a:pt x="806" y="227"/>
                    </a:cubicBezTo>
                    <a:cubicBezTo>
                      <a:pt x="721" y="85"/>
                      <a:pt x="566" y="1"/>
                      <a:pt x="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8"/>
              <p:cNvSpPr/>
              <p:nvPr/>
            </p:nvSpPr>
            <p:spPr>
              <a:xfrm>
                <a:off x="2566957" y="3877609"/>
                <a:ext cx="26081" cy="26081"/>
              </a:xfrm>
              <a:custGeom>
                <a:avLst/>
                <a:gdLst/>
                <a:ahLst/>
                <a:cxnLst/>
                <a:rect l="l" t="t" r="r" b="b"/>
                <a:pathLst>
                  <a:path w="293" h="293" extrusionOk="0">
                    <a:moveTo>
                      <a:pt x="145" y="0"/>
                    </a:moveTo>
                    <a:cubicBezTo>
                      <a:pt x="63" y="0"/>
                      <a:pt x="0" y="63"/>
                      <a:pt x="0" y="145"/>
                    </a:cubicBezTo>
                    <a:cubicBezTo>
                      <a:pt x="0" y="230"/>
                      <a:pt x="66" y="293"/>
                      <a:pt x="145" y="293"/>
                    </a:cubicBezTo>
                    <a:cubicBezTo>
                      <a:pt x="230" y="293"/>
                      <a:pt x="293" y="224"/>
                      <a:pt x="293" y="145"/>
                    </a:cubicBezTo>
                    <a:cubicBezTo>
                      <a:pt x="293" y="63"/>
                      <a:pt x="224" y="0"/>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8"/>
              <p:cNvSpPr/>
              <p:nvPr/>
            </p:nvSpPr>
            <p:spPr>
              <a:xfrm>
                <a:off x="2541767" y="3981219"/>
                <a:ext cx="71744" cy="40679"/>
              </a:xfrm>
              <a:custGeom>
                <a:avLst/>
                <a:gdLst/>
                <a:ahLst/>
                <a:cxnLst/>
                <a:rect l="l" t="t" r="r" b="b"/>
                <a:pathLst>
                  <a:path w="806" h="457" extrusionOk="0">
                    <a:moveTo>
                      <a:pt x="391" y="66"/>
                    </a:moveTo>
                    <a:cubicBezTo>
                      <a:pt x="494" y="66"/>
                      <a:pt x="576" y="146"/>
                      <a:pt x="579" y="249"/>
                    </a:cubicBezTo>
                    <a:lnTo>
                      <a:pt x="579" y="252"/>
                    </a:lnTo>
                    <a:cubicBezTo>
                      <a:pt x="576" y="359"/>
                      <a:pt x="491" y="440"/>
                      <a:pt x="390" y="440"/>
                    </a:cubicBezTo>
                    <a:cubicBezTo>
                      <a:pt x="271" y="440"/>
                      <a:pt x="176" y="330"/>
                      <a:pt x="208" y="205"/>
                    </a:cubicBezTo>
                    <a:cubicBezTo>
                      <a:pt x="224" y="142"/>
                      <a:pt x="277" y="91"/>
                      <a:pt x="340" y="72"/>
                    </a:cubicBezTo>
                    <a:cubicBezTo>
                      <a:pt x="357" y="68"/>
                      <a:pt x="375" y="66"/>
                      <a:pt x="391" y="66"/>
                    </a:cubicBezTo>
                    <a:close/>
                    <a:moveTo>
                      <a:pt x="403" y="0"/>
                    </a:moveTo>
                    <a:cubicBezTo>
                      <a:pt x="236" y="0"/>
                      <a:pt x="88" y="88"/>
                      <a:pt x="0" y="230"/>
                    </a:cubicBezTo>
                    <a:cubicBezTo>
                      <a:pt x="88" y="365"/>
                      <a:pt x="236" y="453"/>
                      <a:pt x="403" y="456"/>
                    </a:cubicBezTo>
                    <a:cubicBezTo>
                      <a:pt x="566" y="447"/>
                      <a:pt x="717" y="365"/>
                      <a:pt x="806" y="230"/>
                    </a:cubicBezTo>
                    <a:cubicBezTo>
                      <a:pt x="721" y="88"/>
                      <a:pt x="566" y="0"/>
                      <a:pt x="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8"/>
              <p:cNvSpPr/>
              <p:nvPr/>
            </p:nvSpPr>
            <p:spPr>
              <a:xfrm>
                <a:off x="2564109" y="3988429"/>
                <a:ext cx="26170" cy="26170"/>
              </a:xfrm>
              <a:custGeom>
                <a:avLst/>
                <a:gdLst/>
                <a:ahLst/>
                <a:cxnLst/>
                <a:rect l="l" t="t" r="r" b="b"/>
                <a:pathLst>
                  <a:path w="294" h="294" extrusionOk="0">
                    <a:moveTo>
                      <a:pt x="146" y="1"/>
                    </a:moveTo>
                    <a:cubicBezTo>
                      <a:pt x="64" y="1"/>
                      <a:pt x="1" y="64"/>
                      <a:pt x="1" y="149"/>
                    </a:cubicBezTo>
                    <a:cubicBezTo>
                      <a:pt x="1" y="230"/>
                      <a:pt x="67" y="293"/>
                      <a:pt x="146" y="293"/>
                    </a:cubicBezTo>
                    <a:cubicBezTo>
                      <a:pt x="231" y="293"/>
                      <a:pt x="293" y="227"/>
                      <a:pt x="293" y="149"/>
                    </a:cubicBezTo>
                    <a:cubicBezTo>
                      <a:pt x="293" y="64"/>
                      <a:pt x="231"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8"/>
              <p:cNvSpPr/>
              <p:nvPr/>
            </p:nvSpPr>
            <p:spPr>
              <a:xfrm>
                <a:off x="2520760" y="3828920"/>
                <a:ext cx="782598" cy="8189"/>
              </a:xfrm>
              <a:custGeom>
                <a:avLst/>
                <a:gdLst/>
                <a:ahLst/>
                <a:cxnLst/>
                <a:rect l="l" t="t" r="r" b="b"/>
                <a:pathLst>
                  <a:path w="8792" h="92" extrusionOk="0">
                    <a:moveTo>
                      <a:pt x="0" y="0"/>
                    </a:moveTo>
                    <a:lnTo>
                      <a:pt x="0" y="91"/>
                    </a:lnTo>
                    <a:lnTo>
                      <a:pt x="8791" y="91"/>
                    </a:lnTo>
                    <a:lnTo>
                      <a:pt x="87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8"/>
              <p:cNvSpPr/>
              <p:nvPr/>
            </p:nvSpPr>
            <p:spPr>
              <a:xfrm>
                <a:off x="2776401" y="3844853"/>
                <a:ext cx="23855" cy="95866"/>
              </a:xfrm>
              <a:custGeom>
                <a:avLst/>
                <a:gdLst/>
                <a:ahLst/>
                <a:cxnLst/>
                <a:rect l="l" t="t" r="r" b="b"/>
                <a:pathLst>
                  <a:path w="268" h="1077" extrusionOk="0">
                    <a:moveTo>
                      <a:pt x="0" y="0"/>
                    </a:moveTo>
                    <a:lnTo>
                      <a:pt x="0" y="1076"/>
                    </a:lnTo>
                    <a:lnTo>
                      <a:pt x="267" y="1076"/>
                    </a:lnTo>
                    <a:lnTo>
                      <a:pt x="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8"/>
              <p:cNvSpPr/>
              <p:nvPr/>
            </p:nvSpPr>
            <p:spPr>
              <a:xfrm>
                <a:off x="2776401" y="3956830"/>
                <a:ext cx="23855" cy="95866"/>
              </a:xfrm>
              <a:custGeom>
                <a:avLst/>
                <a:gdLst/>
                <a:ahLst/>
                <a:cxnLst/>
                <a:rect l="l" t="t" r="r" b="b"/>
                <a:pathLst>
                  <a:path w="268" h="1077" extrusionOk="0">
                    <a:moveTo>
                      <a:pt x="0" y="0"/>
                    </a:moveTo>
                    <a:lnTo>
                      <a:pt x="0" y="1076"/>
                    </a:lnTo>
                    <a:lnTo>
                      <a:pt x="267" y="1076"/>
                    </a:lnTo>
                    <a:lnTo>
                      <a:pt x="2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8"/>
              <p:cNvSpPr/>
              <p:nvPr/>
            </p:nvSpPr>
            <p:spPr>
              <a:xfrm>
                <a:off x="2776401" y="3725044"/>
                <a:ext cx="23855" cy="96044"/>
              </a:xfrm>
              <a:custGeom>
                <a:avLst/>
                <a:gdLst/>
                <a:ahLst/>
                <a:cxnLst/>
                <a:rect l="l" t="t" r="r" b="b"/>
                <a:pathLst>
                  <a:path w="268" h="1079" extrusionOk="0">
                    <a:moveTo>
                      <a:pt x="0" y="0"/>
                    </a:moveTo>
                    <a:lnTo>
                      <a:pt x="0" y="1079"/>
                    </a:lnTo>
                    <a:lnTo>
                      <a:pt x="267" y="1079"/>
                    </a:lnTo>
                    <a:lnTo>
                      <a:pt x="2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8"/>
              <p:cNvSpPr/>
              <p:nvPr/>
            </p:nvSpPr>
            <p:spPr>
              <a:xfrm>
                <a:off x="2680625" y="3772932"/>
                <a:ext cx="47978" cy="40056"/>
              </a:xfrm>
              <a:custGeom>
                <a:avLst/>
                <a:gdLst/>
                <a:ahLst/>
                <a:cxnLst/>
                <a:rect l="l" t="t" r="r" b="b"/>
                <a:pathLst>
                  <a:path w="539" h="450" extrusionOk="0">
                    <a:moveTo>
                      <a:pt x="0" y="0"/>
                    </a:moveTo>
                    <a:lnTo>
                      <a:pt x="0" y="450"/>
                    </a:lnTo>
                    <a:lnTo>
                      <a:pt x="538" y="450"/>
                    </a:lnTo>
                    <a:lnTo>
                      <a:pt x="5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8"/>
              <p:cNvSpPr/>
              <p:nvPr/>
            </p:nvSpPr>
            <p:spPr>
              <a:xfrm>
                <a:off x="2679200" y="3736526"/>
                <a:ext cx="41569" cy="36495"/>
              </a:xfrm>
              <a:custGeom>
                <a:avLst/>
                <a:gdLst/>
                <a:ahLst/>
                <a:cxnLst/>
                <a:rect l="l" t="t" r="r" b="b"/>
                <a:pathLst>
                  <a:path w="467" h="410" extrusionOk="0">
                    <a:moveTo>
                      <a:pt x="230" y="0"/>
                    </a:moveTo>
                    <a:cubicBezTo>
                      <a:pt x="98" y="16"/>
                      <a:pt x="1" y="135"/>
                      <a:pt x="16" y="264"/>
                    </a:cubicBezTo>
                    <a:lnTo>
                      <a:pt x="16" y="409"/>
                    </a:lnTo>
                    <a:lnTo>
                      <a:pt x="108" y="409"/>
                    </a:lnTo>
                    <a:lnTo>
                      <a:pt x="108" y="267"/>
                    </a:lnTo>
                    <a:cubicBezTo>
                      <a:pt x="101" y="261"/>
                      <a:pt x="101" y="72"/>
                      <a:pt x="262" y="72"/>
                    </a:cubicBezTo>
                    <a:cubicBezTo>
                      <a:pt x="359" y="72"/>
                      <a:pt x="406" y="142"/>
                      <a:pt x="375" y="283"/>
                    </a:cubicBezTo>
                    <a:lnTo>
                      <a:pt x="375" y="409"/>
                    </a:lnTo>
                    <a:lnTo>
                      <a:pt x="466" y="409"/>
                    </a:lnTo>
                    <a:lnTo>
                      <a:pt x="466" y="280"/>
                    </a:lnTo>
                    <a:cubicBezTo>
                      <a:pt x="466" y="98"/>
                      <a:pt x="391"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8"/>
              <p:cNvSpPr/>
              <p:nvPr/>
            </p:nvSpPr>
            <p:spPr>
              <a:xfrm>
                <a:off x="3212288" y="3747653"/>
                <a:ext cx="53229" cy="53318"/>
              </a:xfrm>
              <a:custGeom>
                <a:avLst/>
                <a:gdLst/>
                <a:ahLst/>
                <a:cxnLst/>
                <a:rect l="l" t="t" r="r" b="b"/>
                <a:pathLst>
                  <a:path w="598" h="599" extrusionOk="0">
                    <a:moveTo>
                      <a:pt x="299" y="42"/>
                    </a:moveTo>
                    <a:cubicBezTo>
                      <a:pt x="444" y="42"/>
                      <a:pt x="560" y="158"/>
                      <a:pt x="560" y="300"/>
                    </a:cubicBezTo>
                    <a:cubicBezTo>
                      <a:pt x="560" y="448"/>
                      <a:pt x="440" y="561"/>
                      <a:pt x="299" y="561"/>
                    </a:cubicBezTo>
                    <a:cubicBezTo>
                      <a:pt x="154" y="561"/>
                      <a:pt x="41" y="441"/>
                      <a:pt x="41" y="300"/>
                    </a:cubicBezTo>
                    <a:cubicBezTo>
                      <a:pt x="41" y="155"/>
                      <a:pt x="157" y="42"/>
                      <a:pt x="299" y="42"/>
                    </a:cubicBezTo>
                    <a:close/>
                    <a:moveTo>
                      <a:pt x="299" y="1"/>
                    </a:moveTo>
                    <a:cubicBezTo>
                      <a:pt x="135" y="1"/>
                      <a:pt x="0" y="136"/>
                      <a:pt x="0" y="300"/>
                    </a:cubicBezTo>
                    <a:cubicBezTo>
                      <a:pt x="0" y="466"/>
                      <a:pt x="135" y="599"/>
                      <a:pt x="299" y="599"/>
                    </a:cubicBezTo>
                    <a:cubicBezTo>
                      <a:pt x="466" y="599"/>
                      <a:pt x="598" y="466"/>
                      <a:pt x="598" y="300"/>
                    </a:cubicBezTo>
                    <a:cubicBezTo>
                      <a:pt x="598" y="136"/>
                      <a:pt x="463" y="1"/>
                      <a:pt x="2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8"/>
              <p:cNvSpPr/>
              <p:nvPr/>
            </p:nvSpPr>
            <p:spPr>
              <a:xfrm>
                <a:off x="3212288" y="3863635"/>
                <a:ext cx="53229" cy="53229"/>
              </a:xfrm>
              <a:custGeom>
                <a:avLst/>
                <a:gdLst/>
                <a:ahLst/>
                <a:cxnLst/>
                <a:rect l="l" t="t" r="r" b="b"/>
                <a:pathLst>
                  <a:path w="598" h="598" extrusionOk="0">
                    <a:moveTo>
                      <a:pt x="299" y="44"/>
                    </a:moveTo>
                    <a:cubicBezTo>
                      <a:pt x="444" y="44"/>
                      <a:pt x="560" y="157"/>
                      <a:pt x="560" y="302"/>
                    </a:cubicBezTo>
                    <a:cubicBezTo>
                      <a:pt x="560" y="450"/>
                      <a:pt x="440" y="563"/>
                      <a:pt x="299" y="563"/>
                    </a:cubicBezTo>
                    <a:cubicBezTo>
                      <a:pt x="154" y="563"/>
                      <a:pt x="41" y="444"/>
                      <a:pt x="41" y="302"/>
                    </a:cubicBezTo>
                    <a:cubicBezTo>
                      <a:pt x="41" y="157"/>
                      <a:pt x="157" y="44"/>
                      <a:pt x="299" y="44"/>
                    </a:cubicBezTo>
                    <a:close/>
                    <a:moveTo>
                      <a:pt x="299" y="0"/>
                    </a:moveTo>
                    <a:cubicBezTo>
                      <a:pt x="135" y="0"/>
                      <a:pt x="0" y="135"/>
                      <a:pt x="0" y="299"/>
                    </a:cubicBezTo>
                    <a:cubicBezTo>
                      <a:pt x="0" y="466"/>
                      <a:pt x="135" y="598"/>
                      <a:pt x="299" y="598"/>
                    </a:cubicBezTo>
                    <a:cubicBezTo>
                      <a:pt x="466" y="598"/>
                      <a:pt x="598" y="466"/>
                      <a:pt x="598" y="299"/>
                    </a:cubicBezTo>
                    <a:cubicBezTo>
                      <a:pt x="598" y="135"/>
                      <a:pt x="463"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8"/>
              <p:cNvSpPr/>
              <p:nvPr/>
            </p:nvSpPr>
            <p:spPr>
              <a:xfrm>
                <a:off x="3207393" y="3980062"/>
                <a:ext cx="56167" cy="52962"/>
              </a:xfrm>
              <a:custGeom>
                <a:avLst/>
                <a:gdLst/>
                <a:ahLst/>
                <a:cxnLst/>
                <a:rect l="l" t="t" r="r" b="b"/>
                <a:pathLst>
                  <a:path w="631" h="595" extrusionOk="0">
                    <a:moveTo>
                      <a:pt x="631" y="298"/>
                    </a:moveTo>
                    <a:lnTo>
                      <a:pt x="631" y="298"/>
                    </a:lnTo>
                    <a:cubicBezTo>
                      <a:pt x="631" y="312"/>
                      <a:pt x="630" y="325"/>
                      <a:pt x="628" y="339"/>
                    </a:cubicBezTo>
                    <a:lnTo>
                      <a:pt x="628" y="339"/>
                    </a:lnTo>
                    <a:cubicBezTo>
                      <a:pt x="630" y="326"/>
                      <a:pt x="631" y="313"/>
                      <a:pt x="631" y="299"/>
                    </a:cubicBezTo>
                    <a:cubicBezTo>
                      <a:pt x="631" y="299"/>
                      <a:pt x="631" y="298"/>
                      <a:pt x="631" y="298"/>
                    </a:cubicBezTo>
                    <a:close/>
                    <a:moveTo>
                      <a:pt x="336" y="1"/>
                    </a:moveTo>
                    <a:cubicBezTo>
                      <a:pt x="316" y="1"/>
                      <a:pt x="296" y="3"/>
                      <a:pt x="275" y="7"/>
                    </a:cubicBezTo>
                    <a:cubicBezTo>
                      <a:pt x="162" y="29"/>
                      <a:pt x="68" y="120"/>
                      <a:pt x="43" y="230"/>
                    </a:cubicBezTo>
                    <a:cubicBezTo>
                      <a:pt x="1" y="424"/>
                      <a:pt x="149" y="594"/>
                      <a:pt x="336" y="594"/>
                    </a:cubicBezTo>
                    <a:cubicBezTo>
                      <a:pt x="374" y="594"/>
                      <a:pt x="412" y="588"/>
                      <a:pt x="451" y="573"/>
                    </a:cubicBezTo>
                    <a:cubicBezTo>
                      <a:pt x="549" y="534"/>
                      <a:pt x="614" y="444"/>
                      <a:pt x="628" y="339"/>
                    </a:cubicBezTo>
                    <a:lnTo>
                      <a:pt x="628" y="339"/>
                    </a:lnTo>
                    <a:cubicBezTo>
                      <a:pt x="609" y="468"/>
                      <a:pt x="500" y="561"/>
                      <a:pt x="367" y="561"/>
                    </a:cubicBezTo>
                    <a:cubicBezTo>
                      <a:pt x="352" y="561"/>
                      <a:pt x="337" y="559"/>
                      <a:pt x="323" y="557"/>
                    </a:cubicBezTo>
                    <a:cubicBezTo>
                      <a:pt x="216" y="535"/>
                      <a:pt x="131" y="447"/>
                      <a:pt x="115" y="340"/>
                    </a:cubicBezTo>
                    <a:cubicBezTo>
                      <a:pt x="89" y="177"/>
                      <a:pt x="213" y="40"/>
                      <a:pt x="370" y="40"/>
                    </a:cubicBezTo>
                    <a:cubicBezTo>
                      <a:pt x="406" y="40"/>
                      <a:pt x="445" y="47"/>
                      <a:pt x="483" y="63"/>
                    </a:cubicBezTo>
                    <a:cubicBezTo>
                      <a:pt x="577" y="104"/>
                      <a:pt x="630" y="198"/>
                      <a:pt x="631" y="298"/>
                    </a:cubicBezTo>
                    <a:lnTo>
                      <a:pt x="631" y="298"/>
                    </a:lnTo>
                    <a:cubicBezTo>
                      <a:pt x="631" y="297"/>
                      <a:pt x="631" y="297"/>
                      <a:pt x="631" y="296"/>
                    </a:cubicBezTo>
                    <a:cubicBezTo>
                      <a:pt x="631" y="133"/>
                      <a:pt x="498"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8"/>
              <p:cNvSpPr/>
              <p:nvPr/>
            </p:nvSpPr>
            <p:spPr>
              <a:xfrm>
                <a:off x="588772" y="1705109"/>
                <a:ext cx="414976" cy="1565107"/>
              </a:xfrm>
              <a:custGeom>
                <a:avLst/>
                <a:gdLst/>
                <a:ahLst/>
                <a:cxnLst/>
                <a:rect l="l" t="t" r="r" b="b"/>
                <a:pathLst>
                  <a:path w="4662" h="17583" extrusionOk="0">
                    <a:moveTo>
                      <a:pt x="0" y="0"/>
                    </a:moveTo>
                    <a:lnTo>
                      <a:pt x="0" y="17582"/>
                    </a:lnTo>
                    <a:lnTo>
                      <a:pt x="4661" y="17582"/>
                    </a:lnTo>
                    <a:lnTo>
                      <a:pt x="46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8"/>
              <p:cNvSpPr/>
              <p:nvPr/>
            </p:nvSpPr>
            <p:spPr>
              <a:xfrm>
                <a:off x="855806" y="2468559"/>
                <a:ext cx="92484" cy="114559"/>
              </a:xfrm>
              <a:custGeom>
                <a:avLst/>
                <a:gdLst/>
                <a:ahLst/>
                <a:cxnLst/>
                <a:rect l="l" t="t" r="r" b="b"/>
                <a:pathLst>
                  <a:path w="1039" h="1287" extrusionOk="0">
                    <a:moveTo>
                      <a:pt x="948" y="0"/>
                    </a:moveTo>
                    <a:lnTo>
                      <a:pt x="1" y="1218"/>
                    </a:lnTo>
                    <a:lnTo>
                      <a:pt x="92" y="1287"/>
                    </a:lnTo>
                    <a:lnTo>
                      <a:pt x="1039" y="73"/>
                    </a:lnTo>
                    <a:lnTo>
                      <a:pt x="9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 name="Google Shape;1061;p28"/>
              <p:cNvGrpSpPr/>
              <p:nvPr/>
            </p:nvGrpSpPr>
            <p:grpSpPr>
              <a:xfrm>
                <a:off x="609766" y="1724147"/>
                <a:ext cx="378549" cy="665248"/>
                <a:chOff x="406571" y="364143"/>
                <a:chExt cx="510106" cy="896440"/>
              </a:xfrm>
            </p:grpSpPr>
            <p:sp>
              <p:nvSpPr>
                <p:cNvPr id="1062" name="Google Shape;1062;p28"/>
                <p:cNvSpPr/>
                <p:nvPr/>
              </p:nvSpPr>
              <p:spPr>
                <a:xfrm>
                  <a:off x="406571" y="366062"/>
                  <a:ext cx="37782" cy="37782"/>
                </a:xfrm>
                <a:custGeom>
                  <a:avLst/>
                  <a:gdLst/>
                  <a:ahLst/>
                  <a:cxnLst/>
                  <a:rect l="l" t="t" r="r" b="b"/>
                  <a:pathLst>
                    <a:path w="315" h="315" extrusionOk="0">
                      <a:moveTo>
                        <a:pt x="25" y="0"/>
                      </a:moveTo>
                      <a:lnTo>
                        <a:pt x="0" y="25"/>
                      </a:lnTo>
                      <a:lnTo>
                        <a:pt x="286" y="315"/>
                      </a:lnTo>
                      <a:lnTo>
                        <a:pt x="315" y="286"/>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8"/>
                <p:cNvSpPr/>
                <p:nvPr/>
              </p:nvSpPr>
              <p:spPr>
                <a:xfrm>
                  <a:off x="406571" y="365582"/>
                  <a:ext cx="38142" cy="38262"/>
                </a:xfrm>
                <a:custGeom>
                  <a:avLst/>
                  <a:gdLst/>
                  <a:ahLst/>
                  <a:cxnLst/>
                  <a:rect l="l" t="t" r="r" b="b"/>
                  <a:pathLst>
                    <a:path w="318" h="319" extrusionOk="0">
                      <a:moveTo>
                        <a:pt x="290" y="1"/>
                      </a:moveTo>
                      <a:lnTo>
                        <a:pt x="0" y="290"/>
                      </a:lnTo>
                      <a:lnTo>
                        <a:pt x="28" y="319"/>
                      </a:lnTo>
                      <a:lnTo>
                        <a:pt x="318" y="29"/>
                      </a:lnTo>
                      <a:lnTo>
                        <a:pt x="2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8"/>
                <p:cNvSpPr/>
                <p:nvPr/>
              </p:nvSpPr>
              <p:spPr>
                <a:xfrm>
                  <a:off x="870139" y="381894"/>
                  <a:ext cx="23869" cy="24228"/>
                </a:xfrm>
                <a:custGeom>
                  <a:avLst/>
                  <a:gdLst/>
                  <a:ahLst/>
                  <a:cxnLst/>
                  <a:rect l="l" t="t" r="r" b="b"/>
                  <a:pathLst>
                    <a:path w="199" h="202" extrusionOk="0">
                      <a:moveTo>
                        <a:pt x="29" y="0"/>
                      </a:moveTo>
                      <a:lnTo>
                        <a:pt x="1" y="28"/>
                      </a:lnTo>
                      <a:lnTo>
                        <a:pt x="174" y="201"/>
                      </a:lnTo>
                      <a:lnTo>
                        <a:pt x="199" y="173"/>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8"/>
                <p:cNvSpPr/>
                <p:nvPr/>
              </p:nvSpPr>
              <p:spPr>
                <a:xfrm>
                  <a:off x="869419" y="364143"/>
                  <a:ext cx="24228" cy="23869"/>
                </a:xfrm>
                <a:custGeom>
                  <a:avLst/>
                  <a:gdLst/>
                  <a:ahLst/>
                  <a:cxnLst/>
                  <a:rect l="l" t="t" r="r" b="b"/>
                  <a:pathLst>
                    <a:path w="202" h="199" extrusionOk="0">
                      <a:moveTo>
                        <a:pt x="173" y="0"/>
                      </a:moveTo>
                      <a:lnTo>
                        <a:pt x="0" y="173"/>
                      </a:lnTo>
                      <a:lnTo>
                        <a:pt x="29" y="198"/>
                      </a:lnTo>
                      <a:lnTo>
                        <a:pt x="202" y="29"/>
                      </a:ln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8"/>
                <p:cNvSpPr/>
                <p:nvPr/>
              </p:nvSpPr>
              <p:spPr>
                <a:xfrm>
                  <a:off x="892448" y="381894"/>
                  <a:ext cx="24228" cy="23869"/>
                </a:xfrm>
                <a:custGeom>
                  <a:avLst/>
                  <a:gdLst/>
                  <a:ahLst/>
                  <a:cxnLst/>
                  <a:rect l="l" t="t" r="r" b="b"/>
                  <a:pathLst>
                    <a:path w="202" h="199" extrusionOk="0">
                      <a:moveTo>
                        <a:pt x="29" y="0"/>
                      </a:moveTo>
                      <a:lnTo>
                        <a:pt x="0" y="25"/>
                      </a:lnTo>
                      <a:lnTo>
                        <a:pt x="173" y="198"/>
                      </a:lnTo>
                      <a:lnTo>
                        <a:pt x="201" y="170"/>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8"/>
                <p:cNvSpPr/>
                <p:nvPr/>
              </p:nvSpPr>
              <p:spPr>
                <a:xfrm>
                  <a:off x="892088" y="364143"/>
                  <a:ext cx="24228" cy="23869"/>
                </a:xfrm>
                <a:custGeom>
                  <a:avLst/>
                  <a:gdLst/>
                  <a:ahLst/>
                  <a:cxnLst/>
                  <a:rect l="l" t="t" r="r" b="b"/>
                  <a:pathLst>
                    <a:path w="202" h="199" extrusionOk="0">
                      <a:moveTo>
                        <a:pt x="173" y="0"/>
                      </a:moveTo>
                      <a:lnTo>
                        <a:pt x="0" y="173"/>
                      </a:lnTo>
                      <a:lnTo>
                        <a:pt x="28" y="198"/>
                      </a:lnTo>
                      <a:lnTo>
                        <a:pt x="201" y="29"/>
                      </a:ln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8"/>
                <p:cNvSpPr/>
                <p:nvPr/>
              </p:nvSpPr>
              <p:spPr>
                <a:xfrm>
                  <a:off x="464622" y="481445"/>
                  <a:ext cx="130617" cy="211339"/>
                </a:xfrm>
                <a:custGeom>
                  <a:avLst/>
                  <a:gdLst/>
                  <a:ahLst/>
                  <a:cxnLst/>
                  <a:rect l="l" t="t" r="r" b="b"/>
                  <a:pathLst>
                    <a:path w="1089" h="1762" extrusionOk="0">
                      <a:moveTo>
                        <a:pt x="85" y="186"/>
                      </a:moveTo>
                      <a:lnTo>
                        <a:pt x="938" y="1045"/>
                      </a:lnTo>
                      <a:lnTo>
                        <a:pt x="535" y="1104"/>
                      </a:lnTo>
                      <a:lnTo>
                        <a:pt x="743" y="1608"/>
                      </a:lnTo>
                      <a:lnTo>
                        <a:pt x="608" y="1664"/>
                      </a:lnTo>
                      <a:lnTo>
                        <a:pt x="400" y="1155"/>
                      </a:lnTo>
                      <a:lnTo>
                        <a:pt x="85" y="1400"/>
                      </a:lnTo>
                      <a:lnTo>
                        <a:pt x="85" y="186"/>
                      </a:lnTo>
                      <a:close/>
                      <a:moveTo>
                        <a:pt x="1" y="0"/>
                      </a:moveTo>
                      <a:lnTo>
                        <a:pt x="1" y="1557"/>
                      </a:lnTo>
                      <a:lnTo>
                        <a:pt x="356" y="1277"/>
                      </a:lnTo>
                      <a:lnTo>
                        <a:pt x="557" y="1762"/>
                      </a:lnTo>
                      <a:lnTo>
                        <a:pt x="834" y="1652"/>
                      </a:lnTo>
                      <a:lnTo>
                        <a:pt x="633" y="1167"/>
                      </a:lnTo>
                      <a:lnTo>
                        <a:pt x="1089" y="1101"/>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8"/>
                <p:cNvSpPr/>
                <p:nvPr/>
              </p:nvSpPr>
              <p:spPr>
                <a:xfrm>
                  <a:off x="765311" y="492360"/>
                  <a:ext cx="116704" cy="194427"/>
                </a:xfrm>
                <a:custGeom>
                  <a:avLst/>
                  <a:gdLst/>
                  <a:ahLst/>
                  <a:cxnLst/>
                  <a:rect l="l" t="t" r="r" b="b"/>
                  <a:pathLst>
                    <a:path w="973" h="1621" extrusionOk="0">
                      <a:moveTo>
                        <a:pt x="0" y="1"/>
                      </a:moveTo>
                      <a:lnTo>
                        <a:pt x="0" y="1388"/>
                      </a:lnTo>
                      <a:lnTo>
                        <a:pt x="340" y="1124"/>
                      </a:lnTo>
                      <a:lnTo>
                        <a:pt x="544" y="1620"/>
                      </a:lnTo>
                      <a:lnTo>
                        <a:pt x="749" y="1536"/>
                      </a:lnTo>
                      <a:lnTo>
                        <a:pt x="544" y="1045"/>
                      </a:lnTo>
                      <a:lnTo>
                        <a:pt x="972" y="97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8"/>
                <p:cNvSpPr/>
                <p:nvPr/>
              </p:nvSpPr>
              <p:spPr>
                <a:xfrm>
                  <a:off x="468820" y="845825"/>
                  <a:ext cx="124140" cy="154006"/>
                </a:xfrm>
                <a:custGeom>
                  <a:avLst/>
                  <a:gdLst/>
                  <a:ahLst/>
                  <a:cxnLst/>
                  <a:rect l="l" t="t" r="r" b="b"/>
                  <a:pathLst>
                    <a:path w="1035" h="1284" extrusionOk="0">
                      <a:moveTo>
                        <a:pt x="947" y="1"/>
                      </a:moveTo>
                      <a:lnTo>
                        <a:pt x="0" y="1215"/>
                      </a:lnTo>
                      <a:lnTo>
                        <a:pt x="88" y="1284"/>
                      </a:lnTo>
                      <a:lnTo>
                        <a:pt x="1035" y="70"/>
                      </a:lnTo>
                      <a:lnTo>
                        <a:pt x="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8"/>
                <p:cNvSpPr/>
                <p:nvPr/>
              </p:nvSpPr>
              <p:spPr>
                <a:xfrm>
                  <a:off x="451788" y="829993"/>
                  <a:ext cx="68007" cy="68847"/>
                </a:xfrm>
                <a:custGeom>
                  <a:avLst/>
                  <a:gdLst/>
                  <a:ahLst/>
                  <a:cxnLst/>
                  <a:rect l="l" t="t" r="r" b="b"/>
                  <a:pathLst>
                    <a:path w="567" h="574" extrusionOk="0">
                      <a:moveTo>
                        <a:pt x="284" y="1"/>
                      </a:moveTo>
                      <a:lnTo>
                        <a:pt x="227" y="230"/>
                      </a:lnTo>
                      <a:lnTo>
                        <a:pt x="1" y="287"/>
                      </a:lnTo>
                      <a:lnTo>
                        <a:pt x="233" y="331"/>
                      </a:lnTo>
                      <a:lnTo>
                        <a:pt x="284" y="573"/>
                      </a:lnTo>
                      <a:lnTo>
                        <a:pt x="334" y="331"/>
                      </a:lnTo>
                      <a:lnTo>
                        <a:pt x="567" y="287"/>
                      </a:lnTo>
                      <a:lnTo>
                        <a:pt x="334" y="230"/>
                      </a:lnTo>
                      <a:lnTo>
                        <a:pt x="2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8"/>
                <p:cNvSpPr/>
                <p:nvPr/>
              </p:nvSpPr>
              <p:spPr>
                <a:xfrm>
                  <a:off x="541143" y="797969"/>
                  <a:ext cx="40541" cy="40421"/>
                </a:xfrm>
                <a:custGeom>
                  <a:avLst/>
                  <a:gdLst/>
                  <a:ahLst/>
                  <a:cxnLst/>
                  <a:rect l="l" t="t" r="r" b="b"/>
                  <a:pathLst>
                    <a:path w="338" h="337" extrusionOk="0">
                      <a:moveTo>
                        <a:pt x="168" y="0"/>
                      </a:moveTo>
                      <a:lnTo>
                        <a:pt x="139" y="132"/>
                      </a:lnTo>
                      <a:lnTo>
                        <a:pt x="1" y="167"/>
                      </a:lnTo>
                      <a:lnTo>
                        <a:pt x="139" y="192"/>
                      </a:lnTo>
                      <a:lnTo>
                        <a:pt x="168" y="337"/>
                      </a:lnTo>
                      <a:lnTo>
                        <a:pt x="199" y="192"/>
                      </a:lnTo>
                      <a:lnTo>
                        <a:pt x="338" y="167"/>
                      </a:lnTo>
                      <a:lnTo>
                        <a:pt x="199" y="132"/>
                      </a:lnTo>
                      <a:lnTo>
                        <a:pt x="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8"/>
                <p:cNvSpPr/>
                <p:nvPr/>
              </p:nvSpPr>
              <p:spPr>
                <a:xfrm>
                  <a:off x="577365" y="898719"/>
                  <a:ext cx="23509" cy="23029"/>
                </a:xfrm>
                <a:custGeom>
                  <a:avLst/>
                  <a:gdLst/>
                  <a:ahLst/>
                  <a:cxnLst/>
                  <a:rect l="l" t="t" r="r" b="b"/>
                  <a:pathLst>
                    <a:path w="196" h="192" extrusionOk="0">
                      <a:moveTo>
                        <a:pt x="98" y="0"/>
                      </a:moveTo>
                      <a:lnTo>
                        <a:pt x="80" y="79"/>
                      </a:lnTo>
                      <a:lnTo>
                        <a:pt x="1" y="94"/>
                      </a:lnTo>
                      <a:lnTo>
                        <a:pt x="80" y="110"/>
                      </a:lnTo>
                      <a:lnTo>
                        <a:pt x="98" y="192"/>
                      </a:lnTo>
                      <a:lnTo>
                        <a:pt x="117" y="110"/>
                      </a:lnTo>
                      <a:lnTo>
                        <a:pt x="196" y="94"/>
                      </a:lnTo>
                      <a:lnTo>
                        <a:pt x="117" y="79"/>
                      </a:lnTo>
                      <a:lnTo>
                        <a:pt x="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8"/>
                <p:cNvSpPr/>
                <p:nvPr/>
              </p:nvSpPr>
              <p:spPr>
                <a:xfrm>
                  <a:off x="765311" y="823276"/>
                  <a:ext cx="116704" cy="194667"/>
                </a:xfrm>
                <a:custGeom>
                  <a:avLst/>
                  <a:gdLst/>
                  <a:ahLst/>
                  <a:cxnLst/>
                  <a:rect l="l" t="t" r="r" b="b"/>
                  <a:pathLst>
                    <a:path w="973" h="1623" extrusionOk="0">
                      <a:moveTo>
                        <a:pt x="0" y="0"/>
                      </a:moveTo>
                      <a:lnTo>
                        <a:pt x="0" y="1387"/>
                      </a:lnTo>
                      <a:lnTo>
                        <a:pt x="340" y="1129"/>
                      </a:lnTo>
                      <a:lnTo>
                        <a:pt x="544" y="1623"/>
                      </a:lnTo>
                      <a:lnTo>
                        <a:pt x="749" y="1538"/>
                      </a:lnTo>
                      <a:lnTo>
                        <a:pt x="544" y="1047"/>
                      </a:lnTo>
                      <a:lnTo>
                        <a:pt x="972" y="98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8"/>
                <p:cNvSpPr/>
                <p:nvPr/>
              </p:nvSpPr>
              <p:spPr>
                <a:xfrm>
                  <a:off x="697785" y="797609"/>
                  <a:ext cx="178954" cy="128698"/>
                </a:xfrm>
                <a:custGeom>
                  <a:avLst/>
                  <a:gdLst/>
                  <a:ahLst/>
                  <a:cxnLst/>
                  <a:rect l="l" t="t" r="r" b="b"/>
                  <a:pathLst>
                    <a:path w="1492" h="1073" extrusionOk="0">
                      <a:moveTo>
                        <a:pt x="1027" y="85"/>
                      </a:moveTo>
                      <a:cubicBezTo>
                        <a:pt x="1184" y="85"/>
                        <a:pt x="1304" y="135"/>
                        <a:pt x="1346" y="211"/>
                      </a:cubicBezTo>
                      <a:cubicBezTo>
                        <a:pt x="1378" y="274"/>
                        <a:pt x="1381" y="343"/>
                        <a:pt x="1353" y="412"/>
                      </a:cubicBezTo>
                      <a:cubicBezTo>
                        <a:pt x="1261" y="642"/>
                        <a:pt x="1079" y="824"/>
                        <a:pt x="849" y="915"/>
                      </a:cubicBezTo>
                      <a:cubicBezTo>
                        <a:pt x="708" y="977"/>
                        <a:pt x="575" y="1001"/>
                        <a:pt x="461" y="1001"/>
                      </a:cubicBezTo>
                      <a:cubicBezTo>
                        <a:pt x="283" y="1001"/>
                        <a:pt x="153" y="941"/>
                        <a:pt x="117" y="868"/>
                      </a:cubicBezTo>
                      <a:cubicBezTo>
                        <a:pt x="54" y="746"/>
                        <a:pt x="117" y="450"/>
                        <a:pt x="563" y="208"/>
                      </a:cubicBezTo>
                      <a:cubicBezTo>
                        <a:pt x="702" y="129"/>
                        <a:pt x="856" y="88"/>
                        <a:pt x="1013" y="85"/>
                      </a:cubicBezTo>
                      <a:cubicBezTo>
                        <a:pt x="1018" y="85"/>
                        <a:pt x="1023" y="85"/>
                        <a:pt x="1027" y="85"/>
                      </a:cubicBezTo>
                      <a:close/>
                      <a:moveTo>
                        <a:pt x="1032" y="1"/>
                      </a:moveTo>
                      <a:cubicBezTo>
                        <a:pt x="887" y="1"/>
                        <a:pt x="720" y="38"/>
                        <a:pt x="554" y="129"/>
                      </a:cubicBezTo>
                      <a:cubicBezTo>
                        <a:pt x="60" y="400"/>
                        <a:pt x="0" y="733"/>
                        <a:pt x="79" y="890"/>
                      </a:cubicBezTo>
                      <a:cubicBezTo>
                        <a:pt x="132" y="1000"/>
                        <a:pt x="290" y="1073"/>
                        <a:pt x="488" y="1073"/>
                      </a:cubicBezTo>
                      <a:cubicBezTo>
                        <a:pt x="636" y="1073"/>
                        <a:pt x="780" y="1035"/>
                        <a:pt x="909" y="978"/>
                      </a:cubicBezTo>
                      <a:cubicBezTo>
                        <a:pt x="1161" y="878"/>
                        <a:pt x="1356" y="680"/>
                        <a:pt x="1456" y="428"/>
                      </a:cubicBezTo>
                      <a:cubicBezTo>
                        <a:pt x="1491" y="340"/>
                        <a:pt x="1482" y="242"/>
                        <a:pt x="1441" y="161"/>
                      </a:cubicBezTo>
                      <a:cubicBezTo>
                        <a:pt x="1386" y="70"/>
                        <a:pt x="1230" y="1"/>
                        <a:pt x="10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8"/>
                <p:cNvSpPr/>
                <p:nvPr/>
              </p:nvSpPr>
              <p:spPr>
                <a:xfrm>
                  <a:off x="706781" y="892962"/>
                  <a:ext cx="51455" cy="45098"/>
                </a:xfrm>
                <a:custGeom>
                  <a:avLst/>
                  <a:gdLst/>
                  <a:ahLst/>
                  <a:cxnLst/>
                  <a:rect l="l" t="t" r="r" b="b"/>
                  <a:pathLst>
                    <a:path w="429" h="376" extrusionOk="0">
                      <a:moveTo>
                        <a:pt x="227" y="83"/>
                      </a:moveTo>
                      <a:cubicBezTo>
                        <a:pt x="268" y="83"/>
                        <a:pt x="300" y="105"/>
                        <a:pt x="318" y="136"/>
                      </a:cubicBezTo>
                      <a:cubicBezTo>
                        <a:pt x="347" y="186"/>
                        <a:pt x="328" y="249"/>
                        <a:pt x="278" y="278"/>
                      </a:cubicBezTo>
                      <a:cubicBezTo>
                        <a:pt x="255" y="294"/>
                        <a:pt x="230" y="302"/>
                        <a:pt x="205" y="302"/>
                      </a:cubicBezTo>
                      <a:cubicBezTo>
                        <a:pt x="171" y="302"/>
                        <a:pt x="138" y="287"/>
                        <a:pt x="114" y="256"/>
                      </a:cubicBezTo>
                      <a:cubicBezTo>
                        <a:pt x="92" y="231"/>
                        <a:pt x="83" y="193"/>
                        <a:pt x="98" y="158"/>
                      </a:cubicBezTo>
                      <a:cubicBezTo>
                        <a:pt x="127" y="111"/>
                        <a:pt x="174" y="83"/>
                        <a:pt x="227" y="83"/>
                      </a:cubicBezTo>
                      <a:close/>
                      <a:moveTo>
                        <a:pt x="233" y="1"/>
                      </a:moveTo>
                      <a:cubicBezTo>
                        <a:pt x="230" y="1"/>
                        <a:pt x="227" y="1"/>
                        <a:pt x="224" y="1"/>
                      </a:cubicBezTo>
                      <a:cubicBezTo>
                        <a:pt x="142" y="1"/>
                        <a:pt x="67" y="48"/>
                        <a:pt x="29" y="120"/>
                      </a:cubicBezTo>
                      <a:cubicBezTo>
                        <a:pt x="1" y="177"/>
                        <a:pt x="10" y="249"/>
                        <a:pt x="51" y="300"/>
                      </a:cubicBezTo>
                      <a:cubicBezTo>
                        <a:pt x="86" y="347"/>
                        <a:pt x="139" y="375"/>
                        <a:pt x="199" y="375"/>
                      </a:cubicBezTo>
                      <a:cubicBezTo>
                        <a:pt x="240" y="375"/>
                        <a:pt x="281" y="359"/>
                        <a:pt x="312" y="334"/>
                      </a:cubicBezTo>
                      <a:cubicBezTo>
                        <a:pt x="397" y="284"/>
                        <a:pt x="428" y="177"/>
                        <a:pt x="381" y="92"/>
                      </a:cubicBezTo>
                      <a:cubicBezTo>
                        <a:pt x="351" y="35"/>
                        <a:pt x="298" y="1"/>
                        <a:pt x="2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8"/>
                <p:cNvSpPr/>
                <p:nvPr/>
              </p:nvSpPr>
              <p:spPr>
                <a:xfrm>
                  <a:off x="740724" y="925466"/>
                  <a:ext cx="25428" cy="37062"/>
                </a:xfrm>
                <a:custGeom>
                  <a:avLst/>
                  <a:gdLst/>
                  <a:ahLst/>
                  <a:cxnLst/>
                  <a:rect l="l" t="t" r="r" b="b"/>
                  <a:pathLst>
                    <a:path w="212" h="309" extrusionOk="0">
                      <a:moveTo>
                        <a:pt x="29" y="0"/>
                      </a:moveTo>
                      <a:lnTo>
                        <a:pt x="1" y="73"/>
                      </a:lnTo>
                      <a:cubicBezTo>
                        <a:pt x="39" y="88"/>
                        <a:pt x="127" y="136"/>
                        <a:pt x="130" y="180"/>
                      </a:cubicBezTo>
                      <a:cubicBezTo>
                        <a:pt x="136" y="202"/>
                        <a:pt x="108" y="230"/>
                        <a:pt x="83" y="246"/>
                      </a:cubicBezTo>
                      <a:lnTo>
                        <a:pt x="130" y="309"/>
                      </a:lnTo>
                      <a:cubicBezTo>
                        <a:pt x="183" y="280"/>
                        <a:pt x="212" y="227"/>
                        <a:pt x="208" y="170"/>
                      </a:cubicBezTo>
                      <a:cubicBezTo>
                        <a:pt x="193" y="70"/>
                        <a:pt x="45" y="10"/>
                        <a:pt x="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8"/>
                <p:cNvSpPr/>
                <p:nvPr/>
              </p:nvSpPr>
              <p:spPr>
                <a:xfrm>
                  <a:off x="448430" y="1117491"/>
                  <a:ext cx="143091" cy="143091"/>
                </a:xfrm>
                <a:custGeom>
                  <a:avLst/>
                  <a:gdLst/>
                  <a:ahLst/>
                  <a:cxnLst/>
                  <a:rect l="l" t="t" r="r" b="b"/>
                  <a:pathLst>
                    <a:path w="1193" h="1193" extrusionOk="0">
                      <a:moveTo>
                        <a:pt x="947" y="0"/>
                      </a:moveTo>
                      <a:cubicBezTo>
                        <a:pt x="670" y="76"/>
                        <a:pt x="412" y="208"/>
                        <a:pt x="198" y="397"/>
                      </a:cubicBezTo>
                      <a:cubicBezTo>
                        <a:pt x="308" y="787"/>
                        <a:pt x="0" y="1104"/>
                        <a:pt x="3" y="1107"/>
                      </a:cubicBezTo>
                      <a:lnTo>
                        <a:pt x="29" y="1133"/>
                      </a:lnTo>
                      <a:lnTo>
                        <a:pt x="519" y="636"/>
                      </a:lnTo>
                      <a:cubicBezTo>
                        <a:pt x="500" y="601"/>
                        <a:pt x="500" y="557"/>
                        <a:pt x="519" y="522"/>
                      </a:cubicBezTo>
                      <a:cubicBezTo>
                        <a:pt x="540" y="490"/>
                        <a:pt x="575" y="472"/>
                        <a:pt x="612" y="472"/>
                      </a:cubicBezTo>
                      <a:cubicBezTo>
                        <a:pt x="631" y="472"/>
                        <a:pt x="652" y="477"/>
                        <a:pt x="670" y="488"/>
                      </a:cubicBezTo>
                      <a:cubicBezTo>
                        <a:pt x="721" y="519"/>
                        <a:pt x="736" y="585"/>
                        <a:pt x="705" y="639"/>
                      </a:cubicBezTo>
                      <a:cubicBezTo>
                        <a:pt x="684" y="672"/>
                        <a:pt x="649" y="690"/>
                        <a:pt x="613" y="690"/>
                      </a:cubicBezTo>
                      <a:cubicBezTo>
                        <a:pt x="593" y="690"/>
                        <a:pt x="573" y="684"/>
                        <a:pt x="554" y="673"/>
                      </a:cubicBezTo>
                      <a:lnTo>
                        <a:pt x="63" y="1167"/>
                      </a:lnTo>
                      <a:lnTo>
                        <a:pt x="88" y="1192"/>
                      </a:lnTo>
                      <a:cubicBezTo>
                        <a:pt x="88" y="1192"/>
                        <a:pt x="317" y="970"/>
                        <a:pt x="625" y="970"/>
                      </a:cubicBezTo>
                      <a:cubicBezTo>
                        <a:pt x="679" y="970"/>
                        <a:pt x="737" y="978"/>
                        <a:pt x="796" y="994"/>
                      </a:cubicBezTo>
                      <a:cubicBezTo>
                        <a:pt x="982" y="780"/>
                        <a:pt x="1117" y="522"/>
                        <a:pt x="1192" y="246"/>
                      </a:cubicBezTo>
                      <a:lnTo>
                        <a:pt x="9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8"/>
                <p:cNvSpPr/>
                <p:nvPr/>
              </p:nvSpPr>
              <p:spPr>
                <a:xfrm>
                  <a:off x="551338" y="1096382"/>
                  <a:ext cx="61291" cy="61171"/>
                </a:xfrm>
                <a:custGeom>
                  <a:avLst/>
                  <a:gdLst/>
                  <a:ahLst/>
                  <a:cxnLst/>
                  <a:rect l="l" t="t" r="r" b="b"/>
                  <a:pathLst>
                    <a:path w="511" h="510" extrusionOk="0">
                      <a:moveTo>
                        <a:pt x="152" y="0"/>
                      </a:moveTo>
                      <a:lnTo>
                        <a:pt x="1" y="151"/>
                      </a:lnTo>
                      <a:lnTo>
                        <a:pt x="359" y="510"/>
                      </a:lnTo>
                      <a:lnTo>
                        <a:pt x="510" y="359"/>
                      </a:lnTo>
                      <a:lnTo>
                        <a:pt x="1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8"/>
                <p:cNvSpPr/>
                <p:nvPr/>
              </p:nvSpPr>
              <p:spPr>
                <a:xfrm>
                  <a:off x="736286" y="1117491"/>
                  <a:ext cx="142612" cy="143091"/>
                </a:xfrm>
                <a:custGeom>
                  <a:avLst/>
                  <a:gdLst/>
                  <a:ahLst/>
                  <a:cxnLst/>
                  <a:rect l="l" t="t" r="r" b="b"/>
                  <a:pathLst>
                    <a:path w="1189" h="1193" extrusionOk="0">
                      <a:moveTo>
                        <a:pt x="947" y="0"/>
                      </a:moveTo>
                      <a:cubicBezTo>
                        <a:pt x="667" y="76"/>
                        <a:pt x="412" y="208"/>
                        <a:pt x="195" y="397"/>
                      </a:cubicBezTo>
                      <a:cubicBezTo>
                        <a:pt x="302" y="787"/>
                        <a:pt x="0" y="1104"/>
                        <a:pt x="3" y="1107"/>
                      </a:cubicBezTo>
                      <a:lnTo>
                        <a:pt x="25" y="1133"/>
                      </a:lnTo>
                      <a:lnTo>
                        <a:pt x="519" y="636"/>
                      </a:lnTo>
                      <a:cubicBezTo>
                        <a:pt x="497" y="601"/>
                        <a:pt x="497" y="557"/>
                        <a:pt x="519" y="522"/>
                      </a:cubicBezTo>
                      <a:cubicBezTo>
                        <a:pt x="539" y="490"/>
                        <a:pt x="575" y="472"/>
                        <a:pt x="610" y="472"/>
                      </a:cubicBezTo>
                      <a:cubicBezTo>
                        <a:pt x="630" y="472"/>
                        <a:pt x="649" y="477"/>
                        <a:pt x="667" y="488"/>
                      </a:cubicBezTo>
                      <a:cubicBezTo>
                        <a:pt x="717" y="519"/>
                        <a:pt x="733" y="585"/>
                        <a:pt x="701" y="639"/>
                      </a:cubicBezTo>
                      <a:cubicBezTo>
                        <a:pt x="681" y="672"/>
                        <a:pt x="646" y="690"/>
                        <a:pt x="610" y="690"/>
                      </a:cubicBezTo>
                      <a:cubicBezTo>
                        <a:pt x="591" y="690"/>
                        <a:pt x="571" y="684"/>
                        <a:pt x="554" y="673"/>
                      </a:cubicBezTo>
                      <a:lnTo>
                        <a:pt x="63" y="1167"/>
                      </a:lnTo>
                      <a:lnTo>
                        <a:pt x="85" y="1192"/>
                      </a:lnTo>
                      <a:cubicBezTo>
                        <a:pt x="85" y="1192"/>
                        <a:pt x="314" y="970"/>
                        <a:pt x="621" y="970"/>
                      </a:cubicBezTo>
                      <a:cubicBezTo>
                        <a:pt x="676" y="970"/>
                        <a:pt x="734" y="978"/>
                        <a:pt x="793" y="994"/>
                      </a:cubicBezTo>
                      <a:cubicBezTo>
                        <a:pt x="981" y="780"/>
                        <a:pt x="1113" y="519"/>
                        <a:pt x="1189" y="246"/>
                      </a:cubicBezTo>
                      <a:lnTo>
                        <a:pt x="9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8"/>
                <p:cNvSpPr/>
                <p:nvPr/>
              </p:nvSpPr>
              <p:spPr>
                <a:xfrm>
                  <a:off x="839194" y="1096382"/>
                  <a:ext cx="60931" cy="60811"/>
                </a:xfrm>
                <a:custGeom>
                  <a:avLst/>
                  <a:gdLst/>
                  <a:ahLst/>
                  <a:cxnLst/>
                  <a:rect l="l" t="t" r="r" b="b"/>
                  <a:pathLst>
                    <a:path w="508" h="507" extrusionOk="0">
                      <a:moveTo>
                        <a:pt x="149" y="0"/>
                      </a:moveTo>
                      <a:lnTo>
                        <a:pt x="1" y="148"/>
                      </a:lnTo>
                      <a:lnTo>
                        <a:pt x="359" y="507"/>
                      </a:lnTo>
                      <a:lnTo>
                        <a:pt x="507" y="359"/>
                      </a:lnTo>
                      <a:lnTo>
                        <a:pt x="1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8"/>
                <p:cNvSpPr/>
                <p:nvPr/>
              </p:nvSpPr>
              <p:spPr>
                <a:xfrm>
                  <a:off x="693947" y="1119770"/>
                  <a:ext cx="50376" cy="137814"/>
                </a:xfrm>
                <a:custGeom>
                  <a:avLst/>
                  <a:gdLst/>
                  <a:ahLst/>
                  <a:cxnLst/>
                  <a:rect l="l" t="t" r="r" b="b"/>
                  <a:pathLst>
                    <a:path w="420" h="1149" extrusionOk="0">
                      <a:moveTo>
                        <a:pt x="10" y="0"/>
                      </a:moveTo>
                      <a:lnTo>
                        <a:pt x="1" y="76"/>
                      </a:lnTo>
                      <a:cubicBezTo>
                        <a:pt x="95" y="88"/>
                        <a:pt x="180" y="135"/>
                        <a:pt x="237" y="208"/>
                      </a:cubicBezTo>
                      <a:cubicBezTo>
                        <a:pt x="274" y="293"/>
                        <a:pt x="265" y="390"/>
                        <a:pt x="215" y="469"/>
                      </a:cubicBezTo>
                      <a:cubicBezTo>
                        <a:pt x="64" y="771"/>
                        <a:pt x="105" y="937"/>
                        <a:pt x="155" y="1019"/>
                      </a:cubicBezTo>
                      <a:cubicBezTo>
                        <a:pt x="208" y="1099"/>
                        <a:pt x="301" y="1149"/>
                        <a:pt x="399" y="1149"/>
                      </a:cubicBezTo>
                      <a:cubicBezTo>
                        <a:pt x="404" y="1149"/>
                        <a:pt x="410" y="1149"/>
                        <a:pt x="416" y="1148"/>
                      </a:cubicBezTo>
                      <a:lnTo>
                        <a:pt x="419" y="1070"/>
                      </a:lnTo>
                      <a:lnTo>
                        <a:pt x="419" y="1070"/>
                      </a:lnTo>
                      <a:cubicBezTo>
                        <a:pt x="415" y="1070"/>
                        <a:pt x="412" y="1070"/>
                        <a:pt x="408" y="1070"/>
                      </a:cubicBezTo>
                      <a:cubicBezTo>
                        <a:pt x="336" y="1070"/>
                        <a:pt x="266" y="1041"/>
                        <a:pt x="221" y="981"/>
                      </a:cubicBezTo>
                      <a:cubicBezTo>
                        <a:pt x="180" y="909"/>
                        <a:pt x="155" y="771"/>
                        <a:pt x="284" y="503"/>
                      </a:cubicBezTo>
                      <a:cubicBezTo>
                        <a:pt x="344" y="406"/>
                        <a:pt x="350" y="280"/>
                        <a:pt x="306" y="173"/>
                      </a:cubicBezTo>
                      <a:cubicBezTo>
                        <a:pt x="221" y="28"/>
                        <a:pt x="17" y="0"/>
                        <a:pt x="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28"/>
              <p:cNvSpPr/>
              <p:nvPr/>
            </p:nvSpPr>
            <p:spPr>
              <a:xfrm>
                <a:off x="644760" y="2463486"/>
                <a:ext cx="95510" cy="119366"/>
              </a:xfrm>
              <a:custGeom>
                <a:avLst/>
                <a:gdLst/>
                <a:ahLst/>
                <a:cxnLst/>
                <a:rect l="l" t="t" r="r" b="b"/>
                <a:pathLst>
                  <a:path w="1073" h="1341" extrusionOk="0">
                    <a:moveTo>
                      <a:pt x="0" y="1"/>
                    </a:moveTo>
                    <a:lnTo>
                      <a:pt x="0" y="268"/>
                    </a:lnTo>
                    <a:lnTo>
                      <a:pt x="110" y="268"/>
                    </a:lnTo>
                    <a:cubicBezTo>
                      <a:pt x="110" y="268"/>
                      <a:pt x="127" y="279"/>
                      <a:pt x="139" y="279"/>
                    </a:cubicBezTo>
                    <a:cubicBezTo>
                      <a:pt x="143" y="279"/>
                      <a:pt x="147" y="277"/>
                      <a:pt x="148" y="271"/>
                    </a:cubicBezTo>
                    <a:cubicBezTo>
                      <a:pt x="148" y="259"/>
                      <a:pt x="158" y="237"/>
                      <a:pt x="158" y="177"/>
                    </a:cubicBezTo>
                    <a:lnTo>
                      <a:pt x="447" y="177"/>
                    </a:lnTo>
                    <a:lnTo>
                      <a:pt x="447" y="1133"/>
                    </a:lnTo>
                    <a:lnTo>
                      <a:pt x="375" y="1139"/>
                    </a:lnTo>
                    <a:cubicBezTo>
                      <a:pt x="362" y="1146"/>
                      <a:pt x="353" y="1146"/>
                      <a:pt x="346" y="1146"/>
                    </a:cubicBezTo>
                    <a:lnTo>
                      <a:pt x="334" y="1146"/>
                    </a:lnTo>
                    <a:cubicBezTo>
                      <a:pt x="305" y="1149"/>
                      <a:pt x="268" y="1199"/>
                      <a:pt x="268" y="1199"/>
                    </a:cubicBezTo>
                    <a:lnTo>
                      <a:pt x="268" y="1341"/>
                    </a:lnTo>
                    <a:lnTo>
                      <a:pt x="805" y="1341"/>
                    </a:lnTo>
                    <a:lnTo>
                      <a:pt x="805" y="1199"/>
                    </a:lnTo>
                    <a:cubicBezTo>
                      <a:pt x="805" y="1199"/>
                      <a:pt x="790" y="1149"/>
                      <a:pt x="761" y="1146"/>
                    </a:cubicBezTo>
                    <a:lnTo>
                      <a:pt x="752" y="1146"/>
                    </a:lnTo>
                    <a:cubicBezTo>
                      <a:pt x="743" y="1146"/>
                      <a:pt x="736" y="1139"/>
                      <a:pt x="724" y="1139"/>
                    </a:cubicBezTo>
                    <a:lnTo>
                      <a:pt x="626" y="1133"/>
                    </a:lnTo>
                    <a:lnTo>
                      <a:pt x="626" y="177"/>
                    </a:lnTo>
                    <a:lnTo>
                      <a:pt x="941" y="177"/>
                    </a:lnTo>
                    <a:cubicBezTo>
                      <a:pt x="944" y="237"/>
                      <a:pt x="947" y="259"/>
                      <a:pt x="947" y="271"/>
                    </a:cubicBezTo>
                    <a:cubicBezTo>
                      <a:pt x="948" y="277"/>
                      <a:pt x="952" y="279"/>
                      <a:pt x="958" y="279"/>
                    </a:cubicBezTo>
                    <a:cubicBezTo>
                      <a:pt x="971" y="279"/>
                      <a:pt x="991" y="268"/>
                      <a:pt x="991" y="268"/>
                    </a:cubicBezTo>
                    <a:lnTo>
                      <a:pt x="1073" y="26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8"/>
              <p:cNvSpPr/>
              <p:nvPr/>
            </p:nvSpPr>
            <p:spPr>
              <a:xfrm>
                <a:off x="636660" y="2686904"/>
                <a:ext cx="119900" cy="119900"/>
              </a:xfrm>
              <a:custGeom>
                <a:avLst/>
                <a:gdLst/>
                <a:ahLst/>
                <a:cxnLst/>
                <a:rect l="l" t="t" r="r" b="b"/>
                <a:pathLst>
                  <a:path w="1347" h="1347" extrusionOk="0">
                    <a:moveTo>
                      <a:pt x="1255" y="92"/>
                    </a:moveTo>
                    <a:lnTo>
                      <a:pt x="1255" y="1171"/>
                    </a:lnTo>
                    <a:lnTo>
                      <a:pt x="176" y="1171"/>
                    </a:lnTo>
                    <a:lnTo>
                      <a:pt x="176" y="92"/>
                    </a:lnTo>
                    <a:close/>
                    <a:moveTo>
                      <a:pt x="0" y="1"/>
                    </a:moveTo>
                    <a:lnTo>
                      <a:pt x="0" y="1347"/>
                    </a:lnTo>
                    <a:lnTo>
                      <a:pt x="1346" y="1347"/>
                    </a:lnTo>
                    <a:lnTo>
                      <a:pt x="13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8"/>
              <p:cNvSpPr/>
              <p:nvPr/>
            </p:nvSpPr>
            <p:spPr>
              <a:xfrm>
                <a:off x="843789" y="3070187"/>
                <a:ext cx="103967" cy="96133"/>
              </a:xfrm>
              <a:custGeom>
                <a:avLst/>
                <a:gdLst/>
                <a:ahLst/>
                <a:cxnLst/>
                <a:rect l="l" t="t" r="r" b="b"/>
                <a:pathLst>
                  <a:path w="1168" h="1080" extrusionOk="0">
                    <a:moveTo>
                      <a:pt x="991" y="92"/>
                    </a:moveTo>
                    <a:lnTo>
                      <a:pt x="991" y="897"/>
                    </a:lnTo>
                    <a:lnTo>
                      <a:pt x="95" y="897"/>
                    </a:lnTo>
                    <a:lnTo>
                      <a:pt x="95" y="92"/>
                    </a:lnTo>
                    <a:close/>
                    <a:moveTo>
                      <a:pt x="1" y="1"/>
                    </a:moveTo>
                    <a:lnTo>
                      <a:pt x="1" y="1079"/>
                    </a:lnTo>
                    <a:lnTo>
                      <a:pt x="1167" y="1079"/>
                    </a:lnTo>
                    <a:lnTo>
                      <a:pt x="1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8"/>
              <p:cNvSpPr/>
              <p:nvPr/>
            </p:nvSpPr>
            <p:spPr>
              <a:xfrm>
                <a:off x="820023" y="3125908"/>
                <a:ext cx="71744" cy="64178"/>
              </a:xfrm>
              <a:custGeom>
                <a:avLst/>
                <a:gdLst/>
                <a:ahLst/>
                <a:cxnLst/>
                <a:rect l="l" t="t" r="r" b="b"/>
                <a:pathLst>
                  <a:path w="806" h="721" extrusionOk="0">
                    <a:moveTo>
                      <a:pt x="629" y="95"/>
                    </a:moveTo>
                    <a:lnTo>
                      <a:pt x="629" y="633"/>
                    </a:lnTo>
                    <a:lnTo>
                      <a:pt x="91" y="633"/>
                    </a:lnTo>
                    <a:lnTo>
                      <a:pt x="91" y="95"/>
                    </a:lnTo>
                    <a:close/>
                    <a:moveTo>
                      <a:pt x="0" y="0"/>
                    </a:moveTo>
                    <a:lnTo>
                      <a:pt x="0" y="721"/>
                    </a:lnTo>
                    <a:lnTo>
                      <a:pt x="805" y="721"/>
                    </a:lnTo>
                    <a:lnTo>
                      <a:pt x="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8"/>
              <p:cNvSpPr/>
              <p:nvPr/>
            </p:nvSpPr>
            <p:spPr>
              <a:xfrm>
                <a:off x="897819" y="3087811"/>
                <a:ext cx="30353" cy="30620"/>
              </a:xfrm>
              <a:custGeom>
                <a:avLst/>
                <a:gdLst/>
                <a:ahLst/>
                <a:cxnLst/>
                <a:rect l="l" t="t" r="r" b="b"/>
                <a:pathLst>
                  <a:path w="341" h="344" extrusionOk="0">
                    <a:moveTo>
                      <a:pt x="290" y="1"/>
                    </a:moveTo>
                    <a:lnTo>
                      <a:pt x="1" y="290"/>
                    </a:lnTo>
                    <a:lnTo>
                      <a:pt x="51" y="344"/>
                    </a:lnTo>
                    <a:lnTo>
                      <a:pt x="340" y="54"/>
                    </a:lnTo>
                    <a:lnTo>
                      <a:pt x="2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8"/>
              <p:cNvSpPr/>
              <p:nvPr/>
            </p:nvSpPr>
            <p:spPr>
              <a:xfrm>
                <a:off x="916066" y="3086387"/>
                <a:ext cx="16022" cy="23944"/>
              </a:xfrm>
              <a:custGeom>
                <a:avLst/>
                <a:gdLst/>
                <a:ahLst/>
                <a:cxnLst/>
                <a:rect l="l" t="t" r="r" b="b"/>
                <a:pathLst>
                  <a:path w="180" h="269" extrusionOk="0">
                    <a:moveTo>
                      <a:pt x="0" y="1"/>
                    </a:moveTo>
                    <a:lnTo>
                      <a:pt x="0" y="92"/>
                    </a:lnTo>
                    <a:lnTo>
                      <a:pt x="88" y="92"/>
                    </a:lnTo>
                    <a:lnTo>
                      <a:pt x="88" y="268"/>
                    </a:lnTo>
                    <a:lnTo>
                      <a:pt x="179" y="268"/>
                    </a:lnTo>
                    <a:lnTo>
                      <a:pt x="1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8"/>
              <p:cNvSpPr/>
              <p:nvPr/>
            </p:nvSpPr>
            <p:spPr>
              <a:xfrm>
                <a:off x="836223" y="2648095"/>
                <a:ext cx="146248" cy="158709"/>
              </a:xfrm>
              <a:custGeom>
                <a:avLst/>
                <a:gdLst/>
                <a:ahLst/>
                <a:cxnLst/>
                <a:rect l="l" t="t" r="r" b="b"/>
                <a:pathLst>
                  <a:path w="1643" h="1783" extrusionOk="0">
                    <a:moveTo>
                      <a:pt x="1079" y="59"/>
                    </a:moveTo>
                    <a:cubicBezTo>
                      <a:pt x="1284" y="59"/>
                      <a:pt x="1457" y="248"/>
                      <a:pt x="1438" y="500"/>
                    </a:cubicBezTo>
                    <a:cubicBezTo>
                      <a:pt x="1425" y="651"/>
                      <a:pt x="1322" y="776"/>
                      <a:pt x="1183" y="830"/>
                    </a:cubicBezTo>
                    <a:lnTo>
                      <a:pt x="1168" y="836"/>
                    </a:lnTo>
                    <a:lnTo>
                      <a:pt x="1168" y="1607"/>
                    </a:lnTo>
                    <a:lnTo>
                      <a:pt x="89" y="1607"/>
                    </a:lnTo>
                    <a:lnTo>
                      <a:pt x="95" y="528"/>
                    </a:lnTo>
                    <a:lnTo>
                      <a:pt x="724" y="528"/>
                    </a:lnTo>
                    <a:lnTo>
                      <a:pt x="724" y="443"/>
                    </a:lnTo>
                    <a:cubicBezTo>
                      <a:pt x="724" y="229"/>
                      <a:pt x="884" y="59"/>
                      <a:pt x="1079" y="59"/>
                    </a:cubicBezTo>
                    <a:close/>
                    <a:moveTo>
                      <a:pt x="1131" y="0"/>
                    </a:moveTo>
                    <a:cubicBezTo>
                      <a:pt x="881" y="0"/>
                      <a:pt x="664" y="185"/>
                      <a:pt x="630" y="437"/>
                    </a:cubicBezTo>
                    <a:lnTo>
                      <a:pt x="1" y="437"/>
                    </a:lnTo>
                    <a:lnTo>
                      <a:pt x="1" y="1783"/>
                    </a:lnTo>
                    <a:lnTo>
                      <a:pt x="1340" y="1783"/>
                    </a:lnTo>
                    <a:lnTo>
                      <a:pt x="1344" y="968"/>
                    </a:lnTo>
                    <a:cubicBezTo>
                      <a:pt x="1523" y="886"/>
                      <a:pt x="1642" y="707"/>
                      <a:pt x="1642" y="506"/>
                    </a:cubicBezTo>
                    <a:cubicBezTo>
                      <a:pt x="1639" y="254"/>
                      <a:pt x="1454" y="40"/>
                      <a:pt x="1205" y="6"/>
                    </a:cubicBezTo>
                    <a:cubicBezTo>
                      <a:pt x="1180" y="2"/>
                      <a:pt x="1155" y="0"/>
                      <a:pt x="11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8"/>
              <p:cNvSpPr/>
              <p:nvPr/>
            </p:nvSpPr>
            <p:spPr>
              <a:xfrm>
                <a:off x="873163" y="2720550"/>
                <a:ext cx="55544" cy="41569"/>
              </a:xfrm>
              <a:custGeom>
                <a:avLst/>
                <a:gdLst/>
                <a:ahLst/>
                <a:cxnLst/>
                <a:rect l="l" t="t" r="r" b="b"/>
                <a:pathLst>
                  <a:path w="624" h="467" extrusionOk="0">
                    <a:moveTo>
                      <a:pt x="355" y="0"/>
                    </a:moveTo>
                    <a:cubicBezTo>
                      <a:pt x="189" y="0"/>
                      <a:pt x="164" y="188"/>
                      <a:pt x="161" y="261"/>
                    </a:cubicBezTo>
                    <a:cubicBezTo>
                      <a:pt x="145" y="349"/>
                      <a:pt x="83" y="415"/>
                      <a:pt x="1" y="444"/>
                    </a:cubicBezTo>
                    <a:cubicBezTo>
                      <a:pt x="1" y="444"/>
                      <a:pt x="84" y="467"/>
                      <a:pt x="186" y="467"/>
                    </a:cubicBezTo>
                    <a:cubicBezTo>
                      <a:pt x="280" y="467"/>
                      <a:pt x="391" y="447"/>
                      <a:pt x="466" y="371"/>
                    </a:cubicBezTo>
                    <a:cubicBezTo>
                      <a:pt x="624" y="211"/>
                      <a:pt x="529" y="25"/>
                      <a:pt x="394" y="3"/>
                    </a:cubicBezTo>
                    <a:cubicBezTo>
                      <a:pt x="380" y="1"/>
                      <a:pt x="367" y="0"/>
                      <a:pt x="3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8"/>
              <p:cNvSpPr/>
              <p:nvPr/>
            </p:nvSpPr>
            <p:spPr>
              <a:xfrm>
                <a:off x="905385" y="2662871"/>
                <a:ext cx="65869" cy="67828"/>
              </a:xfrm>
              <a:custGeom>
                <a:avLst/>
                <a:gdLst/>
                <a:ahLst/>
                <a:cxnLst/>
                <a:rect l="l" t="t" r="r" b="b"/>
                <a:pathLst>
                  <a:path w="740" h="762" extrusionOk="0">
                    <a:moveTo>
                      <a:pt x="740" y="0"/>
                    </a:moveTo>
                    <a:lnTo>
                      <a:pt x="444" y="3"/>
                    </a:lnTo>
                    <a:lnTo>
                      <a:pt x="1" y="632"/>
                    </a:lnTo>
                    <a:lnTo>
                      <a:pt x="41" y="632"/>
                    </a:lnTo>
                    <a:cubicBezTo>
                      <a:pt x="111" y="645"/>
                      <a:pt x="173" y="692"/>
                      <a:pt x="205" y="761"/>
                    </a:cubicBezTo>
                    <a:lnTo>
                      <a:pt x="7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8"/>
              <p:cNvSpPr/>
              <p:nvPr/>
            </p:nvSpPr>
            <p:spPr>
              <a:xfrm>
                <a:off x="644493" y="2903914"/>
                <a:ext cx="94976" cy="94976"/>
              </a:xfrm>
              <a:custGeom>
                <a:avLst/>
                <a:gdLst/>
                <a:ahLst/>
                <a:cxnLst/>
                <a:rect l="l" t="t" r="r" b="b"/>
                <a:pathLst>
                  <a:path w="1067" h="1067" extrusionOk="0">
                    <a:moveTo>
                      <a:pt x="714" y="0"/>
                    </a:moveTo>
                    <a:lnTo>
                      <a:pt x="0" y="717"/>
                    </a:lnTo>
                    <a:lnTo>
                      <a:pt x="349" y="1066"/>
                    </a:lnTo>
                    <a:lnTo>
                      <a:pt x="1066" y="353"/>
                    </a:lnTo>
                    <a:lnTo>
                      <a:pt x="7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8"/>
              <p:cNvSpPr/>
              <p:nvPr/>
            </p:nvSpPr>
            <p:spPr>
              <a:xfrm>
                <a:off x="713655" y="2885132"/>
                <a:ext cx="44862" cy="44862"/>
              </a:xfrm>
              <a:custGeom>
                <a:avLst/>
                <a:gdLst/>
                <a:ahLst/>
                <a:cxnLst/>
                <a:rect l="l" t="t" r="r" b="b"/>
                <a:pathLst>
                  <a:path w="504" h="504" extrusionOk="0">
                    <a:moveTo>
                      <a:pt x="151" y="1"/>
                    </a:moveTo>
                    <a:lnTo>
                      <a:pt x="0" y="152"/>
                    </a:lnTo>
                    <a:lnTo>
                      <a:pt x="349" y="504"/>
                    </a:lnTo>
                    <a:lnTo>
                      <a:pt x="503" y="350"/>
                    </a:lnTo>
                    <a:lnTo>
                      <a:pt x="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8"/>
              <p:cNvSpPr/>
              <p:nvPr/>
            </p:nvSpPr>
            <p:spPr>
              <a:xfrm>
                <a:off x="641912" y="2968536"/>
                <a:ext cx="33469" cy="33113"/>
              </a:xfrm>
              <a:custGeom>
                <a:avLst/>
                <a:gdLst/>
                <a:ahLst/>
                <a:cxnLst/>
                <a:rect l="l" t="t" r="r" b="b"/>
                <a:pathLst>
                  <a:path w="376" h="372" extrusionOk="0">
                    <a:moveTo>
                      <a:pt x="29" y="1"/>
                    </a:moveTo>
                    <a:lnTo>
                      <a:pt x="1" y="372"/>
                    </a:lnTo>
                    <a:lnTo>
                      <a:pt x="375" y="347"/>
                    </a:lnTo>
                    <a:lnTo>
                      <a:pt x="369" y="268"/>
                    </a:lnTo>
                    <a:lnTo>
                      <a:pt x="83" y="290"/>
                    </a:lnTo>
                    <a:lnTo>
                      <a:pt x="108" y="7"/>
                    </a:lnTo>
                    <a:lnTo>
                      <a:pt x="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8"/>
              <p:cNvSpPr/>
              <p:nvPr/>
            </p:nvSpPr>
            <p:spPr>
              <a:xfrm>
                <a:off x="905652" y="2901333"/>
                <a:ext cx="47711" cy="47711"/>
              </a:xfrm>
              <a:custGeom>
                <a:avLst/>
                <a:gdLst/>
                <a:ahLst/>
                <a:cxnLst/>
                <a:rect l="l" t="t" r="r" b="b"/>
                <a:pathLst>
                  <a:path w="536" h="536" extrusionOk="0">
                    <a:moveTo>
                      <a:pt x="268" y="105"/>
                    </a:moveTo>
                    <a:cubicBezTo>
                      <a:pt x="356" y="105"/>
                      <a:pt x="425" y="177"/>
                      <a:pt x="422" y="259"/>
                    </a:cubicBezTo>
                    <a:cubicBezTo>
                      <a:pt x="422" y="341"/>
                      <a:pt x="356" y="413"/>
                      <a:pt x="268" y="413"/>
                    </a:cubicBezTo>
                    <a:cubicBezTo>
                      <a:pt x="186" y="413"/>
                      <a:pt x="117" y="347"/>
                      <a:pt x="117" y="259"/>
                    </a:cubicBezTo>
                    <a:cubicBezTo>
                      <a:pt x="117" y="177"/>
                      <a:pt x="183" y="105"/>
                      <a:pt x="268" y="105"/>
                    </a:cubicBezTo>
                    <a:close/>
                    <a:moveTo>
                      <a:pt x="268" y="1"/>
                    </a:moveTo>
                    <a:cubicBezTo>
                      <a:pt x="123" y="1"/>
                      <a:pt x="1" y="120"/>
                      <a:pt x="1" y="268"/>
                    </a:cubicBezTo>
                    <a:cubicBezTo>
                      <a:pt x="1" y="413"/>
                      <a:pt x="120" y="536"/>
                      <a:pt x="268" y="536"/>
                    </a:cubicBezTo>
                    <a:cubicBezTo>
                      <a:pt x="419" y="536"/>
                      <a:pt x="535" y="413"/>
                      <a:pt x="535" y="268"/>
                    </a:cubicBezTo>
                    <a:cubicBezTo>
                      <a:pt x="535" y="120"/>
                      <a:pt x="419"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8"/>
              <p:cNvSpPr/>
              <p:nvPr/>
            </p:nvSpPr>
            <p:spPr>
              <a:xfrm>
                <a:off x="819756" y="2934445"/>
                <a:ext cx="110375" cy="56701"/>
              </a:xfrm>
              <a:custGeom>
                <a:avLst/>
                <a:gdLst/>
                <a:ahLst/>
                <a:cxnLst/>
                <a:rect l="l" t="t" r="r" b="b"/>
                <a:pathLst>
                  <a:path w="1240" h="637" extrusionOk="0">
                    <a:moveTo>
                      <a:pt x="1057" y="0"/>
                    </a:moveTo>
                    <a:lnTo>
                      <a:pt x="0" y="582"/>
                    </a:lnTo>
                    <a:cubicBezTo>
                      <a:pt x="0" y="582"/>
                      <a:pt x="125" y="637"/>
                      <a:pt x="243" y="637"/>
                    </a:cubicBezTo>
                    <a:cubicBezTo>
                      <a:pt x="275" y="637"/>
                      <a:pt x="306" y="633"/>
                      <a:pt x="333" y="623"/>
                    </a:cubicBezTo>
                    <a:cubicBezTo>
                      <a:pt x="469" y="576"/>
                      <a:pt x="1239" y="104"/>
                      <a:pt x="1239" y="104"/>
                    </a:cubicBezTo>
                    <a:lnTo>
                      <a:pt x="10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8"/>
              <p:cNvSpPr/>
              <p:nvPr/>
            </p:nvSpPr>
            <p:spPr>
              <a:xfrm>
                <a:off x="905385" y="2954561"/>
                <a:ext cx="47711" cy="47711"/>
              </a:xfrm>
              <a:custGeom>
                <a:avLst/>
                <a:gdLst/>
                <a:ahLst/>
                <a:cxnLst/>
                <a:rect l="l" t="t" r="r" b="b"/>
                <a:pathLst>
                  <a:path w="536" h="536" extrusionOk="0">
                    <a:moveTo>
                      <a:pt x="268" y="107"/>
                    </a:moveTo>
                    <a:cubicBezTo>
                      <a:pt x="356" y="107"/>
                      <a:pt x="425" y="180"/>
                      <a:pt x="422" y="262"/>
                    </a:cubicBezTo>
                    <a:cubicBezTo>
                      <a:pt x="422" y="347"/>
                      <a:pt x="353" y="416"/>
                      <a:pt x="268" y="416"/>
                    </a:cubicBezTo>
                    <a:cubicBezTo>
                      <a:pt x="186" y="416"/>
                      <a:pt x="114" y="350"/>
                      <a:pt x="114" y="262"/>
                    </a:cubicBezTo>
                    <a:cubicBezTo>
                      <a:pt x="114" y="180"/>
                      <a:pt x="183" y="107"/>
                      <a:pt x="268" y="107"/>
                    </a:cubicBezTo>
                    <a:close/>
                    <a:moveTo>
                      <a:pt x="268" y="1"/>
                    </a:moveTo>
                    <a:cubicBezTo>
                      <a:pt x="123" y="1"/>
                      <a:pt x="1" y="120"/>
                      <a:pt x="1" y="268"/>
                    </a:cubicBezTo>
                    <a:cubicBezTo>
                      <a:pt x="1" y="413"/>
                      <a:pt x="117" y="535"/>
                      <a:pt x="268" y="535"/>
                    </a:cubicBezTo>
                    <a:cubicBezTo>
                      <a:pt x="419" y="535"/>
                      <a:pt x="535" y="413"/>
                      <a:pt x="535" y="268"/>
                    </a:cubicBezTo>
                    <a:cubicBezTo>
                      <a:pt x="535" y="120"/>
                      <a:pt x="419"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8"/>
              <p:cNvSpPr/>
              <p:nvPr/>
            </p:nvSpPr>
            <p:spPr>
              <a:xfrm>
                <a:off x="818866" y="2911747"/>
                <a:ext cx="110376" cy="56879"/>
              </a:xfrm>
              <a:custGeom>
                <a:avLst/>
                <a:gdLst/>
                <a:ahLst/>
                <a:cxnLst/>
                <a:rect l="l" t="t" r="r" b="b"/>
                <a:pathLst>
                  <a:path w="1240" h="639" extrusionOk="0">
                    <a:moveTo>
                      <a:pt x="240" y="1"/>
                    </a:moveTo>
                    <a:cubicBezTo>
                      <a:pt x="122" y="1"/>
                      <a:pt x="1" y="57"/>
                      <a:pt x="1" y="57"/>
                    </a:cubicBezTo>
                    <a:lnTo>
                      <a:pt x="1061" y="639"/>
                    </a:lnTo>
                    <a:lnTo>
                      <a:pt x="1240" y="535"/>
                    </a:lnTo>
                    <a:cubicBezTo>
                      <a:pt x="1240" y="535"/>
                      <a:pt x="469" y="63"/>
                      <a:pt x="334" y="16"/>
                    </a:cubicBezTo>
                    <a:cubicBezTo>
                      <a:pt x="305" y="5"/>
                      <a:pt x="273" y="1"/>
                      <a:pt x="2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8"/>
              <p:cNvSpPr/>
              <p:nvPr/>
            </p:nvSpPr>
            <p:spPr>
              <a:xfrm>
                <a:off x="644493" y="3084785"/>
                <a:ext cx="56078" cy="87677"/>
              </a:xfrm>
              <a:custGeom>
                <a:avLst/>
                <a:gdLst/>
                <a:ahLst/>
                <a:cxnLst/>
                <a:rect l="l" t="t" r="r" b="b"/>
                <a:pathLst>
                  <a:path w="630" h="985" extrusionOk="0">
                    <a:moveTo>
                      <a:pt x="88" y="230"/>
                    </a:moveTo>
                    <a:lnTo>
                      <a:pt x="418" y="494"/>
                    </a:lnTo>
                    <a:lnTo>
                      <a:pt x="88" y="755"/>
                    </a:lnTo>
                    <a:lnTo>
                      <a:pt x="88" y="230"/>
                    </a:lnTo>
                    <a:close/>
                    <a:moveTo>
                      <a:pt x="0" y="0"/>
                    </a:moveTo>
                    <a:lnTo>
                      <a:pt x="0" y="985"/>
                    </a:lnTo>
                    <a:lnTo>
                      <a:pt x="629" y="49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8"/>
              <p:cNvSpPr/>
              <p:nvPr/>
            </p:nvSpPr>
            <p:spPr>
              <a:xfrm>
                <a:off x="701549" y="3085586"/>
                <a:ext cx="55010" cy="85452"/>
              </a:xfrm>
              <a:custGeom>
                <a:avLst/>
                <a:gdLst/>
                <a:ahLst/>
                <a:cxnLst/>
                <a:rect l="l" t="t" r="r" b="b"/>
                <a:pathLst>
                  <a:path w="618" h="960" extrusionOk="0">
                    <a:moveTo>
                      <a:pt x="617" y="1"/>
                    </a:moveTo>
                    <a:lnTo>
                      <a:pt x="1" y="482"/>
                    </a:lnTo>
                    <a:lnTo>
                      <a:pt x="617" y="960"/>
                    </a:lnTo>
                    <a:lnTo>
                      <a:pt x="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8"/>
              <p:cNvSpPr/>
              <p:nvPr/>
            </p:nvSpPr>
            <p:spPr>
              <a:xfrm>
                <a:off x="700214" y="3078287"/>
                <a:ext cx="8189" cy="96133"/>
              </a:xfrm>
              <a:custGeom>
                <a:avLst/>
                <a:gdLst/>
                <a:ahLst/>
                <a:cxnLst/>
                <a:rect l="l" t="t" r="r" b="b"/>
                <a:pathLst>
                  <a:path w="92" h="1080" extrusionOk="0">
                    <a:moveTo>
                      <a:pt x="0" y="1"/>
                    </a:moveTo>
                    <a:lnTo>
                      <a:pt x="0" y="183"/>
                    </a:lnTo>
                    <a:lnTo>
                      <a:pt x="91" y="183"/>
                    </a:lnTo>
                    <a:lnTo>
                      <a:pt x="91" y="1"/>
                    </a:lnTo>
                    <a:close/>
                    <a:moveTo>
                      <a:pt x="0" y="268"/>
                    </a:moveTo>
                    <a:lnTo>
                      <a:pt x="0" y="451"/>
                    </a:lnTo>
                    <a:lnTo>
                      <a:pt x="91" y="451"/>
                    </a:lnTo>
                    <a:lnTo>
                      <a:pt x="91" y="268"/>
                    </a:lnTo>
                    <a:close/>
                    <a:moveTo>
                      <a:pt x="0" y="627"/>
                    </a:moveTo>
                    <a:lnTo>
                      <a:pt x="0" y="806"/>
                    </a:lnTo>
                    <a:lnTo>
                      <a:pt x="91" y="806"/>
                    </a:lnTo>
                    <a:lnTo>
                      <a:pt x="91" y="627"/>
                    </a:lnTo>
                    <a:close/>
                    <a:moveTo>
                      <a:pt x="0" y="897"/>
                    </a:moveTo>
                    <a:lnTo>
                      <a:pt x="0" y="1080"/>
                    </a:lnTo>
                    <a:lnTo>
                      <a:pt x="91" y="1080"/>
                    </a:lnTo>
                    <a:lnTo>
                      <a:pt x="91" y="89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8"/>
              <p:cNvSpPr/>
              <p:nvPr/>
            </p:nvSpPr>
            <p:spPr>
              <a:xfrm>
                <a:off x="1661268" y="2079312"/>
                <a:ext cx="462865" cy="423789"/>
              </a:xfrm>
              <a:custGeom>
                <a:avLst/>
                <a:gdLst/>
                <a:ahLst/>
                <a:cxnLst/>
                <a:rect l="l" t="t" r="r" b="b"/>
                <a:pathLst>
                  <a:path w="5200" h="4761" extrusionOk="0">
                    <a:moveTo>
                      <a:pt x="2588" y="0"/>
                    </a:moveTo>
                    <a:cubicBezTo>
                      <a:pt x="2348" y="0"/>
                      <a:pt x="2114" y="48"/>
                      <a:pt x="1913" y="168"/>
                    </a:cubicBezTo>
                    <a:cubicBezTo>
                      <a:pt x="1120" y="637"/>
                      <a:pt x="551" y="1467"/>
                      <a:pt x="1" y="2150"/>
                    </a:cubicBezTo>
                    <a:lnTo>
                      <a:pt x="727" y="4760"/>
                    </a:lnTo>
                    <a:cubicBezTo>
                      <a:pt x="727" y="4760"/>
                      <a:pt x="2545" y="1939"/>
                      <a:pt x="2677" y="1832"/>
                    </a:cubicBezTo>
                    <a:cubicBezTo>
                      <a:pt x="2706" y="1810"/>
                      <a:pt x="2735" y="1801"/>
                      <a:pt x="2765" y="1801"/>
                    </a:cubicBezTo>
                    <a:cubicBezTo>
                      <a:pt x="2880" y="1801"/>
                      <a:pt x="3002" y="1943"/>
                      <a:pt x="3102" y="2055"/>
                    </a:cubicBezTo>
                    <a:cubicBezTo>
                      <a:pt x="3162" y="2159"/>
                      <a:pt x="3209" y="2263"/>
                      <a:pt x="3243" y="2373"/>
                    </a:cubicBezTo>
                    <a:cubicBezTo>
                      <a:pt x="3415" y="2806"/>
                      <a:pt x="3708" y="3505"/>
                      <a:pt x="4148" y="3505"/>
                    </a:cubicBezTo>
                    <a:cubicBezTo>
                      <a:pt x="4233" y="3505"/>
                      <a:pt x="4324" y="3479"/>
                      <a:pt x="4420" y="3420"/>
                    </a:cubicBezTo>
                    <a:cubicBezTo>
                      <a:pt x="5200" y="2936"/>
                      <a:pt x="4350" y="917"/>
                      <a:pt x="4168" y="621"/>
                    </a:cubicBezTo>
                    <a:cubicBezTo>
                      <a:pt x="4071" y="502"/>
                      <a:pt x="3948" y="404"/>
                      <a:pt x="3809" y="338"/>
                    </a:cubicBezTo>
                    <a:cubicBezTo>
                      <a:pt x="3497" y="165"/>
                      <a:pt x="3032" y="0"/>
                      <a:pt x="2588"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8"/>
              <p:cNvSpPr/>
              <p:nvPr/>
            </p:nvSpPr>
            <p:spPr>
              <a:xfrm>
                <a:off x="1661268" y="2079312"/>
                <a:ext cx="339138" cy="423789"/>
              </a:xfrm>
              <a:custGeom>
                <a:avLst/>
                <a:gdLst/>
                <a:ahLst/>
                <a:cxnLst/>
                <a:rect l="l" t="t" r="r" b="b"/>
                <a:pathLst>
                  <a:path w="3810" h="4761" extrusionOk="0">
                    <a:moveTo>
                      <a:pt x="2588" y="0"/>
                    </a:moveTo>
                    <a:cubicBezTo>
                      <a:pt x="2348" y="0"/>
                      <a:pt x="2114" y="48"/>
                      <a:pt x="1913" y="168"/>
                    </a:cubicBezTo>
                    <a:cubicBezTo>
                      <a:pt x="1120" y="637"/>
                      <a:pt x="551" y="1467"/>
                      <a:pt x="1" y="2150"/>
                    </a:cubicBezTo>
                    <a:lnTo>
                      <a:pt x="727" y="4760"/>
                    </a:lnTo>
                    <a:cubicBezTo>
                      <a:pt x="727" y="4760"/>
                      <a:pt x="2545" y="1939"/>
                      <a:pt x="2677" y="1832"/>
                    </a:cubicBezTo>
                    <a:cubicBezTo>
                      <a:pt x="2706" y="1810"/>
                      <a:pt x="2735" y="1801"/>
                      <a:pt x="2765" y="1801"/>
                    </a:cubicBezTo>
                    <a:cubicBezTo>
                      <a:pt x="2880" y="1801"/>
                      <a:pt x="3002" y="1943"/>
                      <a:pt x="3102" y="2055"/>
                    </a:cubicBezTo>
                    <a:cubicBezTo>
                      <a:pt x="3162" y="2159"/>
                      <a:pt x="3209" y="2263"/>
                      <a:pt x="3243" y="2373"/>
                    </a:cubicBezTo>
                    <a:cubicBezTo>
                      <a:pt x="3448" y="1650"/>
                      <a:pt x="3668" y="848"/>
                      <a:pt x="3809" y="338"/>
                    </a:cubicBezTo>
                    <a:cubicBezTo>
                      <a:pt x="3497" y="165"/>
                      <a:pt x="3032" y="0"/>
                      <a:pt x="2588"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8"/>
              <p:cNvSpPr/>
              <p:nvPr/>
            </p:nvSpPr>
            <p:spPr>
              <a:xfrm>
                <a:off x="1571723" y="1917490"/>
                <a:ext cx="562826" cy="845352"/>
              </a:xfrm>
              <a:custGeom>
                <a:avLst/>
                <a:gdLst/>
                <a:ahLst/>
                <a:cxnLst/>
                <a:rect l="l" t="t" r="r" b="b"/>
                <a:pathLst>
                  <a:path w="6323" h="9497" extrusionOk="0">
                    <a:moveTo>
                      <a:pt x="5847" y="1"/>
                    </a:moveTo>
                    <a:cubicBezTo>
                      <a:pt x="5458" y="1"/>
                      <a:pt x="4829" y="209"/>
                      <a:pt x="4111" y="401"/>
                    </a:cubicBezTo>
                    <a:cubicBezTo>
                      <a:pt x="2642" y="794"/>
                      <a:pt x="862" y="1357"/>
                      <a:pt x="516" y="2096"/>
                    </a:cubicBezTo>
                    <a:cubicBezTo>
                      <a:pt x="0" y="3191"/>
                      <a:pt x="302" y="4987"/>
                      <a:pt x="334" y="5534"/>
                    </a:cubicBezTo>
                    <a:cubicBezTo>
                      <a:pt x="365" y="6078"/>
                      <a:pt x="54" y="7928"/>
                      <a:pt x="54" y="7928"/>
                    </a:cubicBezTo>
                    <a:cubicBezTo>
                      <a:pt x="1648" y="8757"/>
                      <a:pt x="4138" y="9496"/>
                      <a:pt x="4774" y="9496"/>
                    </a:cubicBezTo>
                    <a:cubicBezTo>
                      <a:pt x="4865" y="9496"/>
                      <a:pt x="4918" y="9482"/>
                      <a:pt x="4926" y="9450"/>
                    </a:cubicBezTo>
                    <a:cubicBezTo>
                      <a:pt x="4973" y="9255"/>
                      <a:pt x="5294" y="8462"/>
                      <a:pt x="5781" y="7286"/>
                    </a:cubicBezTo>
                    <a:cubicBezTo>
                      <a:pt x="5297" y="6424"/>
                      <a:pt x="4539" y="4600"/>
                      <a:pt x="4337" y="4122"/>
                    </a:cubicBezTo>
                    <a:cubicBezTo>
                      <a:pt x="4020" y="3622"/>
                      <a:pt x="3617" y="2379"/>
                      <a:pt x="3677" y="2357"/>
                    </a:cubicBezTo>
                    <a:cubicBezTo>
                      <a:pt x="3778" y="2317"/>
                      <a:pt x="4133" y="2169"/>
                      <a:pt x="4545" y="1955"/>
                    </a:cubicBezTo>
                    <a:cubicBezTo>
                      <a:pt x="5092" y="1672"/>
                      <a:pt x="5746" y="1279"/>
                      <a:pt x="6070" y="863"/>
                    </a:cubicBezTo>
                    <a:cubicBezTo>
                      <a:pt x="6253" y="637"/>
                      <a:pt x="6322" y="411"/>
                      <a:pt x="6231" y="187"/>
                    </a:cubicBezTo>
                    <a:cubicBezTo>
                      <a:pt x="6177" y="53"/>
                      <a:pt x="6043" y="1"/>
                      <a:pt x="5847"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a:off x="1957765" y="2067118"/>
                <a:ext cx="236239" cy="498915"/>
              </a:xfrm>
              <a:custGeom>
                <a:avLst/>
                <a:gdLst/>
                <a:ahLst/>
                <a:cxnLst/>
                <a:rect l="l" t="t" r="r" b="b"/>
                <a:pathLst>
                  <a:path w="2654" h="5605" extrusionOk="0">
                    <a:moveTo>
                      <a:pt x="1896" y="0"/>
                    </a:moveTo>
                    <a:cubicBezTo>
                      <a:pt x="1832" y="0"/>
                      <a:pt x="1757" y="12"/>
                      <a:pt x="1671" y="38"/>
                    </a:cubicBezTo>
                    <a:cubicBezTo>
                      <a:pt x="567" y="365"/>
                      <a:pt x="511" y="2643"/>
                      <a:pt x="213" y="2643"/>
                    </a:cubicBezTo>
                    <a:cubicBezTo>
                      <a:pt x="210" y="2643"/>
                      <a:pt x="208" y="2643"/>
                      <a:pt x="205" y="2642"/>
                    </a:cubicBezTo>
                    <a:cubicBezTo>
                      <a:pt x="145" y="2633"/>
                      <a:pt x="73" y="2557"/>
                      <a:pt x="0" y="2441"/>
                    </a:cubicBezTo>
                    <a:lnTo>
                      <a:pt x="0" y="2441"/>
                    </a:lnTo>
                    <a:cubicBezTo>
                      <a:pt x="202" y="2919"/>
                      <a:pt x="960" y="4743"/>
                      <a:pt x="1444" y="5605"/>
                    </a:cubicBezTo>
                    <a:cubicBezTo>
                      <a:pt x="1608" y="5202"/>
                      <a:pt x="1762" y="4847"/>
                      <a:pt x="1875" y="4611"/>
                    </a:cubicBezTo>
                    <a:cubicBezTo>
                      <a:pt x="2312" y="3668"/>
                      <a:pt x="2249" y="3004"/>
                      <a:pt x="2079" y="2318"/>
                    </a:cubicBezTo>
                    <a:cubicBezTo>
                      <a:pt x="1923" y="1686"/>
                      <a:pt x="2654" y="0"/>
                      <a:pt x="1896"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a:off x="1941208" y="2157375"/>
                <a:ext cx="88389" cy="146159"/>
              </a:xfrm>
              <a:custGeom>
                <a:avLst/>
                <a:gdLst/>
                <a:ahLst/>
                <a:cxnLst/>
                <a:rect l="l" t="t" r="r" b="b"/>
                <a:pathLst>
                  <a:path w="993" h="1642" extrusionOk="0">
                    <a:moveTo>
                      <a:pt x="972" y="1"/>
                    </a:moveTo>
                    <a:cubicBezTo>
                      <a:pt x="965" y="1"/>
                      <a:pt x="959" y="5"/>
                      <a:pt x="957" y="15"/>
                    </a:cubicBezTo>
                    <a:cubicBezTo>
                      <a:pt x="781" y="427"/>
                      <a:pt x="539" y="1455"/>
                      <a:pt x="378" y="1521"/>
                    </a:cubicBezTo>
                    <a:cubicBezTo>
                      <a:pt x="374" y="1523"/>
                      <a:pt x="370" y="1523"/>
                      <a:pt x="365" y="1523"/>
                    </a:cubicBezTo>
                    <a:cubicBezTo>
                      <a:pt x="266" y="1523"/>
                      <a:pt x="74" y="1178"/>
                      <a:pt x="29" y="1093"/>
                    </a:cubicBezTo>
                    <a:cubicBezTo>
                      <a:pt x="23" y="1079"/>
                      <a:pt x="15" y="1072"/>
                      <a:pt x="9" y="1072"/>
                    </a:cubicBezTo>
                    <a:cubicBezTo>
                      <a:pt x="4" y="1072"/>
                      <a:pt x="1" y="1079"/>
                      <a:pt x="4" y="1093"/>
                    </a:cubicBezTo>
                    <a:cubicBezTo>
                      <a:pt x="34" y="1189"/>
                      <a:pt x="254" y="1642"/>
                      <a:pt x="389" y="1642"/>
                    </a:cubicBezTo>
                    <a:cubicBezTo>
                      <a:pt x="396" y="1642"/>
                      <a:pt x="403" y="1640"/>
                      <a:pt x="410" y="1638"/>
                    </a:cubicBezTo>
                    <a:cubicBezTo>
                      <a:pt x="611" y="1556"/>
                      <a:pt x="737" y="902"/>
                      <a:pt x="797" y="691"/>
                    </a:cubicBezTo>
                    <a:cubicBezTo>
                      <a:pt x="850" y="468"/>
                      <a:pt x="913" y="247"/>
                      <a:pt x="988" y="27"/>
                    </a:cubicBezTo>
                    <a:cubicBezTo>
                      <a:pt x="992" y="12"/>
                      <a:pt x="982"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a:off x="1026351" y="2575106"/>
                <a:ext cx="991866" cy="1169357"/>
              </a:xfrm>
              <a:custGeom>
                <a:avLst/>
                <a:gdLst/>
                <a:ahLst/>
                <a:cxnLst/>
                <a:rect l="l" t="t" r="r" b="b"/>
                <a:pathLst>
                  <a:path w="11143" h="13137" extrusionOk="0">
                    <a:moveTo>
                      <a:pt x="6502" y="1"/>
                    </a:moveTo>
                    <a:cubicBezTo>
                      <a:pt x="6355" y="1"/>
                      <a:pt x="6266" y="18"/>
                      <a:pt x="6256" y="52"/>
                    </a:cubicBezTo>
                    <a:cubicBezTo>
                      <a:pt x="6181" y="319"/>
                      <a:pt x="5391" y="6166"/>
                      <a:pt x="5196" y="6500"/>
                    </a:cubicBezTo>
                    <a:cubicBezTo>
                      <a:pt x="4998" y="6833"/>
                      <a:pt x="2432" y="9805"/>
                      <a:pt x="1523" y="10752"/>
                    </a:cubicBezTo>
                    <a:cubicBezTo>
                      <a:pt x="1" y="12341"/>
                      <a:pt x="605" y="13136"/>
                      <a:pt x="1667" y="13136"/>
                    </a:cubicBezTo>
                    <a:cubicBezTo>
                      <a:pt x="1950" y="13136"/>
                      <a:pt x="2266" y="13080"/>
                      <a:pt x="2582" y="12966"/>
                    </a:cubicBezTo>
                    <a:cubicBezTo>
                      <a:pt x="3152" y="12762"/>
                      <a:pt x="8747" y="10010"/>
                      <a:pt x="9335" y="9076"/>
                    </a:cubicBezTo>
                    <a:cubicBezTo>
                      <a:pt x="9574" y="8686"/>
                      <a:pt x="10955" y="3471"/>
                      <a:pt x="11053" y="2062"/>
                    </a:cubicBezTo>
                    <a:cubicBezTo>
                      <a:pt x="11143" y="769"/>
                      <a:pt x="7494" y="1"/>
                      <a:pt x="6502"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8"/>
              <p:cNvSpPr/>
              <p:nvPr/>
            </p:nvSpPr>
            <p:spPr>
              <a:xfrm>
                <a:off x="1044688" y="2503007"/>
                <a:ext cx="994893" cy="1252139"/>
              </a:xfrm>
              <a:custGeom>
                <a:avLst/>
                <a:gdLst/>
                <a:ahLst/>
                <a:cxnLst/>
                <a:rect l="l" t="t" r="r" b="b"/>
                <a:pathLst>
                  <a:path w="11177" h="14067" extrusionOk="0">
                    <a:moveTo>
                      <a:pt x="5905" y="0"/>
                    </a:moveTo>
                    <a:cubicBezTo>
                      <a:pt x="5905" y="0"/>
                      <a:pt x="5040" y="7093"/>
                      <a:pt x="4899" y="7215"/>
                    </a:cubicBezTo>
                    <a:cubicBezTo>
                      <a:pt x="4761" y="7338"/>
                      <a:pt x="2084" y="10656"/>
                      <a:pt x="1232" y="11521"/>
                    </a:cubicBezTo>
                    <a:cubicBezTo>
                      <a:pt x="14" y="12754"/>
                      <a:pt x="1" y="14067"/>
                      <a:pt x="1299" y="14067"/>
                    </a:cubicBezTo>
                    <a:cubicBezTo>
                      <a:pt x="1627" y="14067"/>
                      <a:pt x="2039" y="13983"/>
                      <a:pt x="2537" y="13792"/>
                    </a:cubicBezTo>
                    <a:cubicBezTo>
                      <a:pt x="5905" y="12503"/>
                      <a:pt x="8538" y="10917"/>
                      <a:pt x="9280" y="9895"/>
                    </a:cubicBezTo>
                    <a:cubicBezTo>
                      <a:pt x="10114" y="8744"/>
                      <a:pt x="11177" y="3334"/>
                      <a:pt x="11177" y="3334"/>
                    </a:cubicBezTo>
                    <a:lnTo>
                      <a:pt x="5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8"/>
              <p:cNvSpPr/>
              <p:nvPr/>
            </p:nvSpPr>
            <p:spPr>
              <a:xfrm>
                <a:off x="1575016" y="2674176"/>
                <a:ext cx="426281" cy="250748"/>
              </a:xfrm>
              <a:custGeom>
                <a:avLst/>
                <a:gdLst/>
                <a:ahLst/>
                <a:cxnLst/>
                <a:rect l="l" t="t" r="r" b="b"/>
                <a:pathLst>
                  <a:path w="4789" h="2817" extrusionOk="0">
                    <a:moveTo>
                      <a:pt x="27" y="0"/>
                    </a:moveTo>
                    <a:cubicBezTo>
                      <a:pt x="1" y="0"/>
                      <a:pt x="5" y="28"/>
                      <a:pt x="42" y="53"/>
                    </a:cubicBezTo>
                    <a:cubicBezTo>
                      <a:pt x="715" y="502"/>
                      <a:pt x="3951" y="2386"/>
                      <a:pt x="4756" y="2814"/>
                    </a:cubicBezTo>
                    <a:cubicBezTo>
                      <a:pt x="4759" y="2816"/>
                      <a:pt x="4762" y="2817"/>
                      <a:pt x="4765" y="2817"/>
                    </a:cubicBezTo>
                    <a:cubicBezTo>
                      <a:pt x="4779" y="2817"/>
                      <a:pt x="4788" y="2793"/>
                      <a:pt x="4772" y="2779"/>
                    </a:cubicBezTo>
                    <a:cubicBezTo>
                      <a:pt x="4005" y="2320"/>
                      <a:pt x="2508" y="1238"/>
                      <a:pt x="57" y="8"/>
                    </a:cubicBezTo>
                    <a:cubicBezTo>
                      <a:pt x="45" y="3"/>
                      <a:pt x="3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8"/>
              <p:cNvSpPr/>
              <p:nvPr/>
            </p:nvSpPr>
            <p:spPr>
              <a:xfrm>
                <a:off x="1659844" y="3219014"/>
                <a:ext cx="273090" cy="291605"/>
              </a:xfrm>
              <a:custGeom>
                <a:avLst/>
                <a:gdLst/>
                <a:ahLst/>
                <a:cxnLst/>
                <a:rect l="l" t="t" r="r" b="b"/>
                <a:pathLst>
                  <a:path w="3068" h="3276" extrusionOk="0">
                    <a:moveTo>
                      <a:pt x="2264" y="0"/>
                    </a:moveTo>
                    <a:cubicBezTo>
                      <a:pt x="2236" y="0"/>
                      <a:pt x="2214" y="4"/>
                      <a:pt x="2199" y="11"/>
                    </a:cubicBezTo>
                    <a:cubicBezTo>
                      <a:pt x="2080" y="80"/>
                      <a:pt x="1618" y="1266"/>
                      <a:pt x="1331" y="1502"/>
                    </a:cubicBezTo>
                    <a:cubicBezTo>
                      <a:pt x="1042" y="1738"/>
                      <a:pt x="111" y="2213"/>
                      <a:pt x="58" y="2260"/>
                    </a:cubicBezTo>
                    <a:cubicBezTo>
                      <a:pt x="1" y="2307"/>
                      <a:pt x="602" y="3251"/>
                      <a:pt x="674" y="3276"/>
                    </a:cubicBezTo>
                    <a:cubicBezTo>
                      <a:pt x="674" y="3276"/>
                      <a:pt x="1580" y="3068"/>
                      <a:pt x="2234" y="2597"/>
                    </a:cubicBezTo>
                    <a:cubicBezTo>
                      <a:pt x="3067" y="1990"/>
                      <a:pt x="3049" y="197"/>
                      <a:pt x="3049" y="197"/>
                    </a:cubicBezTo>
                    <a:cubicBezTo>
                      <a:pt x="3049" y="197"/>
                      <a:pt x="2481" y="0"/>
                      <a:pt x="2264"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8"/>
              <p:cNvSpPr/>
              <p:nvPr/>
            </p:nvSpPr>
            <p:spPr>
              <a:xfrm>
                <a:off x="1659844" y="3219014"/>
                <a:ext cx="273090" cy="291605"/>
              </a:xfrm>
              <a:custGeom>
                <a:avLst/>
                <a:gdLst/>
                <a:ahLst/>
                <a:cxnLst/>
                <a:rect l="l" t="t" r="r" b="b"/>
                <a:pathLst>
                  <a:path w="3068" h="3276" extrusionOk="0">
                    <a:moveTo>
                      <a:pt x="2264" y="0"/>
                    </a:moveTo>
                    <a:cubicBezTo>
                      <a:pt x="2236" y="0"/>
                      <a:pt x="2214" y="4"/>
                      <a:pt x="2199" y="11"/>
                    </a:cubicBezTo>
                    <a:cubicBezTo>
                      <a:pt x="2080" y="80"/>
                      <a:pt x="1618" y="1266"/>
                      <a:pt x="1331" y="1502"/>
                    </a:cubicBezTo>
                    <a:cubicBezTo>
                      <a:pt x="1042" y="1738"/>
                      <a:pt x="111" y="2213"/>
                      <a:pt x="58" y="2260"/>
                    </a:cubicBezTo>
                    <a:cubicBezTo>
                      <a:pt x="1" y="2307"/>
                      <a:pt x="602" y="3251"/>
                      <a:pt x="674" y="3276"/>
                    </a:cubicBezTo>
                    <a:cubicBezTo>
                      <a:pt x="674" y="3276"/>
                      <a:pt x="1580" y="3068"/>
                      <a:pt x="2234" y="2597"/>
                    </a:cubicBezTo>
                    <a:cubicBezTo>
                      <a:pt x="3067" y="1990"/>
                      <a:pt x="3049" y="197"/>
                      <a:pt x="3049" y="197"/>
                    </a:cubicBezTo>
                    <a:cubicBezTo>
                      <a:pt x="3049" y="197"/>
                      <a:pt x="2481" y="0"/>
                      <a:pt x="2264"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8"/>
              <p:cNvSpPr/>
              <p:nvPr/>
            </p:nvSpPr>
            <p:spPr>
              <a:xfrm>
                <a:off x="1777428" y="3300638"/>
                <a:ext cx="46554" cy="59104"/>
              </a:xfrm>
              <a:custGeom>
                <a:avLst/>
                <a:gdLst/>
                <a:ahLst/>
                <a:cxnLst/>
                <a:rect l="l" t="t" r="r" b="b"/>
                <a:pathLst>
                  <a:path w="523" h="664" extrusionOk="0">
                    <a:moveTo>
                      <a:pt x="1" y="0"/>
                    </a:moveTo>
                    <a:cubicBezTo>
                      <a:pt x="17" y="69"/>
                      <a:pt x="45" y="142"/>
                      <a:pt x="80" y="204"/>
                    </a:cubicBezTo>
                    <a:cubicBezTo>
                      <a:pt x="114" y="267"/>
                      <a:pt x="155" y="330"/>
                      <a:pt x="199" y="384"/>
                    </a:cubicBezTo>
                    <a:cubicBezTo>
                      <a:pt x="287" y="497"/>
                      <a:pt x="397" y="594"/>
                      <a:pt x="523" y="664"/>
                    </a:cubicBezTo>
                    <a:cubicBezTo>
                      <a:pt x="514" y="588"/>
                      <a:pt x="488" y="519"/>
                      <a:pt x="448" y="456"/>
                    </a:cubicBezTo>
                    <a:cubicBezTo>
                      <a:pt x="413" y="393"/>
                      <a:pt x="375" y="330"/>
                      <a:pt x="331" y="274"/>
                    </a:cubicBezTo>
                    <a:cubicBezTo>
                      <a:pt x="287" y="220"/>
                      <a:pt x="240" y="170"/>
                      <a:pt x="186" y="120"/>
                    </a:cubicBezTo>
                    <a:cubicBezTo>
                      <a:pt x="130" y="72"/>
                      <a:pt x="67" y="3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8"/>
              <p:cNvSpPr/>
              <p:nvPr/>
            </p:nvSpPr>
            <p:spPr>
              <a:xfrm>
                <a:off x="1899284" y="3190531"/>
                <a:ext cx="22164" cy="72901"/>
              </a:xfrm>
              <a:custGeom>
                <a:avLst/>
                <a:gdLst/>
                <a:ahLst/>
                <a:cxnLst/>
                <a:rect l="l" t="t" r="r" b="b"/>
                <a:pathLst>
                  <a:path w="249" h="819" extrusionOk="0">
                    <a:moveTo>
                      <a:pt x="223" y="1"/>
                    </a:moveTo>
                    <a:cubicBezTo>
                      <a:pt x="176" y="58"/>
                      <a:pt x="138" y="124"/>
                      <a:pt x="110" y="190"/>
                    </a:cubicBezTo>
                    <a:cubicBezTo>
                      <a:pt x="82" y="253"/>
                      <a:pt x="60" y="322"/>
                      <a:pt x="44" y="391"/>
                    </a:cubicBezTo>
                    <a:cubicBezTo>
                      <a:pt x="9" y="529"/>
                      <a:pt x="0" y="677"/>
                      <a:pt x="25" y="819"/>
                    </a:cubicBezTo>
                    <a:cubicBezTo>
                      <a:pt x="72" y="765"/>
                      <a:pt x="113" y="702"/>
                      <a:pt x="142" y="636"/>
                    </a:cubicBezTo>
                    <a:cubicBezTo>
                      <a:pt x="198" y="504"/>
                      <a:pt x="233" y="363"/>
                      <a:pt x="239" y="221"/>
                    </a:cubicBezTo>
                    <a:cubicBezTo>
                      <a:pt x="249" y="149"/>
                      <a:pt x="239" y="73"/>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8"/>
              <p:cNvSpPr/>
              <p:nvPr/>
            </p:nvSpPr>
            <p:spPr>
              <a:xfrm>
                <a:off x="1877654" y="3187771"/>
                <a:ext cx="16378" cy="75661"/>
              </a:xfrm>
              <a:custGeom>
                <a:avLst/>
                <a:gdLst/>
                <a:ahLst/>
                <a:cxnLst/>
                <a:rect l="l" t="t" r="r" b="b"/>
                <a:pathLst>
                  <a:path w="184" h="850" extrusionOk="0">
                    <a:moveTo>
                      <a:pt x="95" y="1"/>
                    </a:moveTo>
                    <a:cubicBezTo>
                      <a:pt x="57" y="70"/>
                      <a:pt x="35" y="139"/>
                      <a:pt x="23" y="214"/>
                    </a:cubicBezTo>
                    <a:cubicBezTo>
                      <a:pt x="10" y="284"/>
                      <a:pt x="4" y="356"/>
                      <a:pt x="4" y="425"/>
                    </a:cubicBezTo>
                    <a:cubicBezTo>
                      <a:pt x="1" y="573"/>
                      <a:pt x="23" y="718"/>
                      <a:pt x="80" y="850"/>
                    </a:cubicBezTo>
                    <a:cubicBezTo>
                      <a:pt x="114" y="784"/>
                      <a:pt x="142" y="714"/>
                      <a:pt x="158" y="636"/>
                    </a:cubicBezTo>
                    <a:cubicBezTo>
                      <a:pt x="180" y="497"/>
                      <a:pt x="183" y="356"/>
                      <a:pt x="161" y="214"/>
                    </a:cubicBezTo>
                    <a:cubicBezTo>
                      <a:pt x="149" y="139"/>
                      <a:pt x="127" y="70"/>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8"/>
              <p:cNvSpPr/>
              <p:nvPr/>
            </p:nvSpPr>
            <p:spPr>
              <a:xfrm>
                <a:off x="1652634" y="3457921"/>
                <a:ext cx="76729" cy="15488"/>
              </a:xfrm>
              <a:custGeom>
                <a:avLst/>
                <a:gdLst/>
                <a:ahLst/>
                <a:cxnLst/>
                <a:rect l="l" t="t" r="r" b="b"/>
                <a:pathLst>
                  <a:path w="862" h="174" extrusionOk="0">
                    <a:moveTo>
                      <a:pt x="406" y="0"/>
                    </a:moveTo>
                    <a:cubicBezTo>
                      <a:pt x="269" y="0"/>
                      <a:pt x="132" y="29"/>
                      <a:pt x="0" y="79"/>
                    </a:cubicBezTo>
                    <a:cubicBezTo>
                      <a:pt x="66" y="117"/>
                      <a:pt x="139" y="139"/>
                      <a:pt x="217" y="155"/>
                    </a:cubicBezTo>
                    <a:cubicBezTo>
                      <a:pt x="288" y="167"/>
                      <a:pt x="359" y="174"/>
                      <a:pt x="431" y="174"/>
                    </a:cubicBezTo>
                    <a:cubicBezTo>
                      <a:pt x="503" y="174"/>
                      <a:pt x="574" y="167"/>
                      <a:pt x="645" y="155"/>
                    </a:cubicBezTo>
                    <a:cubicBezTo>
                      <a:pt x="720" y="142"/>
                      <a:pt x="793" y="120"/>
                      <a:pt x="862" y="89"/>
                    </a:cubicBezTo>
                    <a:cubicBezTo>
                      <a:pt x="790" y="57"/>
                      <a:pt x="720" y="32"/>
                      <a:pt x="645" y="23"/>
                    </a:cubicBezTo>
                    <a:cubicBezTo>
                      <a:pt x="573" y="7"/>
                      <a:pt x="500" y="1"/>
                      <a:pt x="428" y="1"/>
                    </a:cubicBezTo>
                    <a:cubicBezTo>
                      <a:pt x="421" y="0"/>
                      <a:pt x="413" y="0"/>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8"/>
              <p:cNvSpPr/>
              <p:nvPr/>
            </p:nvSpPr>
            <p:spPr>
              <a:xfrm>
                <a:off x="1751971" y="3325472"/>
                <a:ext cx="76818" cy="14954"/>
              </a:xfrm>
              <a:custGeom>
                <a:avLst/>
                <a:gdLst/>
                <a:ahLst/>
                <a:cxnLst/>
                <a:rect l="l" t="t" r="r" b="b"/>
                <a:pathLst>
                  <a:path w="863" h="168" extrusionOk="0">
                    <a:moveTo>
                      <a:pt x="389" y="0"/>
                    </a:moveTo>
                    <a:cubicBezTo>
                      <a:pt x="257" y="0"/>
                      <a:pt x="126" y="28"/>
                      <a:pt x="1" y="80"/>
                    </a:cubicBezTo>
                    <a:cubicBezTo>
                      <a:pt x="67" y="114"/>
                      <a:pt x="139" y="136"/>
                      <a:pt x="211" y="149"/>
                    </a:cubicBezTo>
                    <a:cubicBezTo>
                      <a:pt x="284" y="161"/>
                      <a:pt x="359" y="168"/>
                      <a:pt x="428" y="168"/>
                    </a:cubicBezTo>
                    <a:cubicBezTo>
                      <a:pt x="504" y="168"/>
                      <a:pt x="573" y="161"/>
                      <a:pt x="645" y="149"/>
                    </a:cubicBezTo>
                    <a:cubicBezTo>
                      <a:pt x="721" y="136"/>
                      <a:pt x="793" y="114"/>
                      <a:pt x="862" y="83"/>
                    </a:cubicBezTo>
                    <a:cubicBezTo>
                      <a:pt x="790" y="51"/>
                      <a:pt x="721" y="26"/>
                      <a:pt x="645" y="17"/>
                    </a:cubicBezTo>
                    <a:cubicBezTo>
                      <a:pt x="573" y="4"/>
                      <a:pt x="501" y="1"/>
                      <a:pt x="428" y="1"/>
                    </a:cubicBezTo>
                    <a:cubicBezTo>
                      <a:pt x="415" y="0"/>
                      <a:pt x="402"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
              <p:cNvSpPr/>
              <p:nvPr/>
            </p:nvSpPr>
            <p:spPr>
              <a:xfrm>
                <a:off x="1044688" y="3496552"/>
                <a:ext cx="418181" cy="258581"/>
              </a:xfrm>
              <a:custGeom>
                <a:avLst/>
                <a:gdLst/>
                <a:ahLst/>
                <a:cxnLst/>
                <a:rect l="l" t="t" r="r" b="b"/>
                <a:pathLst>
                  <a:path w="4698" h="2905" extrusionOk="0">
                    <a:moveTo>
                      <a:pt x="1562" y="1"/>
                    </a:moveTo>
                    <a:cubicBezTo>
                      <a:pt x="1436" y="145"/>
                      <a:pt x="1323" y="268"/>
                      <a:pt x="1232" y="359"/>
                    </a:cubicBezTo>
                    <a:cubicBezTo>
                      <a:pt x="14" y="1592"/>
                      <a:pt x="1" y="2905"/>
                      <a:pt x="1299" y="2905"/>
                    </a:cubicBezTo>
                    <a:cubicBezTo>
                      <a:pt x="1627" y="2905"/>
                      <a:pt x="2039" y="2821"/>
                      <a:pt x="2537" y="2630"/>
                    </a:cubicBezTo>
                    <a:cubicBezTo>
                      <a:pt x="3298" y="2341"/>
                      <a:pt x="4028" y="2029"/>
                      <a:pt x="4698" y="1718"/>
                    </a:cubicBezTo>
                    <a:lnTo>
                      <a:pt x="1562" y="1"/>
                    </a:ln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8"/>
              <p:cNvSpPr/>
              <p:nvPr/>
            </p:nvSpPr>
            <p:spPr>
              <a:xfrm>
                <a:off x="428374" y="3492457"/>
                <a:ext cx="1218759" cy="1441824"/>
              </a:xfrm>
              <a:custGeom>
                <a:avLst/>
                <a:gdLst/>
                <a:ahLst/>
                <a:cxnLst/>
                <a:rect l="l" t="t" r="r" b="b"/>
                <a:pathLst>
                  <a:path w="13692" h="16198" extrusionOk="0">
                    <a:moveTo>
                      <a:pt x="7716" y="1"/>
                    </a:moveTo>
                    <a:cubicBezTo>
                      <a:pt x="7151" y="1"/>
                      <a:pt x="6570" y="124"/>
                      <a:pt x="6130" y="490"/>
                    </a:cubicBezTo>
                    <a:cubicBezTo>
                      <a:pt x="3438" y="2733"/>
                      <a:pt x="31" y="15921"/>
                      <a:pt x="0" y="16197"/>
                    </a:cubicBezTo>
                    <a:lnTo>
                      <a:pt x="13499" y="16157"/>
                    </a:lnTo>
                    <a:cubicBezTo>
                      <a:pt x="13691" y="15993"/>
                      <a:pt x="12263" y="2585"/>
                      <a:pt x="9656" y="456"/>
                    </a:cubicBezTo>
                    <a:cubicBezTo>
                      <a:pt x="9491" y="320"/>
                      <a:pt x="8625" y="1"/>
                      <a:pt x="7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8"/>
              <p:cNvSpPr/>
              <p:nvPr/>
            </p:nvSpPr>
            <p:spPr>
              <a:xfrm>
                <a:off x="965290" y="3571855"/>
                <a:ext cx="359878" cy="277007"/>
              </a:xfrm>
              <a:custGeom>
                <a:avLst/>
                <a:gdLst/>
                <a:ahLst/>
                <a:cxnLst/>
                <a:rect l="l" t="t" r="r" b="b"/>
                <a:pathLst>
                  <a:path w="4043" h="3112" extrusionOk="0">
                    <a:moveTo>
                      <a:pt x="1" y="1"/>
                    </a:moveTo>
                    <a:lnTo>
                      <a:pt x="1" y="1"/>
                    </a:lnTo>
                    <a:cubicBezTo>
                      <a:pt x="252" y="322"/>
                      <a:pt x="520" y="630"/>
                      <a:pt x="809" y="922"/>
                    </a:cubicBezTo>
                    <a:cubicBezTo>
                      <a:pt x="1098" y="1209"/>
                      <a:pt x="1400" y="1482"/>
                      <a:pt x="1718" y="1737"/>
                    </a:cubicBezTo>
                    <a:cubicBezTo>
                      <a:pt x="1797" y="1803"/>
                      <a:pt x="1875" y="1863"/>
                      <a:pt x="1957" y="1926"/>
                    </a:cubicBezTo>
                    <a:cubicBezTo>
                      <a:pt x="2042" y="1989"/>
                      <a:pt x="2120" y="2051"/>
                      <a:pt x="2202" y="2111"/>
                    </a:cubicBezTo>
                    <a:cubicBezTo>
                      <a:pt x="2366" y="2228"/>
                      <a:pt x="2532" y="2347"/>
                      <a:pt x="2705" y="2457"/>
                    </a:cubicBezTo>
                    <a:cubicBezTo>
                      <a:pt x="3048" y="2680"/>
                      <a:pt x="3401" y="2885"/>
                      <a:pt x="3762" y="3074"/>
                    </a:cubicBezTo>
                    <a:lnTo>
                      <a:pt x="3838" y="3111"/>
                    </a:lnTo>
                    <a:lnTo>
                      <a:pt x="3872" y="3039"/>
                    </a:lnTo>
                    <a:cubicBezTo>
                      <a:pt x="3882" y="3023"/>
                      <a:pt x="3888" y="3008"/>
                      <a:pt x="3891" y="2992"/>
                    </a:cubicBezTo>
                    <a:cubicBezTo>
                      <a:pt x="3898" y="2979"/>
                      <a:pt x="3901" y="2964"/>
                      <a:pt x="3904" y="2951"/>
                    </a:cubicBezTo>
                    <a:cubicBezTo>
                      <a:pt x="3913" y="2923"/>
                      <a:pt x="3916" y="2901"/>
                      <a:pt x="3923" y="2872"/>
                    </a:cubicBezTo>
                    <a:cubicBezTo>
                      <a:pt x="3935" y="2819"/>
                      <a:pt x="3948" y="2765"/>
                      <a:pt x="3954" y="2715"/>
                    </a:cubicBezTo>
                    <a:cubicBezTo>
                      <a:pt x="3970" y="2614"/>
                      <a:pt x="3986" y="2507"/>
                      <a:pt x="3998" y="2404"/>
                    </a:cubicBezTo>
                    <a:cubicBezTo>
                      <a:pt x="4017" y="2196"/>
                      <a:pt x="4039" y="1992"/>
                      <a:pt x="4039" y="1784"/>
                    </a:cubicBezTo>
                    <a:cubicBezTo>
                      <a:pt x="4039" y="1577"/>
                      <a:pt x="4042" y="1372"/>
                      <a:pt x="4039" y="1161"/>
                    </a:cubicBezTo>
                    <a:cubicBezTo>
                      <a:pt x="4033" y="954"/>
                      <a:pt x="4026" y="749"/>
                      <a:pt x="4014" y="542"/>
                    </a:cubicBezTo>
                    <a:lnTo>
                      <a:pt x="3976" y="1158"/>
                    </a:lnTo>
                    <a:cubicBezTo>
                      <a:pt x="3954" y="1369"/>
                      <a:pt x="3945" y="1573"/>
                      <a:pt x="3923" y="1778"/>
                    </a:cubicBezTo>
                    <a:cubicBezTo>
                      <a:pt x="3904" y="1982"/>
                      <a:pt x="3885" y="2180"/>
                      <a:pt x="3853" y="2385"/>
                    </a:cubicBezTo>
                    <a:cubicBezTo>
                      <a:pt x="3841" y="2485"/>
                      <a:pt x="3822" y="2586"/>
                      <a:pt x="3803" y="2684"/>
                    </a:cubicBezTo>
                    <a:cubicBezTo>
                      <a:pt x="3791" y="2737"/>
                      <a:pt x="3778" y="2784"/>
                      <a:pt x="3765" y="2831"/>
                    </a:cubicBezTo>
                    <a:cubicBezTo>
                      <a:pt x="3763" y="2845"/>
                      <a:pt x="3760" y="2860"/>
                      <a:pt x="3756" y="2875"/>
                    </a:cubicBezTo>
                    <a:lnTo>
                      <a:pt x="3756" y="2875"/>
                    </a:lnTo>
                    <a:cubicBezTo>
                      <a:pt x="3429" y="2696"/>
                      <a:pt x="3110" y="2507"/>
                      <a:pt x="2800" y="2306"/>
                    </a:cubicBezTo>
                    <a:cubicBezTo>
                      <a:pt x="2460" y="2092"/>
                      <a:pt x="2136" y="1856"/>
                      <a:pt x="1812" y="1611"/>
                    </a:cubicBezTo>
                    <a:cubicBezTo>
                      <a:pt x="1491" y="1369"/>
                      <a:pt x="1180" y="1108"/>
                      <a:pt x="878" y="841"/>
                    </a:cubicBezTo>
                    <a:cubicBezTo>
                      <a:pt x="724" y="708"/>
                      <a:pt x="573" y="573"/>
                      <a:pt x="428" y="432"/>
                    </a:cubicBezTo>
                    <a:cubicBezTo>
                      <a:pt x="284" y="290"/>
                      <a:pt x="139" y="14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8"/>
              <p:cNvSpPr/>
              <p:nvPr/>
            </p:nvSpPr>
            <p:spPr>
              <a:xfrm>
                <a:off x="864618" y="3638792"/>
                <a:ext cx="698214" cy="1349162"/>
              </a:xfrm>
              <a:custGeom>
                <a:avLst/>
                <a:gdLst/>
                <a:ahLst/>
                <a:cxnLst/>
                <a:rect l="l" t="t" r="r" b="b"/>
                <a:pathLst>
                  <a:path w="7844" h="15157" extrusionOk="0">
                    <a:moveTo>
                      <a:pt x="766" y="1"/>
                    </a:moveTo>
                    <a:cubicBezTo>
                      <a:pt x="100" y="1"/>
                      <a:pt x="0" y="1653"/>
                      <a:pt x="125" y="2482"/>
                    </a:cubicBezTo>
                    <a:cubicBezTo>
                      <a:pt x="852" y="7404"/>
                      <a:pt x="4289" y="14890"/>
                      <a:pt x="5988" y="15148"/>
                    </a:cubicBezTo>
                    <a:cubicBezTo>
                      <a:pt x="6027" y="15154"/>
                      <a:pt x="6065" y="15157"/>
                      <a:pt x="6101" y="15157"/>
                    </a:cubicBezTo>
                    <a:cubicBezTo>
                      <a:pt x="7843" y="15157"/>
                      <a:pt x="6942" y="8697"/>
                      <a:pt x="6705" y="8543"/>
                    </a:cubicBezTo>
                    <a:cubicBezTo>
                      <a:pt x="6526" y="8420"/>
                      <a:pt x="3937" y="4328"/>
                      <a:pt x="2091" y="1312"/>
                    </a:cubicBezTo>
                    <a:cubicBezTo>
                      <a:pt x="1505" y="356"/>
                      <a:pt x="1075" y="1"/>
                      <a:pt x="766"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8"/>
              <p:cNvSpPr/>
              <p:nvPr/>
            </p:nvSpPr>
            <p:spPr>
              <a:xfrm>
                <a:off x="852779" y="3632917"/>
                <a:ext cx="671154" cy="1360022"/>
              </a:xfrm>
              <a:custGeom>
                <a:avLst/>
                <a:gdLst/>
                <a:ahLst/>
                <a:cxnLst/>
                <a:rect l="l" t="t" r="r" b="b"/>
                <a:pathLst>
                  <a:path w="7540" h="15279" extrusionOk="0">
                    <a:moveTo>
                      <a:pt x="874" y="0"/>
                    </a:moveTo>
                    <a:cubicBezTo>
                      <a:pt x="334" y="0"/>
                      <a:pt x="0" y="847"/>
                      <a:pt x="148" y="2451"/>
                    </a:cubicBezTo>
                    <a:cubicBezTo>
                      <a:pt x="384" y="5011"/>
                      <a:pt x="2554" y="11201"/>
                      <a:pt x="4429" y="13805"/>
                    </a:cubicBezTo>
                    <a:cubicBezTo>
                      <a:pt x="5168" y="14834"/>
                      <a:pt x="5787" y="15279"/>
                      <a:pt x="6269" y="15279"/>
                    </a:cubicBezTo>
                    <a:cubicBezTo>
                      <a:pt x="6963" y="15279"/>
                      <a:pt x="7371" y="14354"/>
                      <a:pt x="7442" y="12924"/>
                    </a:cubicBezTo>
                    <a:cubicBezTo>
                      <a:pt x="7539" y="10946"/>
                      <a:pt x="6860" y="8581"/>
                      <a:pt x="6860" y="8581"/>
                    </a:cubicBezTo>
                    <a:cubicBezTo>
                      <a:pt x="6561" y="8172"/>
                      <a:pt x="3111" y="2592"/>
                      <a:pt x="2007" y="925"/>
                    </a:cubicBezTo>
                    <a:cubicBezTo>
                      <a:pt x="1594" y="302"/>
                      <a:pt x="1197" y="0"/>
                      <a:pt x="874"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8"/>
              <p:cNvSpPr/>
              <p:nvPr/>
            </p:nvSpPr>
            <p:spPr>
              <a:xfrm>
                <a:off x="1161292" y="3918199"/>
                <a:ext cx="340740" cy="541285"/>
              </a:xfrm>
              <a:custGeom>
                <a:avLst/>
                <a:gdLst/>
                <a:ahLst/>
                <a:cxnLst/>
                <a:rect l="l" t="t" r="r" b="b"/>
                <a:pathLst>
                  <a:path w="3828" h="6081" extrusionOk="0">
                    <a:moveTo>
                      <a:pt x="0" y="0"/>
                    </a:moveTo>
                    <a:lnTo>
                      <a:pt x="0" y="0"/>
                    </a:lnTo>
                    <a:cubicBezTo>
                      <a:pt x="148" y="255"/>
                      <a:pt x="305" y="516"/>
                      <a:pt x="459" y="771"/>
                    </a:cubicBezTo>
                    <a:lnTo>
                      <a:pt x="928" y="1538"/>
                    </a:lnTo>
                    <a:lnTo>
                      <a:pt x="1875" y="3064"/>
                    </a:lnTo>
                    <a:cubicBezTo>
                      <a:pt x="2199" y="3567"/>
                      <a:pt x="2516" y="4073"/>
                      <a:pt x="2844" y="4577"/>
                    </a:cubicBezTo>
                    <a:cubicBezTo>
                      <a:pt x="3167" y="5080"/>
                      <a:pt x="3495" y="5583"/>
                      <a:pt x="3828" y="6080"/>
                    </a:cubicBezTo>
                    <a:cubicBezTo>
                      <a:pt x="3526" y="5564"/>
                      <a:pt x="3212" y="5048"/>
                      <a:pt x="2897" y="4545"/>
                    </a:cubicBezTo>
                    <a:cubicBezTo>
                      <a:pt x="2586" y="4036"/>
                      <a:pt x="2265" y="3526"/>
                      <a:pt x="1950" y="3020"/>
                    </a:cubicBezTo>
                    <a:lnTo>
                      <a:pt x="982" y="1507"/>
                    </a:lnTo>
                    <a:lnTo>
                      <a:pt x="494" y="752"/>
                    </a:lnTo>
                    <a:cubicBezTo>
                      <a:pt x="330" y="500"/>
                      <a:pt x="170" y="24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8"/>
              <p:cNvSpPr/>
              <p:nvPr/>
            </p:nvSpPr>
            <p:spPr>
              <a:xfrm>
                <a:off x="1200457" y="3942232"/>
                <a:ext cx="29196" cy="79310"/>
              </a:xfrm>
              <a:custGeom>
                <a:avLst/>
                <a:gdLst/>
                <a:ahLst/>
                <a:cxnLst/>
                <a:rect l="l" t="t" r="r" b="b"/>
                <a:pathLst>
                  <a:path w="328" h="891" extrusionOk="0">
                    <a:moveTo>
                      <a:pt x="1" y="1"/>
                    </a:moveTo>
                    <a:cubicBezTo>
                      <a:pt x="19" y="76"/>
                      <a:pt x="38" y="155"/>
                      <a:pt x="63" y="230"/>
                    </a:cubicBezTo>
                    <a:cubicBezTo>
                      <a:pt x="85" y="306"/>
                      <a:pt x="111" y="378"/>
                      <a:pt x="136" y="454"/>
                    </a:cubicBezTo>
                    <a:cubicBezTo>
                      <a:pt x="192" y="605"/>
                      <a:pt x="252" y="749"/>
                      <a:pt x="328" y="891"/>
                    </a:cubicBezTo>
                    <a:cubicBezTo>
                      <a:pt x="293" y="734"/>
                      <a:pt x="255" y="583"/>
                      <a:pt x="199" y="432"/>
                    </a:cubicBezTo>
                    <a:cubicBezTo>
                      <a:pt x="148" y="281"/>
                      <a:pt x="82" y="1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8"/>
              <p:cNvSpPr/>
              <p:nvPr/>
            </p:nvSpPr>
            <p:spPr>
              <a:xfrm>
                <a:off x="871472" y="3988429"/>
                <a:ext cx="425925" cy="943889"/>
              </a:xfrm>
              <a:custGeom>
                <a:avLst/>
                <a:gdLst/>
                <a:ahLst/>
                <a:cxnLst/>
                <a:rect l="l" t="t" r="r" b="b"/>
                <a:pathLst>
                  <a:path w="4785" h="10604" extrusionOk="0">
                    <a:moveTo>
                      <a:pt x="1" y="1"/>
                    </a:moveTo>
                    <a:lnTo>
                      <a:pt x="1" y="1"/>
                    </a:lnTo>
                    <a:cubicBezTo>
                      <a:pt x="822" y="3130"/>
                      <a:pt x="2571" y="8289"/>
                      <a:pt x="4785" y="10603"/>
                    </a:cubicBezTo>
                    <a:cubicBezTo>
                      <a:pt x="4156" y="9858"/>
                      <a:pt x="3675" y="9006"/>
                      <a:pt x="3228" y="8144"/>
                    </a:cubicBezTo>
                    <a:cubicBezTo>
                      <a:pt x="1920" y="5530"/>
                      <a:pt x="941" y="27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8"/>
              <p:cNvSpPr/>
              <p:nvPr/>
            </p:nvSpPr>
            <p:spPr>
              <a:xfrm>
                <a:off x="871472" y="4050025"/>
                <a:ext cx="38186" cy="63110"/>
              </a:xfrm>
              <a:custGeom>
                <a:avLst/>
                <a:gdLst/>
                <a:ahLst/>
                <a:cxnLst/>
                <a:rect l="l" t="t" r="r" b="b"/>
                <a:pathLst>
                  <a:path w="429" h="709" extrusionOk="0">
                    <a:moveTo>
                      <a:pt x="1" y="1"/>
                    </a:moveTo>
                    <a:cubicBezTo>
                      <a:pt x="64" y="281"/>
                      <a:pt x="212" y="529"/>
                      <a:pt x="429" y="708"/>
                    </a:cubicBezTo>
                    <a:cubicBezTo>
                      <a:pt x="315" y="457"/>
                      <a:pt x="174" y="21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8"/>
              <p:cNvSpPr/>
              <p:nvPr/>
            </p:nvSpPr>
            <p:spPr>
              <a:xfrm>
                <a:off x="1231522" y="4009702"/>
                <a:ext cx="768445" cy="981808"/>
              </a:xfrm>
              <a:custGeom>
                <a:avLst/>
                <a:gdLst/>
                <a:ahLst/>
                <a:cxnLst/>
                <a:rect l="l" t="t" r="r" b="b"/>
                <a:pathLst>
                  <a:path w="8633" h="11030" extrusionOk="0">
                    <a:moveTo>
                      <a:pt x="4908" y="0"/>
                    </a:moveTo>
                    <a:cubicBezTo>
                      <a:pt x="4856" y="0"/>
                      <a:pt x="4812" y="18"/>
                      <a:pt x="4778" y="54"/>
                    </a:cubicBezTo>
                    <a:cubicBezTo>
                      <a:pt x="4071" y="831"/>
                      <a:pt x="1488" y="4005"/>
                      <a:pt x="1331" y="4260"/>
                    </a:cubicBezTo>
                    <a:cubicBezTo>
                      <a:pt x="0" y="6395"/>
                      <a:pt x="1009" y="11030"/>
                      <a:pt x="1955" y="11030"/>
                    </a:cubicBezTo>
                    <a:cubicBezTo>
                      <a:pt x="1966" y="11030"/>
                      <a:pt x="1977" y="11029"/>
                      <a:pt x="1988" y="11028"/>
                    </a:cubicBezTo>
                    <a:cubicBezTo>
                      <a:pt x="3404" y="10861"/>
                      <a:pt x="4583" y="9242"/>
                      <a:pt x="8166" y="4876"/>
                    </a:cubicBezTo>
                    <a:cubicBezTo>
                      <a:pt x="8633" y="4308"/>
                      <a:pt x="5727" y="0"/>
                      <a:pt x="4908"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8"/>
              <p:cNvSpPr/>
              <p:nvPr/>
            </p:nvSpPr>
            <p:spPr>
              <a:xfrm>
                <a:off x="1566115" y="3546220"/>
                <a:ext cx="747527" cy="921101"/>
              </a:xfrm>
              <a:custGeom>
                <a:avLst/>
                <a:gdLst/>
                <a:ahLst/>
                <a:cxnLst/>
                <a:rect l="l" t="t" r="r" b="b"/>
                <a:pathLst>
                  <a:path w="8398" h="10348" extrusionOk="0">
                    <a:moveTo>
                      <a:pt x="6022" y="0"/>
                    </a:moveTo>
                    <a:cubicBezTo>
                      <a:pt x="4928" y="0"/>
                      <a:pt x="2818" y="1425"/>
                      <a:pt x="2243" y="1865"/>
                    </a:cubicBezTo>
                    <a:cubicBezTo>
                      <a:pt x="1419" y="2490"/>
                      <a:pt x="0" y="6541"/>
                      <a:pt x="0" y="6541"/>
                    </a:cubicBezTo>
                    <a:lnTo>
                      <a:pt x="4196" y="10347"/>
                    </a:lnTo>
                    <a:cubicBezTo>
                      <a:pt x="4463" y="9812"/>
                      <a:pt x="6244" y="8598"/>
                      <a:pt x="6819" y="7869"/>
                    </a:cubicBezTo>
                    <a:cubicBezTo>
                      <a:pt x="7354" y="7183"/>
                      <a:pt x="8398" y="6284"/>
                      <a:pt x="8203" y="5409"/>
                    </a:cubicBezTo>
                    <a:cubicBezTo>
                      <a:pt x="8115" y="5088"/>
                      <a:pt x="7914" y="4808"/>
                      <a:pt x="7634" y="4620"/>
                    </a:cubicBezTo>
                    <a:cubicBezTo>
                      <a:pt x="7634" y="4620"/>
                      <a:pt x="7819" y="3755"/>
                      <a:pt x="7439" y="3418"/>
                    </a:cubicBezTo>
                    <a:cubicBezTo>
                      <a:pt x="7197" y="3214"/>
                      <a:pt x="6891" y="3091"/>
                      <a:pt x="6574" y="3060"/>
                    </a:cubicBezTo>
                    <a:cubicBezTo>
                      <a:pt x="6574" y="3060"/>
                      <a:pt x="6873" y="2245"/>
                      <a:pt x="6439" y="1934"/>
                    </a:cubicBezTo>
                    <a:cubicBezTo>
                      <a:pt x="6233" y="1799"/>
                      <a:pt x="5989" y="1726"/>
                      <a:pt x="5742" y="1726"/>
                    </a:cubicBezTo>
                    <a:cubicBezTo>
                      <a:pt x="5690" y="1726"/>
                      <a:pt x="5638" y="1729"/>
                      <a:pt x="5586" y="1736"/>
                    </a:cubicBezTo>
                    <a:cubicBezTo>
                      <a:pt x="5586" y="1736"/>
                      <a:pt x="6992" y="732"/>
                      <a:pt x="6542" y="198"/>
                    </a:cubicBezTo>
                    <a:cubicBezTo>
                      <a:pt x="6425" y="59"/>
                      <a:pt x="6245" y="0"/>
                      <a:pt x="6022"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8"/>
              <p:cNvSpPr/>
              <p:nvPr/>
            </p:nvSpPr>
            <p:spPr>
              <a:xfrm>
                <a:off x="1847747" y="3699498"/>
                <a:ext cx="217012" cy="141263"/>
              </a:xfrm>
              <a:custGeom>
                <a:avLst/>
                <a:gdLst/>
                <a:ahLst/>
                <a:cxnLst/>
                <a:rect l="l" t="t" r="r" b="b"/>
                <a:pathLst>
                  <a:path w="2438" h="1587" extrusionOk="0">
                    <a:moveTo>
                      <a:pt x="2408" y="1"/>
                    </a:moveTo>
                    <a:cubicBezTo>
                      <a:pt x="2404" y="1"/>
                      <a:pt x="2400" y="2"/>
                      <a:pt x="2397" y="4"/>
                    </a:cubicBezTo>
                    <a:cubicBezTo>
                      <a:pt x="1526" y="385"/>
                      <a:pt x="749" y="979"/>
                      <a:pt x="7" y="1558"/>
                    </a:cubicBezTo>
                    <a:cubicBezTo>
                      <a:pt x="0" y="1564"/>
                      <a:pt x="0" y="1577"/>
                      <a:pt x="10" y="1580"/>
                    </a:cubicBezTo>
                    <a:cubicBezTo>
                      <a:pt x="13" y="1586"/>
                      <a:pt x="22" y="1586"/>
                      <a:pt x="29" y="1586"/>
                    </a:cubicBezTo>
                    <a:cubicBezTo>
                      <a:pt x="758" y="998"/>
                      <a:pt x="1667" y="599"/>
                      <a:pt x="2422" y="45"/>
                    </a:cubicBezTo>
                    <a:cubicBezTo>
                      <a:pt x="2435" y="36"/>
                      <a:pt x="2438" y="23"/>
                      <a:pt x="2432" y="14"/>
                    </a:cubicBezTo>
                    <a:cubicBezTo>
                      <a:pt x="2425" y="5"/>
                      <a:pt x="2416" y="1"/>
                      <a:pt x="2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8"/>
              <p:cNvSpPr/>
              <p:nvPr/>
            </p:nvSpPr>
            <p:spPr>
              <a:xfrm>
                <a:off x="1963906" y="3814678"/>
                <a:ext cx="186036" cy="163961"/>
              </a:xfrm>
              <a:custGeom>
                <a:avLst/>
                <a:gdLst/>
                <a:ahLst/>
                <a:cxnLst/>
                <a:rect l="l" t="t" r="r" b="b"/>
                <a:pathLst>
                  <a:path w="2090" h="1842" extrusionOk="0">
                    <a:moveTo>
                      <a:pt x="2052" y="0"/>
                    </a:moveTo>
                    <a:cubicBezTo>
                      <a:pt x="2047" y="0"/>
                      <a:pt x="2042" y="1"/>
                      <a:pt x="2039" y="3"/>
                    </a:cubicBezTo>
                    <a:cubicBezTo>
                      <a:pt x="1850" y="110"/>
                      <a:pt x="1671" y="239"/>
                      <a:pt x="1520" y="393"/>
                    </a:cubicBezTo>
                    <a:cubicBezTo>
                      <a:pt x="1347" y="541"/>
                      <a:pt x="1174" y="695"/>
                      <a:pt x="1004" y="852"/>
                    </a:cubicBezTo>
                    <a:cubicBezTo>
                      <a:pt x="667" y="1163"/>
                      <a:pt x="337" y="1487"/>
                      <a:pt x="13" y="1811"/>
                    </a:cubicBezTo>
                    <a:cubicBezTo>
                      <a:pt x="1" y="1824"/>
                      <a:pt x="10" y="1841"/>
                      <a:pt x="21" y="1841"/>
                    </a:cubicBezTo>
                    <a:cubicBezTo>
                      <a:pt x="25" y="1841"/>
                      <a:pt x="29" y="1840"/>
                      <a:pt x="32" y="1836"/>
                    </a:cubicBezTo>
                    <a:cubicBezTo>
                      <a:pt x="372" y="1525"/>
                      <a:pt x="715" y="1223"/>
                      <a:pt x="1064" y="924"/>
                    </a:cubicBezTo>
                    <a:cubicBezTo>
                      <a:pt x="1240" y="773"/>
                      <a:pt x="1416" y="629"/>
                      <a:pt x="1595" y="484"/>
                    </a:cubicBezTo>
                    <a:cubicBezTo>
                      <a:pt x="1771" y="358"/>
                      <a:pt x="1932" y="214"/>
                      <a:pt x="2076" y="50"/>
                    </a:cubicBezTo>
                    <a:cubicBezTo>
                      <a:pt x="2089" y="34"/>
                      <a:pt x="2086" y="15"/>
                      <a:pt x="2070" y="3"/>
                    </a:cubicBezTo>
                    <a:cubicBezTo>
                      <a:pt x="2064" y="1"/>
                      <a:pt x="2058"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8"/>
              <p:cNvSpPr/>
              <p:nvPr/>
            </p:nvSpPr>
            <p:spPr>
              <a:xfrm>
                <a:off x="2080155" y="3958076"/>
                <a:ext cx="165830" cy="149897"/>
              </a:xfrm>
              <a:custGeom>
                <a:avLst/>
                <a:gdLst/>
                <a:ahLst/>
                <a:cxnLst/>
                <a:rect l="l" t="t" r="r" b="b"/>
                <a:pathLst>
                  <a:path w="1863" h="1684" extrusionOk="0">
                    <a:moveTo>
                      <a:pt x="1851" y="0"/>
                    </a:moveTo>
                    <a:cubicBezTo>
                      <a:pt x="1849" y="0"/>
                      <a:pt x="1848" y="1"/>
                      <a:pt x="1846" y="2"/>
                    </a:cubicBezTo>
                    <a:cubicBezTo>
                      <a:pt x="1673" y="75"/>
                      <a:pt x="1532" y="247"/>
                      <a:pt x="1396" y="373"/>
                    </a:cubicBezTo>
                    <a:cubicBezTo>
                      <a:pt x="1249" y="521"/>
                      <a:pt x="1094" y="666"/>
                      <a:pt x="940" y="807"/>
                    </a:cubicBezTo>
                    <a:cubicBezTo>
                      <a:pt x="635" y="1094"/>
                      <a:pt x="327" y="1380"/>
                      <a:pt x="12" y="1657"/>
                    </a:cubicBezTo>
                    <a:cubicBezTo>
                      <a:pt x="0" y="1666"/>
                      <a:pt x="9" y="1684"/>
                      <a:pt x="21" y="1684"/>
                    </a:cubicBezTo>
                    <a:cubicBezTo>
                      <a:pt x="24" y="1684"/>
                      <a:pt x="28" y="1682"/>
                      <a:pt x="31" y="1679"/>
                    </a:cubicBezTo>
                    <a:cubicBezTo>
                      <a:pt x="355" y="1402"/>
                      <a:pt x="682" y="1125"/>
                      <a:pt x="1000" y="845"/>
                    </a:cubicBezTo>
                    <a:cubicBezTo>
                      <a:pt x="1157" y="710"/>
                      <a:pt x="1315" y="568"/>
                      <a:pt x="1469" y="430"/>
                    </a:cubicBezTo>
                    <a:cubicBezTo>
                      <a:pt x="1601" y="310"/>
                      <a:pt x="1777" y="178"/>
                      <a:pt x="1856" y="12"/>
                    </a:cubicBezTo>
                    <a:cubicBezTo>
                      <a:pt x="1863" y="7"/>
                      <a:pt x="1857"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8"/>
              <p:cNvSpPr/>
              <p:nvPr/>
            </p:nvSpPr>
            <p:spPr>
              <a:xfrm>
                <a:off x="1213809" y="4052250"/>
                <a:ext cx="616412" cy="943889"/>
              </a:xfrm>
              <a:custGeom>
                <a:avLst/>
                <a:gdLst/>
                <a:ahLst/>
                <a:cxnLst/>
                <a:rect l="l" t="t" r="r" b="b"/>
                <a:pathLst>
                  <a:path w="6925" h="10604" extrusionOk="0">
                    <a:moveTo>
                      <a:pt x="4461" y="1"/>
                    </a:moveTo>
                    <a:lnTo>
                      <a:pt x="1662" y="3574"/>
                    </a:lnTo>
                    <a:cubicBezTo>
                      <a:pt x="0" y="5844"/>
                      <a:pt x="1205" y="10604"/>
                      <a:pt x="2160" y="10604"/>
                    </a:cubicBezTo>
                    <a:cubicBezTo>
                      <a:pt x="2163" y="10604"/>
                      <a:pt x="2166" y="10604"/>
                      <a:pt x="2169" y="10603"/>
                    </a:cubicBezTo>
                    <a:cubicBezTo>
                      <a:pt x="3615" y="10566"/>
                      <a:pt x="6924" y="6839"/>
                      <a:pt x="6924" y="6839"/>
                    </a:cubicBezTo>
                    <a:lnTo>
                      <a:pt x="4461"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8"/>
              <p:cNvSpPr/>
              <p:nvPr/>
            </p:nvSpPr>
            <p:spPr>
              <a:xfrm>
                <a:off x="1277185" y="4369308"/>
                <a:ext cx="86164" cy="300239"/>
              </a:xfrm>
              <a:custGeom>
                <a:avLst/>
                <a:gdLst/>
                <a:ahLst/>
                <a:cxnLst/>
                <a:rect l="l" t="t" r="r" b="b"/>
                <a:pathLst>
                  <a:path w="968" h="3373" extrusionOk="0">
                    <a:moveTo>
                      <a:pt x="952" y="0"/>
                    </a:moveTo>
                    <a:cubicBezTo>
                      <a:pt x="949" y="0"/>
                      <a:pt x="946" y="2"/>
                      <a:pt x="944" y="6"/>
                    </a:cubicBezTo>
                    <a:cubicBezTo>
                      <a:pt x="0" y="1330"/>
                      <a:pt x="66" y="2808"/>
                      <a:pt x="139" y="3358"/>
                    </a:cubicBezTo>
                    <a:cubicBezTo>
                      <a:pt x="142" y="3368"/>
                      <a:pt x="148" y="3373"/>
                      <a:pt x="153" y="3373"/>
                    </a:cubicBezTo>
                    <a:cubicBezTo>
                      <a:pt x="158" y="3373"/>
                      <a:pt x="162" y="3368"/>
                      <a:pt x="161" y="3358"/>
                    </a:cubicBezTo>
                    <a:cubicBezTo>
                      <a:pt x="136" y="2824"/>
                      <a:pt x="353" y="1075"/>
                      <a:pt x="963" y="15"/>
                    </a:cubicBezTo>
                    <a:cubicBezTo>
                      <a:pt x="967" y="8"/>
                      <a:pt x="959" y="0"/>
                      <a:pt x="9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8"/>
              <p:cNvSpPr/>
              <p:nvPr/>
            </p:nvSpPr>
            <p:spPr>
              <a:xfrm>
                <a:off x="1519918" y="4208821"/>
                <a:ext cx="186748" cy="518943"/>
              </a:xfrm>
              <a:custGeom>
                <a:avLst/>
                <a:gdLst/>
                <a:ahLst/>
                <a:cxnLst/>
                <a:rect l="l" t="t" r="r" b="b"/>
                <a:pathLst>
                  <a:path w="2098" h="5830" extrusionOk="0">
                    <a:moveTo>
                      <a:pt x="13" y="0"/>
                    </a:moveTo>
                    <a:cubicBezTo>
                      <a:pt x="7" y="0"/>
                      <a:pt x="0" y="7"/>
                      <a:pt x="0" y="16"/>
                    </a:cubicBezTo>
                    <a:cubicBezTo>
                      <a:pt x="126" y="447"/>
                      <a:pt x="271" y="875"/>
                      <a:pt x="412" y="1309"/>
                    </a:cubicBezTo>
                    <a:cubicBezTo>
                      <a:pt x="664" y="2067"/>
                      <a:pt x="938" y="2825"/>
                      <a:pt x="1205" y="3576"/>
                    </a:cubicBezTo>
                    <a:cubicBezTo>
                      <a:pt x="1475" y="4328"/>
                      <a:pt x="1746" y="5080"/>
                      <a:pt x="2057" y="5819"/>
                    </a:cubicBezTo>
                    <a:cubicBezTo>
                      <a:pt x="2059" y="5827"/>
                      <a:pt x="2066" y="5830"/>
                      <a:pt x="2072" y="5830"/>
                    </a:cubicBezTo>
                    <a:cubicBezTo>
                      <a:pt x="2084" y="5830"/>
                      <a:pt x="2098" y="5820"/>
                      <a:pt x="2092" y="5809"/>
                    </a:cubicBezTo>
                    <a:cubicBezTo>
                      <a:pt x="1966" y="5378"/>
                      <a:pt x="1825" y="4944"/>
                      <a:pt x="1680" y="4517"/>
                    </a:cubicBezTo>
                    <a:cubicBezTo>
                      <a:pt x="1416" y="3759"/>
                      <a:pt x="1151" y="3004"/>
                      <a:pt x="878" y="2246"/>
                    </a:cubicBezTo>
                    <a:cubicBezTo>
                      <a:pt x="607" y="1497"/>
                      <a:pt x="331" y="742"/>
                      <a:pt x="19" y="6"/>
                    </a:cubicBezTo>
                    <a:cubicBezTo>
                      <a:pt x="18" y="2"/>
                      <a:pt x="16"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8"/>
              <p:cNvSpPr/>
              <p:nvPr/>
            </p:nvSpPr>
            <p:spPr>
              <a:xfrm>
                <a:off x="1342875" y="4046998"/>
                <a:ext cx="272022" cy="351421"/>
              </a:xfrm>
              <a:custGeom>
                <a:avLst/>
                <a:gdLst/>
                <a:ahLst/>
                <a:cxnLst/>
                <a:rect l="l" t="t" r="r" b="b"/>
                <a:pathLst>
                  <a:path w="3056" h="3948" extrusionOk="0">
                    <a:moveTo>
                      <a:pt x="2980" y="0"/>
                    </a:moveTo>
                    <a:cubicBezTo>
                      <a:pt x="2974" y="3"/>
                      <a:pt x="2964" y="10"/>
                      <a:pt x="2958" y="16"/>
                    </a:cubicBezTo>
                    <a:cubicBezTo>
                      <a:pt x="2738" y="236"/>
                      <a:pt x="2530" y="472"/>
                      <a:pt x="2345" y="720"/>
                    </a:cubicBezTo>
                    <a:cubicBezTo>
                      <a:pt x="2147" y="963"/>
                      <a:pt x="1958" y="1208"/>
                      <a:pt x="1766" y="1456"/>
                    </a:cubicBezTo>
                    <a:cubicBezTo>
                      <a:pt x="1389" y="1947"/>
                      <a:pt x="536" y="2950"/>
                      <a:pt x="1" y="3944"/>
                    </a:cubicBezTo>
                    <a:cubicBezTo>
                      <a:pt x="0" y="3947"/>
                      <a:pt x="2" y="3947"/>
                      <a:pt x="6" y="3947"/>
                    </a:cubicBezTo>
                    <a:cubicBezTo>
                      <a:pt x="22" y="3947"/>
                      <a:pt x="81" y="3926"/>
                      <a:pt x="83" y="3916"/>
                    </a:cubicBezTo>
                    <a:cubicBezTo>
                      <a:pt x="310" y="3428"/>
                      <a:pt x="2816" y="396"/>
                      <a:pt x="2983" y="126"/>
                    </a:cubicBezTo>
                    <a:cubicBezTo>
                      <a:pt x="2996" y="145"/>
                      <a:pt x="3011" y="170"/>
                      <a:pt x="3024" y="189"/>
                    </a:cubicBezTo>
                    <a:cubicBezTo>
                      <a:pt x="3026" y="196"/>
                      <a:pt x="3034" y="200"/>
                      <a:pt x="3040" y="200"/>
                    </a:cubicBezTo>
                    <a:cubicBezTo>
                      <a:pt x="3043" y="200"/>
                      <a:pt x="3044" y="199"/>
                      <a:pt x="3046" y="198"/>
                    </a:cubicBezTo>
                    <a:cubicBezTo>
                      <a:pt x="3056" y="192"/>
                      <a:pt x="3056" y="186"/>
                      <a:pt x="3056" y="176"/>
                    </a:cubicBezTo>
                    <a:cubicBezTo>
                      <a:pt x="3056" y="129"/>
                      <a:pt x="3037" y="88"/>
                      <a:pt x="3027" y="44"/>
                    </a:cubicBezTo>
                    <a:cubicBezTo>
                      <a:pt x="3027" y="19"/>
                      <a:pt x="3005" y="0"/>
                      <a:pt x="29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8"/>
              <p:cNvSpPr/>
              <p:nvPr/>
            </p:nvSpPr>
            <p:spPr>
              <a:xfrm>
                <a:off x="1494995" y="4616671"/>
                <a:ext cx="339672" cy="355961"/>
              </a:xfrm>
              <a:custGeom>
                <a:avLst/>
                <a:gdLst/>
                <a:ahLst/>
                <a:cxnLst/>
                <a:rect l="l" t="t" r="r" b="b"/>
                <a:pathLst>
                  <a:path w="3816" h="3999" extrusionOk="0">
                    <a:moveTo>
                      <a:pt x="3649" y="1"/>
                    </a:moveTo>
                    <a:lnTo>
                      <a:pt x="3771" y="491"/>
                    </a:lnTo>
                    <a:lnTo>
                      <a:pt x="3771" y="491"/>
                    </a:lnTo>
                    <a:cubicBezTo>
                      <a:pt x="3151" y="1084"/>
                      <a:pt x="2540" y="1689"/>
                      <a:pt x="1928" y="2290"/>
                    </a:cubicBezTo>
                    <a:cubicBezTo>
                      <a:pt x="1620" y="2592"/>
                      <a:pt x="1309" y="2891"/>
                      <a:pt x="994" y="3187"/>
                    </a:cubicBezTo>
                    <a:cubicBezTo>
                      <a:pt x="837" y="3332"/>
                      <a:pt x="680" y="3476"/>
                      <a:pt x="516" y="3615"/>
                    </a:cubicBezTo>
                    <a:cubicBezTo>
                      <a:pt x="356" y="3756"/>
                      <a:pt x="183" y="3885"/>
                      <a:pt x="0" y="3998"/>
                    </a:cubicBezTo>
                    <a:cubicBezTo>
                      <a:pt x="198" y="3910"/>
                      <a:pt x="387" y="3803"/>
                      <a:pt x="563" y="3671"/>
                    </a:cubicBezTo>
                    <a:cubicBezTo>
                      <a:pt x="739" y="3552"/>
                      <a:pt x="912" y="3416"/>
                      <a:pt x="1079" y="3278"/>
                    </a:cubicBezTo>
                    <a:cubicBezTo>
                      <a:pt x="1416" y="3004"/>
                      <a:pt x="1737" y="2706"/>
                      <a:pt x="2045" y="2410"/>
                    </a:cubicBezTo>
                    <a:cubicBezTo>
                      <a:pt x="2356" y="2117"/>
                      <a:pt x="2664" y="1806"/>
                      <a:pt x="2954" y="1488"/>
                    </a:cubicBezTo>
                    <a:cubicBezTo>
                      <a:pt x="3249" y="1168"/>
                      <a:pt x="3539" y="847"/>
                      <a:pt x="3806" y="513"/>
                    </a:cubicBezTo>
                    <a:lnTo>
                      <a:pt x="3816" y="501"/>
                    </a:lnTo>
                    <a:lnTo>
                      <a:pt x="3816" y="491"/>
                    </a:lnTo>
                    <a:lnTo>
                      <a:pt x="3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8"/>
              <p:cNvSpPr/>
              <p:nvPr/>
            </p:nvSpPr>
            <p:spPr>
              <a:xfrm>
                <a:off x="1253686" y="4788819"/>
                <a:ext cx="351955" cy="211583"/>
              </a:xfrm>
              <a:custGeom>
                <a:avLst/>
                <a:gdLst/>
                <a:ahLst/>
                <a:cxnLst/>
                <a:rect l="l" t="t" r="r" b="b"/>
                <a:pathLst>
                  <a:path w="3954" h="2377" extrusionOk="0">
                    <a:moveTo>
                      <a:pt x="345" y="1"/>
                    </a:moveTo>
                    <a:cubicBezTo>
                      <a:pt x="270" y="1"/>
                      <a:pt x="0" y="926"/>
                      <a:pt x="32" y="995"/>
                    </a:cubicBezTo>
                    <a:cubicBezTo>
                      <a:pt x="32" y="995"/>
                      <a:pt x="724" y="2152"/>
                      <a:pt x="1526" y="2347"/>
                    </a:cubicBezTo>
                    <a:cubicBezTo>
                      <a:pt x="1605" y="2367"/>
                      <a:pt x="1686" y="2377"/>
                      <a:pt x="1768" y="2377"/>
                    </a:cubicBezTo>
                    <a:cubicBezTo>
                      <a:pt x="2761" y="2377"/>
                      <a:pt x="3954" y="1039"/>
                      <a:pt x="3954" y="1039"/>
                    </a:cubicBezTo>
                    <a:cubicBezTo>
                      <a:pt x="3954" y="1039"/>
                      <a:pt x="3674" y="662"/>
                      <a:pt x="3542" y="611"/>
                    </a:cubicBezTo>
                    <a:cubicBezTo>
                      <a:pt x="3534" y="608"/>
                      <a:pt x="3523" y="607"/>
                      <a:pt x="3508" y="607"/>
                    </a:cubicBezTo>
                    <a:cubicBezTo>
                      <a:pt x="3286" y="607"/>
                      <a:pt x="2313" y="920"/>
                      <a:pt x="1883" y="920"/>
                    </a:cubicBezTo>
                    <a:cubicBezTo>
                      <a:pt x="1847" y="920"/>
                      <a:pt x="1814" y="918"/>
                      <a:pt x="1787" y="913"/>
                    </a:cubicBezTo>
                    <a:cubicBezTo>
                      <a:pt x="1416" y="847"/>
                      <a:pt x="415" y="14"/>
                      <a:pt x="346" y="1"/>
                    </a:cubicBezTo>
                    <a:cubicBezTo>
                      <a:pt x="346" y="1"/>
                      <a:pt x="345" y="1"/>
                      <a:pt x="345"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8"/>
              <p:cNvSpPr/>
              <p:nvPr/>
            </p:nvSpPr>
            <p:spPr>
              <a:xfrm>
                <a:off x="1253686" y="4788819"/>
                <a:ext cx="351955" cy="211583"/>
              </a:xfrm>
              <a:custGeom>
                <a:avLst/>
                <a:gdLst/>
                <a:ahLst/>
                <a:cxnLst/>
                <a:rect l="l" t="t" r="r" b="b"/>
                <a:pathLst>
                  <a:path w="3954" h="2377" extrusionOk="0">
                    <a:moveTo>
                      <a:pt x="345" y="1"/>
                    </a:moveTo>
                    <a:cubicBezTo>
                      <a:pt x="270" y="1"/>
                      <a:pt x="0" y="926"/>
                      <a:pt x="32" y="995"/>
                    </a:cubicBezTo>
                    <a:cubicBezTo>
                      <a:pt x="32" y="995"/>
                      <a:pt x="724" y="2152"/>
                      <a:pt x="1526" y="2347"/>
                    </a:cubicBezTo>
                    <a:cubicBezTo>
                      <a:pt x="1605" y="2367"/>
                      <a:pt x="1686" y="2377"/>
                      <a:pt x="1768" y="2377"/>
                    </a:cubicBezTo>
                    <a:cubicBezTo>
                      <a:pt x="2761" y="2377"/>
                      <a:pt x="3954" y="1039"/>
                      <a:pt x="3954" y="1039"/>
                    </a:cubicBezTo>
                    <a:cubicBezTo>
                      <a:pt x="3954" y="1039"/>
                      <a:pt x="3674" y="662"/>
                      <a:pt x="3542" y="611"/>
                    </a:cubicBezTo>
                    <a:cubicBezTo>
                      <a:pt x="3534" y="608"/>
                      <a:pt x="3523" y="607"/>
                      <a:pt x="3508" y="607"/>
                    </a:cubicBezTo>
                    <a:cubicBezTo>
                      <a:pt x="3286" y="607"/>
                      <a:pt x="2313" y="920"/>
                      <a:pt x="1883" y="920"/>
                    </a:cubicBezTo>
                    <a:cubicBezTo>
                      <a:pt x="1847" y="920"/>
                      <a:pt x="1814" y="918"/>
                      <a:pt x="1787" y="913"/>
                    </a:cubicBezTo>
                    <a:cubicBezTo>
                      <a:pt x="1416" y="847"/>
                      <a:pt x="415" y="14"/>
                      <a:pt x="346" y="1"/>
                    </a:cubicBezTo>
                    <a:cubicBezTo>
                      <a:pt x="346" y="1"/>
                      <a:pt x="345" y="1"/>
                      <a:pt x="345" y="1"/>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8"/>
              <p:cNvSpPr/>
              <p:nvPr/>
            </p:nvSpPr>
            <p:spPr>
              <a:xfrm>
                <a:off x="1359164" y="4813742"/>
                <a:ext cx="20829" cy="75750"/>
              </a:xfrm>
              <a:custGeom>
                <a:avLst/>
                <a:gdLst/>
                <a:ahLst/>
                <a:cxnLst/>
                <a:rect l="l" t="t" r="r" b="b"/>
                <a:pathLst>
                  <a:path w="234" h="851" extrusionOk="0">
                    <a:moveTo>
                      <a:pt x="205" y="1"/>
                    </a:moveTo>
                    <a:cubicBezTo>
                      <a:pt x="158" y="64"/>
                      <a:pt x="124" y="130"/>
                      <a:pt x="95" y="202"/>
                    </a:cubicBezTo>
                    <a:cubicBezTo>
                      <a:pt x="70" y="268"/>
                      <a:pt x="48" y="337"/>
                      <a:pt x="32" y="410"/>
                    </a:cubicBezTo>
                    <a:cubicBezTo>
                      <a:pt x="1" y="555"/>
                      <a:pt x="1" y="705"/>
                      <a:pt x="29" y="850"/>
                    </a:cubicBezTo>
                    <a:cubicBezTo>
                      <a:pt x="76" y="790"/>
                      <a:pt x="117" y="724"/>
                      <a:pt x="149" y="652"/>
                    </a:cubicBezTo>
                    <a:cubicBezTo>
                      <a:pt x="174" y="586"/>
                      <a:pt x="196" y="517"/>
                      <a:pt x="212" y="444"/>
                    </a:cubicBezTo>
                    <a:cubicBezTo>
                      <a:pt x="227" y="375"/>
                      <a:pt x="234" y="303"/>
                      <a:pt x="234" y="227"/>
                    </a:cubicBezTo>
                    <a:cubicBezTo>
                      <a:pt x="234" y="149"/>
                      <a:pt x="227" y="76"/>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8"/>
              <p:cNvSpPr/>
              <p:nvPr/>
            </p:nvSpPr>
            <p:spPr>
              <a:xfrm>
                <a:off x="1397795" y="4828073"/>
                <a:ext cx="37118" cy="68362"/>
              </a:xfrm>
              <a:custGeom>
                <a:avLst/>
                <a:gdLst/>
                <a:ahLst/>
                <a:cxnLst/>
                <a:rect l="l" t="t" r="r" b="b"/>
                <a:pathLst>
                  <a:path w="417" h="768" extrusionOk="0">
                    <a:moveTo>
                      <a:pt x="416" y="0"/>
                    </a:moveTo>
                    <a:lnTo>
                      <a:pt x="416" y="0"/>
                    </a:lnTo>
                    <a:cubicBezTo>
                      <a:pt x="353" y="48"/>
                      <a:pt x="300" y="104"/>
                      <a:pt x="253" y="167"/>
                    </a:cubicBezTo>
                    <a:cubicBezTo>
                      <a:pt x="209" y="224"/>
                      <a:pt x="171" y="283"/>
                      <a:pt x="133" y="346"/>
                    </a:cubicBezTo>
                    <a:cubicBezTo>
                      <a:pt x="61" y="475"/>
                      <a:pt x="17" y="617"/>
                      <a:pt x="1" y="768"/>
                    </a:cubicBezTo>
                    <a:cubicBezTo>
                      <a:pt x="64" y="724"/>
                      <a:pt x="117" y="670"/>
                      <a:pt x="165" y="607"/>
                    </a:cubicBezTo>
                    <a:cubicBezTo>
                      <a:pt x="212" y="548"/>
                      <a:pt x="253" y="488"/>
                      <a:pt x="287" y="425"/>
                    </a:cubicBezTo>
                    <a:cubicBezTo>
                      <a:pt x="322" y="362"/>
                      <a:pt x="353" y="296"/>
                      <a:pt x="378" y="224"/>
                    </a:cubicBezTo>
                    <a:cubicBezTo>
                      <a:pt x="400" y="154"/>
                      <a:pt x="413" y="76"/>
                      <a:pt x="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8"/>
              <p:cNvSpPr/>
              <p:nvPr/>
            </p:nvSpPr>
            <p:spPr>
              <a:xfrm>
                <a:off x="1244162" y="4808491"/>
                <a:ext cx="50203" cy="60529"/>
              </a:xfrm>
              <a:custGeom>
                <a:avLst/>
                <a:gdLst/>
                <a:ahLst/>
                <a:cxnLst/>
                <a:rect l="l" t="t" r="r" b="b"/>
                <a:pathLst>
                  <a:path w="564" h="680" extrusionOk="0">
                    <a:moveTo>
                      <a:pt x="0" y="0"/>
                    </a:moveTo>
                    <a:lnTo>
                      <a:pt x="0" y="0"/>
                    </a:lnTo>
                    <a:cubicBezTo>
                      <a:pt x="13" y="79"/>
                      <a:pt x="44" y="154"/>
                      <a:pt x="82" y="220"/>
                    </a:cubicBezTo>
                    <a:cubicBezTo>
                      <a:pt x="117" y="286"/>
                      <a:pt x="161" y="346"/>
                      <a:pt x="208" y="403"/>
                    </a:cubicBezTo>
                    <a:cubicBezTo>
                      <a:pt x="255" y="459"/>
                      <a:pt x="312" y="513"/>
                      <a:pt x="365" y="560"/>
                    </a:cubicBezTo>
                    <a:cubicBezTo>
                      <a:pt x="425" y="604"/>
                      <a:pt x="491" y="648"/>
                      <a:pt x="563" y="680"/>
                    </a:cubicBezTo>
                    <a:cubicBezTo>
                      <a:pt x="544" y="604"/>
                      <a:pt x="510" y="535"/>
                      <a:pt x="472" y="469"/>
                    </a:cubicBezTo>
                    <a:cubicBezTo>
                      <a:pt x="437" y="406"/>
                      <a:pt x="393" y="343"/>
                      <a:pt x="346" y="286"/>
                    </a:cubicBezTo>
                    <a:cubicBezTo>
                      <a:pt x="252" y="170"/>
                      <a:pt x="135" y="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8"/>
              <p:cNvSpPr/>
              <p:nvPr/>
            </p:nvSpPr>
            <p:spPr>
              <a:xfrm>
                <a:off x="950069" y="3278207"/>
                <a:ext cx="386848" cy="408656"/>
              </a:xfrm>
              <a:custGeom>
                <a:avLst/>
                <a:gdLst/>
                <a:ahLst/>
                <a:cxnLst/>
                <a:rect l="l" t="t" r="r" b="b"/>
                <a:pathLst>
                  <a:path w="4346" h="4591" extrusionOk="0">
                    <a:moveTo>
                      <a:pt x="2150" y="0"/>
                    </a:moveTo>
                    <a:cubicBezTo>
                      <a:pt x="1175" y="0"/>
                      <a:pt x="1" y="13"/>
                      <a:pt x="17" y="76"/>
                    </a:cubicBezTo>
                    <a:cubicBezTo>
                      <a:pt x="153" y="589"/>
                      <a:pt x="253" y="1155"/>
                      <a:pt x="345" y="1667"/>
                    </a:cubicBezTo>
                    <a:cubicBezTo>
                      <a:pt x="483" y="2513"/>
                      <a:pt x="562" y="3209"/>
                      <a:pt x="612" y="3262"/>
                    </a:cubicBezTo>
                    <a:cubicBezTo>
                      <a:pt x="1235" y="3922"/>
                      <a:pt x="2430" y="4590"/>
                      <a:pt x="3223" y="4590"/>
                    </a:cubicBezTo>
                    <a:cubicBezTo>
                      <a:pt x="3391" y="4590"/>
                      <a:pt x="3540" y="4561"/>
                      <a:pt x="3663" y="4495"/>
                    </a:cubicBezTo>
                    <a:cubicBezTo>
                      <a:pt x="4345" y="4127"/>
                      <a:pt x="3899" y="2674"/>
                      <a:pt x="3726" y="2287"/>
                    </a:cubicBezTo>
                    <a:cubicBezTo>
                      <a:pt x="3719" y="2281"/>
                      <a:pt x="3713" y="2268"/>
                      <a:pt x="3710" y="2256"/>
                    </a:cubicBezTo>
                    <a:cubicBezTo>
                      <a:pt x="3679" y="2189"/>
                      <a:pt x="3650" y="2123"/>
                      <a:pt x="3631" y="2051"/>
                    </a:cubicBezTo>
                    <a:cubicBezTo>
                      <a:pt x="3395" y="1164"/>
                      <a:pt x="3427" y="7"/>
                      <a:pt x="3427" y="7"/>
                    </a:cubicBezTo>
                    <a:cubicBezTo>
                      <a:pt x="3427" y="7"/>
                      <a:pt x="2838" y="0"/>
                      <a:pt x="2150"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8"/>
              <p:cNvSpPr/>
              <p:nvPr/>
            </p:nvSpPr>
            <p:spPr>
              <a:xfrm>
                <a:off x="969740" y="3278118"/>
                <a:ext cx="312256" cy="218259"/>
              </a:xfrm>
              <a:custGeom>
                <a:avLst/>
                <a:gdLst/>
                <a:ahLst/>
                <a:cxnLst/>
                <a:rect l="l" t="t" r="r" b="b"/>
                <a:pathLst>
                  <a:path w="3508" h="2452" extrusionOk="0">
                    <a:moveTo>
                      <a:pt x="2083" y="0"/>
                    </a:moveTo>
                    <a:cubicBezTo>
                      <a:pt x="1326" y="0"/>
                      <a:pt x="399" y="7"/>
                      <a:pt x="1" y="36"/>
                    </a:cubicBezTo>
                    <a:cubicBezTo>
                      <a:pt x="343" y="785"/>
                      <a:pt x="1266" y="2452"/>
                      <a:pt x="2718" y="2452"/>
                    </a:cubicBezTo>
                    <a:cubicBezTo>
                      <a:pt x="2869" y="2452"/>
                      <a:pt x="3025" y="2434"/>
                      <a:pt x="3187" y="2395"/>
                    </a:cubicBezTo>
                    <a:cubicBezTo>
                      <a:pt x="3297" y="2373"/>
                      <a:pt x="3407" y="2335"/>
                      <a:pt x="3508" y="2294"/>
                    </a:cubicBezTo>
                    <a:lnTo>
                      <a:pt x="3495" y="2257"/>
                    </a:lnTo>
                    <a:cubicBezTo>
                      <a:pt x="3464" y="2190"/>
                      <a:pt x="3435" y="2124"/>
                      <a:pt x="3417" y="2052"/>
                    </a:cubicBezTo>
                    <a:cubicBezTo>
                      <a:pt x="3178" y="1159"/>
                      <a:pt x="3212" y="5"/>
                      <a:pt x="3212" y="5"/>
                    </a:cubicBezTo>
                    <a:cubicBezTo>
                      <a:pt x="3212" y="5"/>
                      <a:pt x="2705" y="0"/>
                      <a:pt x="2083"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8"/>
              <p:cNvSpPr/>
              <p:nvPr/>
            </p:nvSpPr>
            <p:spPr>
              <a:xfrm>
                <a:off x="794833" y="2724111"/>
                <a:ext cx="624334" cy="695722"/>
              </a:xfrm>
              <a:custGeom>
                <a:avLst/>
                <a:gdLst/>
                <a:ahLst/>
                <a:cxnLst/>
                <a:rect l="l" t="t" r="r" b="b"/>
                <a:pathLst>
                  <a:path w="7014" h="7816" extrusionOk="0">
                    <a:moveTo>
                      <a:pt x="2964" y="0"/>
                    </a:moveTo>
                    <a:cubicBezTo>
                      <a:pt x="1509" y="0"/>
                      <a:pt x="0" y="1287"/>
                      <a:pt x="41" y="2841"/>
                    </a:cubicBezTo>
                    <a:cubicBezTo>
                      <a:pt x="72" y="4071"/>
                      <a:pt x="1746" y="7094"/>
                      <a:pt x="2771" y="7543"/>
                    </a:cubicBezTo>
                    <a:cubicBezTo>
                      <a:pt x="3188" y="7725"/>
                      <a:pt x="3636" y="7815"/>
                      <a:pt x="4075" y="7815"/>
                    </a:cubicBezTo>
                    <a:cubicBezTo>
                      <a:pt x="5218" y="7815"/>
                      <a:pt x="6301" y="7203"/>
                      <a:pt x="6605" y="5990"/>
                    </a:cubicBezTo>
                    <a:cubicBezTo>
                      <a:pt x="7014" y="4360"/>
                      <a:pt x="4768" y="460"/>
                      <a:pt x="3667" y="108"/>
                    </a:cubicBezTo>
                    <a:cubicBezTo>
                      <a:pt x="3439" y="35"/>
                      <a:pt x="3202" y="0"/>
                      <a:pt x="2964"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8"/>
              <p:cNvSpPr/>
              <p:nvPr/>
            </p:nvSpPr>
            <p:spPr>
              <a:xfrm>
                <a:off x="1131919" y="3067339"/>
                <a:ext cx="24656" cy="59104"/>
              </a:xfrm>
              <a:custGeom>
                <a:avLst/>
                <a:gdLst/>
                <a:ahLst/>
                <a:cxnLst/>
                <a:rect l="l" t="t" r="r" b="b"/>
                <a:pathLst>
                  <a:path w="277" h="664" extrusionOk="0">
                    <a:moveTo>
                      <a:pt x="11" y="0"/>
                    </a:moveTo>
                    <a:cubicBezTo>
                      <a:pt x="5" y="0"/>
                      <a:pt x="0" y="24"/>
                      <a:pt x="3" y="29"/>
                    </a:cubicBezTo>
                    <a:cubicBezTo>
                      <a:pt x="113" y="234"/>
                      <a:pt x="208" y="485"/>
                      <a:pt x="53" y="652"/>
                    </a:cubicBezTo>
                    <a:cubicBezTo>
                      <a:pt x="51" y="655"/>
                      <a:pt x="52" y="663"/>
                      <a:pt x="58" y="663"/>
                    </a:cubicBezTo>
                    <a:cubicBezTo>
                      <a:pt x="59" y="663"/>
                      <a:pt x="61" y="663"/>
                      <a:pt x="63" y="662"/>
                    </a:cubicBezTo>
                    <a:cubicBezTo>
                      <a:pt x="277" y="514"/>
                      <a:pt x="154" y="180"/>
                      <a:pt x="13" y="1"/>
                    </a:cubicBezTo>
                    <a:cubicBezTo>
                      <a:pt x="12" y="0"/>
                      <a:pt x="11"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8"/>
              <p:cNvSpPr/>
              <p:nvPr/>
            </p:nvSpPr>
            <p:spPr>
              <a:xfrm>
                <a:off x="1078868" y="3055500"/>
                <a:ext cx="80200" cy="64445"/>
              </a:xfrm>
              <a:custGeom>
                <a:avLst/>
                <a:gdLst/>
                <a:ahLst/>
                <a:cxnLst/>
                <a:rect l="l" t="t" r="r" b="b"/>
                <a:pathLst>
                  <a:path w="901" h="724" extrusionOk="0">
                    <a:moveTo>
                      <a:pt x="385" y="1"/>
                    </a:moveTo>
                    <a:cubicBezTo>
                      <a:pt x="362" y="1"/>
                      <a:pt x="339" y="5"/>
                      <a:pt x="316" y="15"/>
                    </a:cubicBezTo>
                    <a:cubicBezTo>
                      <a:pt x="0" y="147"/>
                      <a:pt x="232" y="723"/>
                      <a:pt x="518" y="723"/>
                    </a:cubicBezTo>
                    <a:cubicBezTo>
                      <a:pt x="546" y="723"/>
                      <a:pt x="574" y="718"/>
                      <a:pt x="602" y="707"/>
                    </a:cubicBezTo>
                    <a:cubicBezTo>
                      <a:pt x="900" y="585"/>
                      <a:pt x="650"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8"/>
              <p:cNvSpPr/>
              <p:nvPr/>
            </p:nvSpPr>
            <p:spPr>
              <a:xfrm>
                <a:off x="1235439" y="3015089"/>
                <a:ext cx="43260" cy="41658"/>
              </a:xfrm>
              <a:custGeom>
                <a:avLst/>
                <a:gdLst/>
                <a:ahLst/>
                <a:cxnLst/>
                <a:rect l="l" t="t" r="r" b="b"/>
                <a:pathLst>
                  <a:path w="486" h="468" extrusionOk="0">
                    <a:moveTo>
                      <a:pt x="4" y="1"/>
                    </a:moveTo>
                    <a:cubicBezTo>
                      <a:pt x="2" y="1"/>
                      <a:pt x="1" y="1"/>
                      <a:pt x="1" y="3"/>
                    </a:cubicBezTo>
                    <a:cubicBezTo>
                      <a:pt x="46" y="200"/>
                      <a:pt x="197" y="468"/>
                      <a:pt x="399" y="468"/>
                    </a:cubicBezTo>
                    <a:cubicBezTo>
                      <a:pt x="423" y="468"/>
                      <a:pt x="447" y="464"/>
                      <a:pt x="473" y="456"/>
                    </a:cubicBezTo>
                    <a:cubicBezTo>
                      <a:pt x="485" y="456"/>
                      <a:pt x="479" y="443"/>
                      <a:pt x="473" y="443"/>
                    </a:cubicBezTo>
                    <a:cubicBezTo>
                      <a:pt x="464" y="444"/>
                      <a:pt x="456" y="444"/>
                      <a:pt x="447" y="444"/>
                    </a:cubicBezTo>
                    <a:cubicBezTo>
                      <a:pt x="242" y="444"/>
                      <a:pt x="110" y="224"/>
                      <a:pt x="23" y="16"/>
                    </a:cubicBezTo>
                    <a:cubicBezTo>
                      <a:pt x="20" y="6"/>
                      <a:pt x="10" y="1"/>
                      <a:pt x="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8"/>
              <p:cNvSpPr/>
              <p:nvPr/>
            </p:nvSpPr>
            <p:spPr>
              <a:xfrm>
                <a:off x="1221553" y="2985359"/>
                <a:ext cx="77708" cy="63555"/>
              </a:xfrm>
              <a:custGeom>
                <a:avLst/>
                <a:gdLst/>
                <a:ahLst/>
                <a:cxnLst/>
                <a:rect l="l" t="t" r="r" b="b"/>
                <a:pathLst>
                  <a:path w="873" h="714" extrusionOk="0">
                    <a:moveTo>
                      <a:pt x="355" y="1"/>
                    </a:moveTo>
                    <a:cubicBezTo>
                      <a:pt x="317" y="1"/>
                      <a:pt x="278" y="10"/>
                      <a:pt x="239" y="32"/>
                    </a:cubicBezTo>
                    <a:cubicBezTo>
                      <a:pt x="1" y="166"/>
                      <a:pt x="228" y="713"/>
                      <a:pt x="498" y="713"/>
                    </a:cubicBezTo>
                    <a:cubicBezTo>
                      <a:pt x="532" y="713"/>
                      <a:pt x="566" y="705"/>
                      <a:pt x="600" y="686"/>
                    </a:cubicBezTo>
                    <a:cubicBezTo>
                      <a:pt x="872" y="539"/>
                      <a:pt x="640"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8"/>
              <p:cNvSpPr/>
              <p:nvPr/>
            </p:nvSpPr>
            <p:spPr>
              <a:xfrm>
                <a:off x="1032760" y="2970583"/>
                <a:ext cx="68451" cy="55900"/>
              </a:xfrm>
              <a:custGeom>
                <a:avLst/>
                <a:gdLst/>
                <a:ahLst/>
                <a:cxnLst/>
                <a:rect l="l" t="t" r="r" b="b"/>
                <a:pathLst>
                  <a:path w="769" h="628" extrusionOk="0">
                    <a:moveTo>
                      <a:pt x="547" y="1"/>
                    </a:moveTo>
                    <a:cubicBezTo>
                      <a:pt x="458" y="1"/>
                      <a:pt x="369" y="40"/>
                      <a:pt x="284" y="91"/>
                    </a:cubicBezTo>
                    <a:cubicBezTo>
                      <a:pt x="158" y="160"/>
                      <a:pt x="67" y="280"/>
                      <a:pt x="26" y="418"/>
                    </a:cubicBezTo>
                    <a:cubicBezTo>
                      <a:pt x="1" y="506"/>
                      <a:pt x="57" y="601"/>
                      <a:pt x="145" y="623"/>
                    </a:cubicBezTo>
                    <a:cubicBezTo>
                      <a:pt x="159" y="626"/>
                      <a:pt x="173" y="628"/>
                      <a:pt x="187" y="628"/>
                    </a:cubicBezTo>
                    <a:cubicBezTo>
                      <a:pt x="212" y="628"/>
                      <a:pt x="239" y="622"/>
                      <a:pt x="265" y="610"/>
                    </a:cubicBezTo>
                    <a:cubicBezTo>
                      <a:pt x="350" y="560"/>
                      <a:pt x="438" y="500"/>
                      <a:pt x="520" y="437"/>
                    </a:cubicBezTo>
                    <a:cubicBezTo>
                      <a:pt x="617" y="371"/>
                      <a:pt x="702" y="327"/>
                      <a:pt x="749" y="214"/>
                    </a:cubicBezTo>
                    <a:cubicBezTo>
                      <a:pt x="768" y="141"/>
                      <a:pt x="737" y="72"/>
                      <a:pt x="677" y="31"/>
                    </a:cubicBezTo>
                    <a:cubicBezTo>
                      <a:pt x="634" y="10"/>
                      <a:pt x="591"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8"/>
              <p:cNvSpPr/>
              <p:nvPr/>
            </p:nvSpPr>
            <p:spPr>
              <a:xfrm>
                <a:off x="1187551" y="2897238"/>
                <a:ext cx="76551" cy="40857"/>
              </a:xfrm>
              <a:custGeom>
                <a:avLst/>
                <a:gdLst/>
                <a:ahLst/>
                <a:cxnLst/>
                <a:rect l="l" t="t" r="r" b="b"/>
                <a:pathLst>
                  <a:path w="860" h="459" extrusionOk="0">
                    <a:moveTo>
                      <a:pt x="486" y="0"/>
                    </a:moveTo>
                    <a:cubicBezTo>
                      <a:pt x="440" y="0"/>
                      <a:pt x="393" y="6"/>
                      <a:pt x="347" y="19"/>
                    </a:cubicBezTo>
                    <a:cubicBezTo>
                      <a:pt x="202" y="50"/>
                      <a:pt x="70" y="107"/>
                      <a:pt x="20" y="248"/>
                    </a:cubicBezTo>
                    <a:cubicBezTo>
                      <a:pt x="1" y="321"/>
                      <a:pt x="26" y="396"/>
                      <a:pt x="89" y="431"/>
                    </a:cubicBezTo>
                    <a:cubicBezTo>
                      <a:pt x="135" y="452"/>
                      <a:pt x="178" y="459"/>
                      <a:pt x="220" y="459"/>
                    </a:cubicBezTo>
                    <a:cubicBezTo>
                      <a:pt x="280" y="459"/>
                      <a:pt x="340" y="445"/>
                      <a:pt x="410" y="434"/>
                    </a:cubicBezTo>
                    <a:cubicBezTo>
                      <a:pt x="510" y="418"/>
                      <a:pt x="614" y="402"/>
                      <a:pt x="712" y="380"/>
                    </a:cubicBezTo>
                    <a:cubicBezTo>
                      <a:pt x="749" y="368"/>
                      <a:pt x="787" y="339"/>
                      <a:pt x="812" y="305"/>
                    </a:cubicBezTo>
                    <a:cubicBezTo>
                      <a:pt x="860" y="226"/>
                      <a:pt x="838" y="122"/>
                      <a:pt x="759" y="72"/>
                    </a:cubicBezTo>
                    <a:cubicBezTo>
                      <a:pt x="674" y="26"/>
                      <a:pt x="581" y="0"/>
                      <a:pt x="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8"/>
              <p:cNvSpPr/>
              <p:nvPr/>
            </p:nvSpPr>
            <p:spPr>
              <a:xfrm>
                <a:off x="1182388" y="3235481"/>
                <a:ext cx="42815" cy="22342"/>
              </a:xfrm>
              <a:custGeom>
                <a:avLst/>
                <a:gdLst/>
                <a:ahLst/>
                <a:cxnLst/>
                <a:rect l="l" t="t" r="r" b="b"/>
                <a:pathLst>
                  <a:path w="481" h="251" extrusionOk="0">
                    <a:moveTo>
                      <a:pt x="472" y="1"/>
                    </a:moveTo>
                    <a:cubicBezTo>
                      <a:pt x="470" y="1"/>
                      <a:pt x="468" y="2"/>
                      <a:pt x="465" y="5"/>
                    </a:cubicBezTo>
                    <a:cubicBezTo>
                      <a:pt x="408" y="72"/>
                      <a:pt x="339" y="122"/>
                      <a:pt x="260" y="163"/>
                    </a:cubicBezTo>
                    <a:cubicBezTo>
                      <a:pt x="242" y="165"/>
                      <a:pt x="223" y="166"/>
                      <a:pt x="204" y="166"/>
                    </a:cubicBezTo>
                    <a:cubicBezTo>
                      <a:pt x="142" y="166"/>
                      <a:pt x="80" y="153"/>
                      <a:pt x="24" y="119"/>
                    </a:cubicBezTo>
                    <a:cubicBezTo>
                      <a:pt x="23" y="118"/>
                      <a:pt x="23" y="118"/>
                      <a:pt x="22" y="118"/>
                    </a:cubicBezTo>
                    <a:cubicBezTo>
                      <a:pt x="12" y="118"/>
                      <a:pt x="1" y="132"/>
                      <a:pt x="15" y="138"/>
                    </a:cubicBezTo>
                    <a:cubicBezTo>
                      <a:pt x="61" y="208"/>
                      <a:pt x="140" y="251"/>
                      <a:pt x="226" y="251"/>
                    </a:cubicBezTo>
                    <a:cubicBezTo>
                      <a:pt x="239" y="251"/>
                      <a:pt x="253" y="250"/>
                      <a:pt x="266" y="248"/>
                    </a:cubicBezTo>
                    <a:cubicBezTo>
                      <a:pt x="377" y="216"/>
                      <a:pt x="458" y="125"/>
                      <a:pt x="480" y="12"/>
                    </a:cubicBezTo>
                    <a:cubicBezTo>
                      <a:pt x="480" y="9"/>
                      <a:pt x="480" y="5"/>
                      <a:pt x="477" y="5"/>
                    </a:cubicBezTo>
                    <a:cubicBezTo>
                      <a:pt x="476" y="2"/>
                      <a:pt x="474"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8"/>
              <p:cNvSpPr/>
              <p:nvPr/>
            </p:nvSpPr>
            <p:spPr>
              <a:xfrm>
                <a:off x="1165476" y="2938984"/>
                <a:ext cx="121858" cy="252974"/>
              </a:xfrm>
              <a:custGeom>
                <a:avLst/>
                <a:gdLst/>
                <a:ahLst/>
                <a:cxnLst/>
                <a:rect l="l" t="t" r="r" b="b"/>
                <a:pathLst>
                  <a:path w="1369" h="2842" extrusionOk="0">
                    <a:moveTo>
                      <a:pt x="25" y="0"/>
                    </a:moveTo>
                    <a:cubicBezTo>
                      <a:pt x="20" y="0"/>
                      <a:pt x="15" y="2"/>
                      <a:pt x="10" y="6"/>
                    </a:cubicBezTo>
                    <a:cubicBezTo>
                      <a:pt x="4" y="12"/>
                      <a:pt x="0" y="21"/>
                      <a:pt x="7" y="31"/>
                    </a:cubicBezTo>
                    <a:cubicBezTo>
                      <a:pt x="331" y="704"/>
                      <a:pt x="771" y="1314"/>
                      <a:pt x="1108" y="1981"/>
                    </a:cubicBezTo>
                    <a:cubicBezTo>
                      <a:pt x="979" y="1981"/>
                      <a:pt x="850" y="1997"/>
                      <a:pt x="724" y="2034"/>
                    </a:cubicBezTo>
                    <a:cubicBezTo>
                      <a:pt x="702" y="2050"/>
                      <a:pt x="982" y="2494"/>
                      <a:pt x="1007" y="2572"/>
                    </a:cubicBezTo>
                    <a:lnTo>
                      <a:pt x="1007" y="2582"/>
                    </a:lnTo>
                    <a:cubicBezTo>
                      <a:pt x="843" y="2684"/>
                      <a:pt x="683" y="2725"/>
                      <a:pt x="499" y="2725"/>
                    </a:cubicBezTo>
                    <a:cubicBezTo>
                      <a:pt x="393" y="2725"/>
                      <a:pt x="279" y="2711"/>
                      <a:pt x="151" y="2689"/>
                    </a:cubicBezTo>
                    <a:cubicBezTo>
                      <a:pt x="149" y="2688"/>
                      <a:pt x="147" y="2687"/>
                      <a:pt x="145" y="2687"/>
                    </a:cubicBezTo>
                    <a:cubicBezTo>
                      <a:pt x="134" y="2687"/>
                      <a:pt x="129" y="2703"/>
                      <a:pt x="145" y="2714"/>
                    </a:cubicBezTo>
                    <a:cubicBezTo>
                      <a:pt x="275" y="2798"/>
                      <a:pt x="426" y="2841"/>
                      <a:pt x="579" y="2841"/>
                    </a:cubicBezTo>
                    <a:cubicBezTo>
                      <a:pt x="644" y="2841"/>
                      <a:pt x="710" y="2833"/>
                      <a:pt x="774" y="2818"/>
                    </a:cubicBezTo>
                    <a:cubicBezTo>
                      <a:pt x="869" y="2792"/>
                      <a:pt x="957" y="2758"/>
                      <a:pt x="1038" y="2711"/>
                    </a:cubicBezTo>
                    <a:cubicBezTo>
                      <a:pt x="1054" y="2701"/>
                      <a:pt x="1070" y="2695"/>
                      <a:pt x="1086" y="2682"/>
                    </a:cubicBezTo>
                    <a:lnTo>
                      <a:pt x="1126" y="2654"/>
                    </a:lnTo>
                    <a:cubicBezTo>
                      <a:pt x="1148" y="2638"/>
                      <a:pt x="1155" y="2610"/>
                      <a:pt x="1148" y="2588"/>
                    </a:cubicBezTo>
                    <a:cubicBezTo>
                      <a:pt x="1142" y="2578"/>
                      <a:pt x="1139" y="2572"/>
                      <a:pt x="1136" y="2569"/>
                    </a:cubicBezTo>
                    <a:lnTo>
                      <a:pt x="1126" y="2547"/>
                    </a:lnTo>
                    <a:cubicBezTo>
                      <a:pt x="1057" y="2383"/>
                      <a:pt x="928" y="2144"/>
                      <a:pt x="928" y="2144"/>
                    </a:cubicBezTo>
                    <a:cubicBezTo>
                      <a:pt x="997" y="2144"/>
                      <a:pt x="1369" y="2144"/>
                      <a:pt x="1321" y="2060"/>
                    </a:cubicBezTo>
                    <a:cubicBezTo>
                      <a:pt x="953" y="1377"/>
                      <a:pt x="551" y="616"/>
                      <a:pt x="41" y="9"/>
                    </a:cubicBezTo>
                    <a:cubicBezTo>
                      <a:pt x="38" y="3"/>
                      <a:pt x="32"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8"/>
              <p:cNvSpPr/>
              <p:nvPr/>
            </p:nvSpPr>
            <p:spPr>
              <a:xfrm>
                <a:off x="1178382" y="3176556"/>
                <a:ext cx="67560" cy="48957"/>
              </a:xfrm>
              <a:custGeom>
                <a:avLst/>
                <a:gdLst/>
                <a:ahLst/>
                <a:cxnLst/>
                <a:rect l="l" t="t" r="r" b="b"/>
                <a:pathLst>
                  <a:path w="759" h="550" extrusionOk="0">
                    <a:moveTo>
                      <a:pt x="758" y="1"/>
                    </a:moveTo>
                    <a:cubicBezTo>
                      <a:pt x="618" y="54"/>
                      <a:pt x="468" y="81"/>
                      <a:pt x="317" y="81"/>
                    </a:cubicBezTo>
                    <a:cubicBezTo>
                      <a:pt x="211" y="81"/>
                      <a:pt x="104" y="68"/>
                      <a:pt x="0" y="42"/>
                    </a:cubicBezTo>
                    <a:lnTo>
                      <a:pt x="0" y="42"/>
                    </a:lnTo>
                    <a:cubicBezTo>
                      <a:pt x="0" y="120"/>
                      <a:pt x="3" y="199"/>
                      <a:pt x="19" y="277"/>
                    </a:cubicBezTo>
                    <a:cubicBezTo>
                      <a:pt x="48" y="412"/>
                      <a:pt x="113" y="549"/>
                      <a:pt x="266" y="549"/>
                    </a:cubicBezTo>
                    <a:cubicBezTo>
                      <a:pt x="281" y="549"/>
                      <a:pt x="298" y="548"/>
                      <a:pt x="315" y="545"/>
                    </a:cubicBezTo>
                    <a:cubicBezTo>
                      <a:pt x="396" y="529"/>
                      <a:pt x="481" y="485"/>
                      <a:pt x="538" y="422"/>
                    </a:cubicBezTo>
                    <a:cubicBezTo>
                      <a:pt x="648" y="306"/>
                      <a:pt x="724" y="158"/>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8"/>
              <p:cNvSpPr/>
              <p:nvPr/>
            </p:nvSpPr>
            <p:spPr>
              <a:xfrm>
                <a:off x="1179985" y="3198542"/>
                <a:ext cx="46286" cy="26971"/>
              </a:xfrm>
              <a:custGeom>
                <a:avLst/>
                <a:gdLst/>
                <a:ahLst/>
                <a:cxnLst/>
                <a:rect l="l" t="t" r="r" b="b"/>
                <a:pathLst>
                  <a:path w="520" h="303" extrusionOk="0">
                    <a:moveTo>
                      <a:pt x="178" y="1"/>
                    </a:moveTo>
                    <a:cubicBezTo>
                      <a:pt x="118" y="1"/>
                      <a:pt x="58" y="11"/>
                      <a:pt x="1" y="30"/>
                    </a:cubicBezTo>
                    <a:cubicBezTo>
                      <a:pt x="30" y="165"/>
                      <a:pt x="95" y="302"/>
                      <a:pt x="248" y="302"/>
                    </a:cubicBezTo>
                    <a:cubicBezTo>
                      <a:pt x="263" y="302"/>
                      <a:pt x="280" y="301"/>
                      <a:pt x="297" y="298"/>
                    </a:cubicBezTo>
                    <a:cubicBezTo>
                      <a:pt x="378" y="282"/>
                      <a:pt x="463" y="238"/>
                      <a:pt x="520" y="175"/>
                    </a:cubicBezTo>
                    <a:cubicBezTo>
                      <a:pt x="454" y="56"/>
                      <a:pt x="318" y="1"/>
                      <a:pt x="178" y="1"/>
                    </a:cubicBez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8"/>
              <p:cNvSpPr/>
              <p:nvPr/>
            </p:nvSpPr>
            <p:spPr>
              <a:xfrm>
                <a:off x="692915" y="2673107"/>
                <a:ext cx="564784" cy="561580"/>
              </a:xfrm>
              <a:custGeom>
                <a:avLst/>
                <a:gdLst/>
                <a:ahLst/>
                <a:cxnLst/>
                <a:rect l="l" t="t" r="r" b="b"/>
                <a:pathLst>
                  <a:path w="6345" h="6309" extrusionOk="0">
                    <a:moveTo>
                      <a:pt x="4398" y="1"/>
                    </a:moveTo>
                    <a:cubicBezTo>
                      <a:pt x="4154" y="1"/>
                      <a:pt x="3890" y="35"/>
                      <a:pt x="3608" y="105"/>
                    </a:cubicBezTo>
                    <a:cubicBezTo>
                      <a:pt x="2529" y="373"/>
                      <a:pt x="1784" y="1162"/>
                      <a:pt x="1416" y="1691"/>
                    </a:cubicBezTo>
                    <a:cubicBezTo>
                      <a:pt x="1416" y="1691"/>
                      <a:pt x="1491" y="1247"/>
                      <a:pt x="1362" y="1172"/>
                    </a:cubicBezTo>
                    <a:cubicBezTo>
                      <a:pt x="1353" y="1167"/>
                      <a:pt x="1344" y="1164"/>
                      <a:pt x="1334" y="1164"/>
                    </a:cubicBezTo>
                    <a:cubicBezTo>
                      <a:pt x="1196" y="1164"/>
                      <a:pt x="945" y="1625"/>
                      <a:pt x="878" y="1807"/>
                    </a:cubicBezTo>
                    <a:cubicBezTo>
                      <a:pt x="834" y="1974"/>
                      <a:pt x="818" y="2147"/>
                      <a:pt x="840" y="2316"/>
                    </a:cubicBezTo>
                    <a:cubicBezTo>
                      <a:pt x="699" y="2335"/>
                      <a:pt x="557" y="2379"/>
                      <a:pt x="425" y="2436"/>
                    </a:cubicBezTo>
                    <a:cubicBezTo>
                      <a:pt x="205" y="2537"/>
                      <a:pt x="0" y="2823"/>
                      <a:pt x="7" y="2886"/>
                    </a:cubicBezTo>
                    <a:cubicBezTo>
                      <a:pt x="7" y="2900"/>
                      <a:pt x="25" y="2906"/>
                      <a:pt x="55" y="2906"/>
                    </a:cubicBezTo>
                    <a:cubicBezTo>
                      <a:pt x="156" y="2906"/>
                      <a:pt x="395" y="2836"/>
                      <a:pt x="573" y="2773"/>
                    </a:cubicBezTo>
                    <a:lnTo>
                      <a:pt x="573" y="2773"/>
                    </a:lnTo>
                    <a:cubicBezTo>
                      <a:pt x="573" y="2773"/>
                      <a:pt x="387" y="3490"/>
                      <a:pt x="592" y="3958"/>
                    </a:cubicBezTo>
                    <a:cubicBezTo>
                      <a:pt x="794" y="4421"/>
                      <a:pt x="2414" y="6309"/>
                      <a:pt x="2632" y="6309"/>
                    </a:cubicBezTo>
                    <a:cubicBezTo>
                      <a:pt x="2634" y="6309"/>
                      <a:pt x="2637" y="6308"/>
                      <a:pt x="2639" y="6308"/>
                    </a:cubicBezTo>
                    <a:cubicBezTo>
                      <a:pt x="2884" y="6245"/>
                      <a:pt x="2979" y="5216"/>
                      <a:pt x="2957" y="4946"/>
                    </a:cubicBezTo>
                    <a:cubicBezTo>
                      <a:pt x="2916" y="4273"/>
                      <a:pt x="2164" y="3420"/>
                      <a:pt x="2350" y="3034"/>
                    </a:cubicBezTo>
                    <a:cubicBezTo>
                      <a:pt x="2580" y="2551"/>
                      <a:pt x="3264" y="2533"/>
                      <a:pt x="3973" y="2533"/>
                    </a:cubicBezTo>
                    <a:cubicBezTo>
                      <a:pt x="4031" y="2533"/>
                      <a:pt x="4088" y="2533"/>
                      <a:pt x="4145" y="2533"/>
                    </a:cubicBezTo>
                    <a:cubicBezTo>
                      <a:pt x="4610" y="2533"/>
                      <a:pt x="5071" y="2526"/>
                      <a:pt x="5410" y="2386"/>
                    </a:cubicBezTo>
                    <a:cubicBezTo>
                      <a:pt x="6284" y="2027"/>
                      <a:pt x="6344" y="1348"/>
                      <a:pt x="5891" y="712"/>
                    </a:cubicBezTo>
                    <a:cubicBezTo>
                      <a:pt x="5561" y="247"/>
                      <a:pt x="5051" y="1"/>
                      <a:pt x="4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8"/>
              <p:cNvSpPr/>
              <p:nvPr/>
            </p:nvSpPr>
            <p:spPr>
              <a:xfrm>
                <a:off x="714723" y="2911391"/>
                <a:ext cx="182120" cy="296323"/>
              </a:xfrm>
              <a:custGeom>
                <a:avLst/>
                <a:gdLst/>
                <a:ahLst/>
                <a:cxnLst/>
                <a:rect l="l" t="t" r="r" b="b"/>
                <a:pathLst>
                  <a:path w="2046" h="3329" extrusionOk="0">
                    <a:moveTo>
                      <a:pt x="400" y="0"/>
                    </a:moveTo>
                    <a:cubicBezTo>
                      <a:pt x="398" y="0"/>
                      <a:pt x="396" y="2"/>
                      <a:pt x="394" y="4"/>
                    </a:cubicBezTo>
                    <a:cubicBezTo>
                      <a:pt x="1" y="536"/>
                      <a:pt x="139" y="1240"/>
                      <a:pt x="469" y="1759"/>
                    </a:cubicBezTo>
                    <a:cubicBezTo>
                      <a:pt x="866" y="2373"/>
                      <a:pt x="1447" y="2876"/>
                      <a:pt x="2010" y="3326"/>
                    </a:cubicBezTo>
                    <a:cubicBezTo>
                      <a:pt x="2013" y="3328"/>
                      <a:pt x="2016" y="3329"/>
                      <a:pt x="2019" y="3329"/>
                    </a:cubicBezTo>
                    <a:cubicBezTo>
                      <a:pt x="2033" y="3329"/>
                      <a:pt x="2045" y="3308"/>
                      <a:pt x="2032" y="3301"/>
                    </a:cubicBezTo>
                    <a:cubicBezTo>
                      <a:pt x="1532" y="2838"/>
                      <a:pt x="998" y="2407"/>
                      <a:pt x="604" y="1844"/>
                    </a:cubicBezTo>
                    <a:cubicBezTo>
                      <a:pt x="391" y="1561"/>
                      <a:pt x="255" y="1228"/>
                      <a:pt x="211" y="872"/>
                    </a:cubicBezTo>
                    <a:cubicBezTo>
                      <a:pt x="196" y="574"/>
                      <a:pt x="268" y="275"/>
                      <a:pt x="409" y="14"/>
                    </a:cubicBezTo>
                    <a:cubicBezTo>
                      <a:pt x="412" y="7"/>
                      <a:pt x="406" y="0"/>
                      <a:pt x="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8"/>
              <p:cNvSpPr/>
              <p:nvPr/>
            </p:nvSpPr>
            <p:spPr>
              <a:xfrm>
                <a:off x="888829" y="2884865"/>
                <a:ext cx="306381" cy="44417"/>
              </a:xfrm>
              <a:custGeom>
                <a:avLst/>
                <a:gdLst/>
                <a:ahLst/>
                <a:cxnLst/>
                <a:rect l="l" t="t" r="r" b="b"/>
                <a:pathLst>
                  <a:path w="3442" h="499" extrusionOk="0">
                    <a:moveTo>
                      <a:pt x="3429" y="0"/>
                    </a:moveTo>
                    <a:cubicBezTo>
                      <a:pt x="3039" y="190"/>
                      <a:pt x="2614" y="254"/>
                      <a:pt x="2185" y="254"/>
                    </a:cubicBezTo>
                    <a:cubicBezTo>
                      <a:pt x="2002" y="254"/>
                      <a:pt x="1818" y="243"/>
                      <a:pt x="1636" y="224"/>
                    </a:cubicBezTo>
                    <a:cubicBezTo>
                      <a:pt x="1429" y="202"/>
                      <a:pt x="1217" y="157"/>
                      <a:pt x="1007" y="157"/>
                    </a:cubicBezTo>
                    <a:cubicBezTo>
                      <a:pt x="946" y="157"/>
                      <a:pt x="885" y="161"/>
                      <a:pt x="825" y="170"/>
                    </a:cubicBezTo>
                    <a:cubicBezTo>
                      <a:pt x="542" y="208"/>
                      <a:pt x="265" y="302"/>
                      <a:pt x="17" y="444"/>
                    </a:cubicBezTo>
                    <a:cubicBezTo>
                      <a:pt x="7" y="447"/>
                      <a:pt x="1" y="463"/>
                      <a:pt x="1" y="485"/>
                    </a:cubicBezTo>
                    <a:cubicBezTo>
                      <a:pt x="8" y="491"/>
                      <a:pt x="17" y="498"/>
                      <a:pt x="26" y="498"/>
                    </a:cubicBezTo>
                    <a:cubicBezTo>
                      <a:pt x="29" y="498"/>
                      <a:pt x="33" y="497"/>
                      <a:pt x="36" y="494"/>
                    </a:cubicBezTo>
                    <a:cubicBezTo>
                      <a:pt x="331" y="378"/>
                      <a:pt x="630" y="246"/>
                      <a:pt x="954" y="230"/>
                    </a:cubicBezTo>
                    <a:cubicBezTo>
                      <a:pt x="980" y="229"/>
                      <a:pt x="1006" y="228"/>
                      <a:pt x="1032" y="228"/>
                    </a:cubicBezTo>
                    <a:cubicBezTo>
                      <a:pt x="1285" y="228"/>
                      <a:pt x="1550" y="292"/>
                      <a:pt x="1806" y="309"/>
                    </a:cubicBezTo>
                    <a:cubicBezTo>
                      <a:pt x="1910" y="316"/>
                      <a:pt x="2015" y="320"/>
                      <a:pt x="2119" y="320"/>
                    </a:cubicBezTo>
                    <a:cubicBezTo>
                      <a:pt x="2575" y="320"/>
                      <a:pt x="3031" y="240"/>
                      <a:pt x="3432" y="10"/>
                    </a:cubicBezTo>
                    <a:cubicBezTo>
                      <a:pt x="3442" y="7"/>
                      <a:pt x="3439" y="0"/>
                      <a:pt x="3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8"/>
              <p:cNvSpPr/>
              <p:nvPr/>
            </p:nvSpPr>
            <p:spPr>
              <a:xfrm>
                <a:off x="857764" y="2657085"/>
                <a:ext cx="380617" cy="154259"/>
              </a:xfrm>
              <a:custGeom>
                <a:avLst/>
                <a:gdLst/>
                <a:ahLst/>
                <a:cxnLst/>
                <a:rect l="l" t="t" r="r" b="b"/>
                <a:pathLst>
                  <a:path w="4276" h="1733" extrusionOk="0">
                    <a:moveTo>
                      <a:pt x="1" y="1401"/>
                    </a:moveTo>
                    <a:lnTo>
                      <a:pt x="1" y="1401"/>
                    </a:lnTo>
                    <a:cubicBezTo>
                      <a:pt x="1" y="1402"/>
                      <a:pt x="1" y="1402"/>
                      <a:pt x="1" y="1402"/>
                    </a:cubicBezTo>
                    <a:cubicBezTo>
                      <a:pt x="2" y="1403"/>
                      <a:pt x="2" y="1403"/>
                      <a:pt x="2" y="1403"/>
                    </a:cubicBezTo>
                    <a:cubicBezTo>
                      <a:pt x="2" y="1403"/>
                      <a:pt x="2" y="1402"/>
                      <a:pt x="1" y="1401"/>
                    </a:cubicBezTo>
                    <a:close/>
                    <a:moveTo>
                      <a:pt x="2575" y="1"/>
                    </a:moveTo>
                    <a:cubicBezTo>
                      <a:pt x="2407" y="1"/>
                      <a:pt x="2238" y="21"/>
                      <a:pt x="2074" y="59"/>
                    </a:cubicBezTo>
                    <a:cubicBezTo>
                      <a:pt x="1677" y="163"/>
                      <a:pt x="1303" y="333"/>
                      <a:pt x="963" y="565"/>
                    </a:cubicBezTo>
                    <a:cubicBezTo>
                      <a:pt x="608" y="798"/>
                      <a:pt x="281" y="1078"/>
                      <a:pt x="1" y="1399"/>
                    </a:cubicBezTo>
                    <a:cubicBezTo>
                      <a:pt x="1" y="1400"/>
                      <a:pt x="1" y="1401"/>
                      <a:pt x="1" y="1401"/>
                    </a:cubicBezTo>
                    <a:lnTo>
                      <a:pt x="1" y="1401"/>
                    </a:lnTo>
                    <a:cubicBezTo>
                      <a:pt x="325" y="1084"/>
                      <a:pt x="680" y="801"/>
                      <a:pt x="1064" y="556"/>
                    </a:cubicBezTo>
                    <a:cubicBezTo>
                      <a:pt x="1519" y="275"/>
                      <a:pt x="2050" y="54"/>
                      <a:pt x="2587" y="54"/>
                    </a:cubicBezTo>
                    <a:cubicBezTo>
                      <a:pt x="2777" y="54"/>
                      <a:pt x="2967" y="81"/>
                      <a:pt x="3155" y="144"/>
                    </a:cubicBezTo>
                    <a:cubicBezTo>
                      <a:pt x="3825" y="373"/>
                      <a:pt x="4219" y="1028"/>
                      <a:pt x="4197" y="1716"/>
                    </a:cubicBezTo>
                    <a:cubicBezTo>
                      <a:pt x="4200" y="1726"/>
                      <a:pt x="4203" y="1732"/>
                      <a:pt x="4212" y="1732"/>
                    </a:cubicBezTo>
                    <a:cubicBezTo>
                      <a:pt x="4222" y="1732"/>
                      <a:pt x="4231" y="1729"/>
                      <a:pt x="4234" y="1716"/>
                    </a:cubicBezTo>
                    <a:cubicBezTo>
                      <a:pt x="4275" y="1342"/>
                      <a:pt x="4171" y="965"/>
                      <a:pt x="3948" y="660"/>
                    </a:cubicBezTo>
                    <a:cubicBezTo>
                      <a:pt x="3625" y="203"/>
                      <a:pt x="3107" y="1"/>
                      <a:pt x="2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8"/>
              <p:cNvSpPr/>
              <p:nvPr/>
            </p:nvSpPr>
            <p:spPr>
              <a:xfrm>
                <a:off x="1004455" y="3013487"/>
                <a:ext cx="210069" cy="185502"/>
              </a:xfrm>
              <a:custGeom>
                <a:avLst/>
                <a:gdLst/>
                <a:ahLst/>
                <a:cxnLst/>
                <a:rect l="l" t="t" r="r" b="b"/>
                <a:pathLst>
                  <a:path w="2360" h="2084" extrusionOk="0">
                    <a:moveTo>
                      <a:pt x="1170" y="138"/>
                    </a:moveTo>
                    <a:cubicBezTo>
                      <a:pt x="1459" y="138"/>
                      <a:pt x="1739" y="276"/>
                      <a:pt x="1916" y="521"/>
                    </a:cubicBezTo>
                    <a:cubicBezTo>
                      <a:pt x="1957" y="578"/>
                      <a:pt x="1995" y="647"/>
                      <a:pt x="2020" y="716"/>
                    </a:cubicBezTo>
                    <a:cubicBezTo>
                      <a:pt x="2199" y="1185"/>
                      <a:pt x="1964" y="1704"/>
                      <a:pt x="1498" y="1880"/>
                    </a:cubicBezTo>
                    <a:cubicBezTo>
                      <a:pt x="1391" y="1921"/>
                      <a:pt x="1282" y="1940"/>
                      <a:pt x="1175" y="1940"/>
                    </a:cubicBezTo>
                    <a:cubicBezTo>
                      <a:pt x="811" y="1940"/>
                      <a:pt x="470" y="1717"/>
                      <a:pt x="334" y="1358"/>
                    </a:cubicBezTo>
                    <a:cubicBezTo>
                      <a:pt x="158" y="889"/>
                      <a:pt x="394" y="370"/>
                      <a:pt x="856" y="194"/>
                    </a:cubicBezTo>
                    <a:cubicBezTo>
                      <a:pt x="959" y="156"/>
                      <a:pt x="1065" y="138"/>
                      <a:pt x="1170" y="138"/>
                    </a:cubicBezTo>
                    <a:close/>
                    <a:moveTo>
                      <a:pt x="1178" y="0"/>
                    </a:moveTo>
                    <a:cubicBezTo>
                      <a:pt x="1055" y="0"/>
                      <a:pt x="930" y="22"/>
                      <a:pt x="809" y="68"/>
                    </a:cubicBezTo>
                    <a:cubicBezTo>
                      <a:pt x="271" y="273"/>
                      <a:pt x="1" y="870"/>
                      <a:pt x="205" y="1408"/>
                    </a:cubicBezTo>
                    <a:cubicBezTo>
                      <a:pt x="364" y="1827"/>
                      <a:pt x="757" y="2083"/>
                      <a:pt x="1176" y="2083"/>
                    </a:cubicBezTo>
                    <a:cubicBezTo>
                      <a:pt x="1299" y="2083"/>
                      <a:pt x="1424" y="2061"/>
                      <a:pt x="1545" y="2015"/>
                    </a:cubicBezTo>
                    <a:cubicBezTo>
                      <a:pt x="1624" y="1984"/>
                      <a:pt x="1702" y="1943"/>
                      <a:pt x="1775" y="1896"/>
                    </a:cubicBezTo>
                    <a:cubicBezTo>
                      <a:pt x="2247" y="1565"/>
                      <a:pt x="2360" y="917"/>
                      <a:pt x="2030" y="446"/>
                    </a:cubicBezTo>
                    <a:cubicBezTo>
                      <a:pt x="1832" y="161"/>
                      <a:pt x="1511" y="0"/>
                      <a:pt x="1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8"/>
              <p:cNvSpPr/>
              <p:nvPr/>
            </p:nvSpPr>
            <p:spPr>
              <a:xfrm>
                <a:off x="1216390" y="2920292"/>
                <a:ext cx="161914" cy="176957"/>
              </a:xfrm>
              <a:custGeom>
                <a:avLst/>
                <a:gdLst/>
                <a:ahLst/>
                <a:cxnLst/>
                <a:rect l="l" t="t" r="r" b="b"/>
                <a:pathLst>
                  <a:path w="1819" h="1988" extrusionOk="0">
                    <a:moveTo>
                      <a:pt x="674" y="146"/>
                    </a:moveTo>
                    <a:cubicBezTo>
                      <a:pt x="772" y="146"/>
                      <a:pt x="870" y="170"/>
                      <a:pt x="957" y="219"/>
                    </a:cubicBezTo>
                    <a:cubicBezTo>
                      <a:pt x="1158" y="326"/>
                      <a:pt x="1322" y="499"/>
                      <a:pt x="1426" y="703"/>
                    </a:cubicBezTo>
                    <a:cubicBezTo>
                      <a:pt x="1652" y="1144"/>
                      <a:pt x="1586" y="1634"/>
                      <a:pt x="1275" y="1795"/>
                    </a:cubicBezTo>
                    <a:cubicBezTo>
                      <a:pt x="1207" y="1830"/>
                      <a:pt x="1133" y="1847"/>
                      <a:pt x="1057" y="1847"/>
                    </a:cubicBezTo>
                    <a:cubicBezTo>
                      <a:pt x="784" y="1847"/>
                      <a:pt x="476" y="1632"/>
                      <a:pt x="297" y="1288"/>
                    </a:cubicBezTo>
                    <a:cubicBezTo>
                      <a:pt x="186" y="1087"/>
                      <a:pt x="142" y="857"/>
                      <a:pt x="171" y="628"/>
                    </a:cubicBezTo>
                    <a:cubicBezTo>
                      <a:pt x="186" y="448"/>
                      <a:pt x="290" y="285"/>
                      <a:pt x="447" y="197"/>
                    </a:cubicBezTo>
                    <a:cubicBezTo>
                      <a:pt x="463" y="187"/>
                      <a:pt x="479" y="184"/>
                      <a:pt x="495" y="175"/>
                    </a:cubicBezTo>
                    <a:cubicBezTo>
                      <a:pt x="553" y="155"/>
                      <a:pt x="614" y="146"/>
                      <a:pt x="674" y="146"/>
                    </a:cubicBezTo>
                    <a:close/>
                    <a:moveTo>
                      <a:pt x="684" y="1"/>
                    </a:moveTo>
                    <a:cubicBezTo>
                      <a:pt x="346" y="1"/>
                      <a:pt x="60" y="264"/>
                      <a:pt x="39" y="609"/>
                    </a:cubicBezTo>
                    <a:cubicBezTo>
                      <a:pt x="1" y="864"/>
                      <a:pt x="54" y="1128"/>
                      <a:pt x="174" y="1354"/>
                    </a:cubicBezTo>
                    <a:cubicBezTo>
                      <a:pt x="379" y="1746"/>
                      <a:pt x="736" y="1988"/>
                      <a:pt x="1063" y="1988"/>
                    </a:cubicBezTo>
                    <a:cubicBezTo>
                      <a:pt x="1138" y="1988"/>
                      <a:pt x="1211" y="1975"/>
                      <a:pt x="1281" y="1949"/>
                    </a:cubicBezTo>
                    <a:cubicBezTo>
                      <a:pt x="1300" y="1942"/>
                      <a:pt x="1322" y="1933"/>
                      <a:pt x="1347" y="1927"/>
                    </a:cubicBezTo>
                    <a:cubicBezTo>
                      <a:pt x="1724" y="1729"/>
                      <a:pt x="1819" y="1153"/>
                      <a:pt x="1555" y="643"/>
                    </a:cubicBezTo>
                    <a:cubicBezTo>
                      <a:pt x="1438" y="411"/>
                      <a:pt x="1253" y="219"/>
                      <a:pt x="1023" y="96"/>
                    </a:cubicBezTo>
                    <a:cubicBezTo>
                      <a:pt x="935" y="43"/>
                      <a:pt x="831" y="11"/>
                      <a:pt x="724" y="2"/>
                    </a:cubicBezTo>
                    <a:cubicBezTo>
                      <a:pt x="711" y="1"/>
                      <a:pt x="697" y="1"/>
                      <a:pt x="6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8"/>
              <p:cNvSpPr/>
              <p:nvPr/>
            </p:nvSpPr>
            <p:spPr>
              <a:xfrm>
                <a:off x="1175534" y="3021676"/>
                <a:ext cx="59994" cy="42192"/>
              </a:xfrm>
              <a:custGeom>
                <a:avLst/>
                <a:gdLst/>
                <a:ahLst/>
                <a:cxnLst/>
                <a:rect l="l" t="t" r="r" b="b"/>
                <a:pathLst>
                  <a:path w="674" h="474" extrusionOk="0">
                    <a:moveTo>
                      <a:pt x="523" y="1"/>
                    </a:moveTo>
                    <a:cubicBezTo>
                      <a:pt x="253" y="1"/>
                      <a:pt x="68" y="259"/>
                      <a:pt x="1" y="420"/>
                    </a:cubicBezTo>
                    <a:lnTo>
                      <a:pt x="130" y="473"/>
                    </a:lnTo>
                    <a:cubicBezTo>
                      <a:pt x="138" y="459"/>
                      <a:pt x="276" y="140"/>
                      <a:pt x="522" y="140"/>
                    </a:cubicBezTo>
                    <a:cubicBezTo>
                      <a:pt x="555" y="140"/>
                      <a:pt x="590" y="146"/>
                      <a:pt x="627" y="159"/>
                    </a:cubicBezTo>
                    <a:lnTo>
                      <a:pt x="674" y="27"/>
                    </a:lnTo>
                    <a:cubicBezTo>
                      <a:pt x="621" y="9"/>
                      <a:pt x="571" y="1"/>
                      <a:pt x="5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8"/>
              <p:cNvSpPr/>
              <p:nvPr/>
            </p:nvSpPr>
            <p:spPr>
              <a:xfrm>
                <a:off x="841297" y="3122793"/>
                <a:ext cx="188172" cy="147405"/>
              </a:xfrm>
              <a:custGeom>
                <a:avLst/>
                <a:gdLst/>
                <a:ahLst/>
                <a:cxnLst/>
                <a:rect l="l" t="t" r="r" b="b"/>
                <a:pathLst>
                  <a:path w="2114" h="1656" extrusionOk="0">
                    <a:moveTo>
                      <a:pt x="2060" y="1"/>
                    </a:moveTo>
                    <a:cubicBezTo>
                      <a:pt x="1988" y="29"/>
                      <a:pt x="497" y="658"/>
                      <a:pt x="261" y="831"/>
                    </a:cubicBezTo>
                    <a:cubicBezTo>
                      <a:pt x="10" y="1020"/>
                      <a:pt x="0" y="1592"/>
                      <a:pt x="0" y="1655"/>
                    </a:cubicBezTo>
                    <a:lnTo>
                      <a:pt x="139" y="1655"/>
                    </a:lnTo>
                    <a:cubicBezTo>
                      <a:pt x="139" y="1498"/>
                      <a:pt x="173" y="1061"/>
                      <a:pt x="343" y="944"/>
                    </a:cubicBezTo>
                    <a:cubicBezTo>
                      <a:pt x="526" y="806"/>
                      <a:pt x="1614" y="331"/>
                      <a:pt x="2114" y="130"/>
                    </a:cubicBezTo>
                    <a:lnTo>
                      <a:pt x="20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8"/>
              <p:cNvSpPr/>
              <p:nvPr/>
            </p:nvSpPr>
            <p:spPr>
              <a:xfrm>
                <a:off x="788068" y="3144779"/>
                <a:ext cx="209268" cy="166186"/>
              </a:xfrm>
              <a:custGeom>
                <a:avLst/>
                <a:gdLst/>
                <a:ahLst/>
                <a:cxnLst/>
                <a:rect l="l" t="t" r="r" b="b"/>
                <a:pathLst>
                  <a:path w="2351" h="1867" extrusionOk="0">
                    <a:moveTo>
                      <a:pt x="704" y="1"/>
                    </a:moveTo>
                    <a:cubicBezTo>
                      <a:pt x="574" y="1"/>
                      <a:pt x="459" y="37"/>
                      <a:pt x="378" y="128"/>
                    </a:cubicBezTo>
                    <a:cubicBezTo>
                      <a:pt x="1" y="553"/>
                      <a:pt x="1083" y="1858"/>
                      <a:pt x="1709" y="1864"/>
                    </a:cubicBezTo>
                    <a:cubicBezTo>
                      <a:pt x="1726" y="1866"/>
                      <a:pt x="1743" y="1866"/>
                      <a:pt x="1760" y="1866"/>
                    </a:cubicBezTo>
                    <a:cubicBezTo>
                      <a:pt x="2065" y="1866"/>
                      <a:pt x="2323" y="1630"/>
                      <a:pt x="2350" y="1317"/>
                    </a:cubicBezTo>
                    <a:lnTo>
                      <a:pt x="2350" y="1295"/>
                    </a:lnTo>
                    <a:lnTo>
                      <a:pt x="1850" y="477"/>
                    </a:lnTo>
                    <a:cubicBezTo>
                      <a:pt x="1850" y="477"/>
                      <a:pt x="1176" y="1"/>
                      <a:pt x="704"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8"/>
              <p:cNvSpPr/>
              <p:nvPr/>
            </p:nvSpPr>
            <p:spPr>
              <a:xfrm>
                <a:off x="849664" y="3186614"/>
                <a:ext cx="122926" cy="89369"/>
              </a:xfrm>
              <a:custGeom>
                <a:avLst/>
                <a:gdLst/>
                <a:ahLst/>
                <a:cxnLst/>
                <a:rect l="l" t="t" r="r" b="b"/>
                <a:pathLst>
                  <a:path w="1381" h="1004" extrusionOk="0">
                    <a:moveTo>
                      <a:pt x="190" y="0"/>
                    </a:moveTo>
                    <a:cubicBezTo>
                      <a:pt x="129" y="0"/>
                      <a:pt x="69" y="8"/>
                      <a:pt x="10" y="23"/>
                    </a:cubicBezTo>
                    <a:cubicBezTo>
                      <a:pt x="1" y="23"/>
                      <a:pt x="1" y="39"/>
                      <a:pt x="10" y="39"/>
                    </a:cubicBezTo>
                    <a:cubicBezTo>
                      <a:pt x="450" y="58"/>
                      <a:pt x="784" y="341"/>
                      <a:pt x="1057" y="668"/>
                    </a:cubicBezTo>
                    <a:cubicBezTo>
                      <a:pt x="984" y="621"/>
                      <a:pt x="907" y="592"/>
                      <a:pt x="830" y="592"/>
                    </a:cubicBezTo>
                    <a:cubicBezTo>
                      <a:pt x="736" y="592"/>
                      <a:pt x="645" y="637"/>
                      <a:pt x="567" y="749"/>
                    </a:cubicBezTo>
                    <a:cubicBezTo>
                      <a:pt x="562" y="759"/>
                      <a:pt x="570" y="769"/>
                      <a:pt x="578" y="769"/>
                    </a:cubicBezTo>
                    <a:cubicBezTo>
                      <a:pt x="581" y="769"/>
                      <a:pt x="583" y="768"/>
                      <a:pt x="586" y="765"/>
                    </a:cubicBezTo>
                    <a:cubicBezTo>
                      <a:pt x="650" y="716"/>
                      <a:pt x="728" y="691"/>
                      <a:pt x="806" y="691"/>
                    </a:cubicBezTo>
                    <a:cubicBezTo>
                      <a:pt x="876" y="691"/>
                      <a:pt x="946" y="711"/>
                      <a:pt x="1007" y="749"/>
                    </a:cubicBezTo>
                    <a:cubicBezTo>
                      <a:pt x="1114" y="822"/>
                      <a:pt x="1212" y="900"/>
                      <a:pt x="1300" y="995"/>
                    </a:cubicBezTo>
                    <a:cubicBezTo>
                      <a:pt x="1307" y="1001"/>
                      <a:pt x="1315" y="1003"/>
                      <a:pt x="1324" y="1003"/>
                    </a:cubicBezTo>
                    <a:cubicBezTo>
                      <a:pt x="1352" y="1003"/>
                      <a:pt x="1381" y="974"/>
                      <a:pt x="1356" y="948"/>
                    </a:cubicBezTo>
                    <a:lnTo>
                      <a:pt x="1350" y="938"/>
                    </a:lnTo>
                    <a:cubicBezTo>
                      <a:pt x="1204" y="489"/>
                      <a:pt x="688"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8"/>
              <p:cNvSpPr/>
              <p:nvPr/>
            </p:nvSpPr>
            <p:spPr>
              <a:xfrm>
                <a:off x="938141" y="3480352"/>
                <a:ext cx="433758" cy="382220"/>
              </a:xfrm>
              <a:custGeom>
                <a:avLst/>
                <a:gdLst/>
                <a:ahLst/>
                <a:cxnLst/>
                <a:rect l="l" t="t" r="r" b="b"/>
                <a:pathLst>
                  <a:path w="4873" h="4294" extrusionOk="0">
                    <a:moveTo>
                      <a:pt x="567" y="0"/>
                    </a:moveTo>
                    <a:lnTo>
                      <a:pt x="0" y="906"/>
                    </a:lnTo>
                    <a:cubicBezTo>
                      <a:pt x="0" y="906"/>
                      <a:pt x="2855" y="4294"/>
                      <a:pt x="2981" y="4294"/>
                    </a:cubicBezTo>
                    <a:cubicBezTo>
                      <a:pt x="2984" y="4294"/>
                      <a:pt x="2986" y="4292"/>
                      <a:pt x="2985" y="4287"/>
                    </a:cubicBezTo>
                    <a:lnTo>
                      <a:pt x="3523" y="2469"/>
                    </a:lnTo>
                    <a:lnTo>
                      <a:pt x="4872" y="3460"/>
                    </a:lnTo>
                    <a:lnTo>
                      <a:pt x="4316" y="529"/>
                    </a:lnTo>
                    <a:lnTo>
                      <a:pt x="3869" y="13"/>
                    </a:lnTo>
                    <a:lnTo>
                      <a:pt x="3391" y="2098"/>
                    </a:lnTo>
                    <a:lnTo>
                      <a:pt x="5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8"/>
              <p:cNvSpPr/>
              <p:nvPr/>
            </p:nvSpPr>
            <p:spPr>
              <a:xfrm>
                <a:off x="933424" y="3528151"/>
                <a:ext cx="447466" cy="348128"/>
              </a:xfrm>
              <a:custGeom>
                <a:avLst/>
                <a:gdLst/>
                <a:ahLst/>
                <a:cxnLst/>
                <a:rect l="l" t="t" r="r" b="b"/>
                <a:pathLst>
                  <a:path w="5027" h="3911" extrusionOk="0">
                    <a:moveTo>
                      <a:pt x="4388" y="1"/>
                    </a:moveTo>
                    <a:cubicBezTo>
                      <a:pt x="4381" y="1"/>
                      <a:pt x="4373" y="5"/>
                      <a:pt x="4372" y="14"/>
                    </a:cubicBezTo>
                    <a:cubicBezTo>
                      <a:pt x="4350" y="498"/>
                      <a:pt x="4771" y="2338"/>
                      <a:pt x="4844" y="2781"/>
                    </a:cubicBezTo>
                    <a:cubicBezTo>
                      <a:pt x="4841" y="2781"/>
                      <a:pt x="4841" y="2778"/>
                      <a:pt x="4837" y="2778"/>
                    </a:cubicBezTo>
                    <a:cubicBezTo>
                      <a:pt x="4781" y="2735"/>
                      <a:pt x="3617" y="1932"/>
                      <a:pt x="3586" y="1932"/>
                    </a:cubicBezTo>
                    <a:cubicBezTo>
                      <a:pt x="3586" y="1932"/>
                      <a:pt x="3586" y="1932"/>
                      <a:pt x="3586" y="1932"/>
                    </a:cubicBezTo>
                    <a:cubicBezTo>
                      <a:pt x="3450" y="2228"/>
                      <a:pt x="3054" y="3549"/>
                      <a:pt x="3032" y="3668"/>
                    </a:cubicBezTo>
                    <a:cubicBezTo>
                      <a:pt x="2557" y="3102"/>
                      <a:pt x="569" y="888"/>
                      <a:pt x="31" y="369"/>
                    </a:cubicBezTo>
                    <a:cubicBezTo>
                      <a:pt x="29" y="365"/>
                      <a:pt x="26" y="364"/>
                      <a:pt x="22" y="364"/>
                    </a:cubicBezTo>
                    <a:cubicBezTo>
                      <a:pt x="17" y="364"/>
                      <a:pt x="11" y="367"/>
                      <a:pt x="9" y="369"/>
                    </a:cubicBezTo>
                    <a:cubicBezTo>
                      <a:pt x="3" y="372"/>
                      <a:pt x="0" y="385"/>
                      <a:pt x="9" y="388"/>
                    </a:cubicBezTo>
                    <a:cubicBezTo>
                      <a:pt x="443" y="994"/>
                      <a:pt x="3008" y="3911"/>
                      <a:pt x="3048" y="3911"/>
                    </a:cubicBezTo>
                    <a:cubicBezTo>
                      <a:pt x="3048" y="3911"/>
                      <a:pt x="3048" y="3911"/>
                      <a:pt x="3048" y="3911"/>
                    </a:cubicBezTo>
                    <a:cubicBezTo>
                      <a:pt x="3048" y="3911"/>
                      <a:pt x="3048" y="3911"/>
                      <a:pt x="3048" y="3911"/>
                    </a:cubicBezTo>
                    <a:cubicBezTo>
                      <a:pt x="3074" y="3911"/>
                      <a:pt x="3567" y="2293"/>
                      <a:pt x="3611" y="1992"/>
                    </a:cubicBezTo>
                    <a:cubicBezTo>
                      <a:pt x="3810" y="2171"/>
                      <a:pt x="4941" y="3053"/>
                      <a:pt x="5022" y="3053"/>
                    </a:cubicBezTo>
                    <a:cubicBezTo>
                      <a:pt x="5025" y="3053"/>
                      <a:pt x="5026" y="3052"/>
                      <a:pt x="5026" y="3049"/>
                    </a:cubicBezTo>
                    <a:cubicBezTo>
                      <a:pt x="4957" y="2520"/>
                      <a:pt x="4863" y="1986"/>
                      <a:pt x="4743" y="1457"/>
                    </a:cubicBezTo>
                    <a:cubicBezTo>
                      <a:pt x="4636" y="979"/>
                      <a:pt x="4539" y="492"/>
                      <a:pt x="4406" y="14"/>
                    </a:cubicBezTo>
                    <a:cubicBezTo>
                      <a:pt x="4405" y="5"/>
                      <a:pt x="4396" y="1"/>
                      <a:pt x="4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88347CA8-9DE3-B3EF-FE17-6DE8ACBB5915}"/>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543441CF-413E-77BB-A036-3253F239F5BB}"/>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Mutations</a:t>
            </a:r>
            <a:endParaRPr dirty="0">
              <a:solidFill>
                <a:schemeClr val="accent2"/>
              </a:solidFill>
            </a:endParaRPr>
          </a:p>
        </p:txBody>
      </p:sp>
      <p:sp>
        <p:nvSpPr>
          <p:cNvPr id="1443" name="Google Shape;1443;p35">
            <a:extLst>
              <a:ext uri="{FF2B5EF4-FFF2-40B4-BE49-F238E27FC236}">
                <a16:creationId xmlns:a16="http://schemas.microsoft.com/office/drawing/2014/main" id="{0FB675FF-553B-07A5-46B7-DB0157A45015}"/>
              </a:ext>
            </a:extLst>
          </p:cNvPr>
          <p:cNvSpPr txBox="1">
            <a:spLocks noGrp="1"/>
          </p:cNvSpPr>
          <p:nvPr>
            <p:ph type="subTitle" idx="1"/>
          </p:nvPr>
        </p:nvSpPr>
        <p:spPr>
          <a:xfrm>
            <a:off x="1193432"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Adds an organization to the database, with a creator field that links to the user who created that organization, and can only be used when logged in.</a:t>
            </a:r>
            <a:endParaRPr dirty="0"/>
          </a:p>
        </p:txBody>
      </p:sp>
      <p:sp>
        <p:nvSpPr>
          <p:cNvPr id="1444" name="Google Shape;1444;p35">
            <a:extLst>
              <a:ext uri="{FF2B5EF4-FFF2-40B4-BE49-F238E27FC236}">
                <a16:creationId xmlns:a16="http://schemas.microsoft.com/office/drawing/2014/main" id="{68FF768F-55AE-0BD8-F6D6-034F5CE6DBD7}"/>
              </a:ext>
            </a:extLst>
          </p:cNvPr>
          <p:cNvSpPr txBox="1">
            <a:spLocks noGrp="1"/>
          </p:cNvSpPr>
          <p:nvPr>
            <p:ph type="subTitle" idx="3"/>
          </p:nvPr>
        </p:nvSpPr>
        <p:spPr>
          <a:xfrm>
            <a:off x="3504004"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Logins the user with the Username Or Email and the password. Automatically checks if user is entering email or username. Verifies with the hashed Password, and if successful creates a cookie stored on </a:t>
            </a:r>
            <a:r>
              <a:rPr lang="en-CA" dirty="0" err="1"/>
              <a:t>redis</a:t>
            </a:r>
            <a:endParaRPr dirty="0"/>
          </a:p>
        </p:txBody>
      </p:sp>
      <p:sp>
        <p:nvSpPr>
          <p:cNvPr id="1445" name="Google Shape;1445;p35">
            <a:extLst>
              <a:ext uri="{FF2B5EF4-FFF2-40B4-BE49-F238E27FC236}">
                <a16:creationId xmlns:a16="http://schemas.microsoft.com/office/drawing/2014/main" id="{7166469D-CBDA-A149-628E-3EA17B0A6217}"/>
              </a:ext>
            </a:extLst>
          </p:cNvPr>
          <p:cNvSpPr txBox="1">
            <a:spLocks noGrp="1"/>
          </p:cNvSpPr>
          <p:nvPr>
            <p:ph type="subTitle" idx="5"/>
          </p:nvPr>
        </p:nvSpPr>
        <p:spPr>
          <a:xfrm>
            <a:off x="5857575"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Creates a new user with the fields of Username, and Email, and Password. Has a confirm password argument, and checks if they are equivalent</a:t>
            </a:r>
            <a:endParaRPr dirty="0"/>
          </a:p>
        </p:txBody>
      </p:sp>
      <p:sp>
        <p:nvSpPr>
          <p:cNvPr id="1446" name="Google Shape;1446;p35">
            <a:extLst>
              <a:ext uri="{FF2B5EF4-FFF2-40B4-BE49-F238E27FC236}">
                <a16:creationId xmlns:a16="http://schemas.microsoft.com/office/drawing/2014/main" id="{F64DDEFD-A978-25DB-540F-E4DF0276DA0C}"/>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Register</a:t>
            </a:r>
            <a:endParaRPr dirty="0"/>
          </a:p>
        </p:txBody>
      </p:sp>
      <p:sp>
        <p:nvSpPr>
          <p:cNvPr id="1447" name="Google Shape;1447;p35">
            <a:extLst>
              <a:ext uri="{FF2B5EF4-FFF2-40B4-BE49-F238E27FC236}">
                <a16:creationId xmlns:a16="http://schemas.microsoft.com/office/drawing/2014/main" id="{5A1A3A28-E572-142F-200E-35CA20B773A1}"/>
              </a:ext>
            </a:extLst>
          </p:cNvPr>
          <p:cNvSpPr txBox="1">
            <a:spLocks noGrp="1"/>
          </p:cNvSpPr>
          <p:nvPr>
            <p:ph type="title" idx="2"/>
          </p:nvPr>
        </p:nvSpPr>
        <p:spPr>
          <a:xfrm>
            <a:off x="350401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Login</a:t>
            </a:r>
            <a:endParaRPr dirty="0"/>
          </a:p>
        </p:txBody>
      </p:sp>
      <p:sp>
        <p:nvSpPr>
          <p:cNvPr id="1448" name="Google Shape;1448;p35">
            <a:extLst>
              <a:ext uri="{FF2B5EF4-FFF2-40B4-BE49-F238E27FC236}">
                <a16:creationId xmlns:a16="http://schemas.microsoft.com/office/drawing/2014/main" id="{2FD8A10B-6B8A-D23F-C8D1-BD010B892383}"/>
              </a:ext>
            </a:extLst>
          </p:cNvPr>
          <p:cNvSpPr txBox="1">
            <a:spLocks noGrp="1"/>
          </p:cNvSpPr>
          <p:nvPr>
            <p:ph type="title" idx="4"/>
          </p:nvPr>
        </p:nvSpPr>
        <p:spPr>
          <a:xfrm>
            <a:off x="674038" y="2502675"/>
            <a:ext cx="3233703"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Add Organizations</a:t>
            </a:r>
            <a:endParaRPr dirty="0"/>
          </a:p>
        </p:txBody>
      </p:sp>
      <p:grpSp>
        <p:nvGrpSpPr>
          <p:cNvPr id="1468" name="Google Shape;1468;p35">
            <a:extLst>
              <a:ext uri="{FF2B5EF4-FFF2-40B4-BE49-F238E27FC236}">
                <a16:creationId xmlns:a16="http://schemas.microsoft.com/office/drawing/2014/main" id="{F8C37630-6D0A-A2A3-122E-666D98DBE69C}"/>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1BE79E0E-3897-AEFD-1E1D-27D9BB4CFA56}"/>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DA2A3DE9-14EC-F7BA-89A7-3F4A6D003FBF}"/>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D19DCED6-5C5C-C658-EFEE-7BC3677E62C2}"/>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01549F7D-0FA8-6234-8002-9B6B7CCC2558}"/>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17602B72-D545-50B6-4073-8DD44487240B}"/>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EE70ECCB-88D4-F097-D2EE-5C49D80ED6E1}"/>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E53A6FB5-B742-1F7E-BF61-ED2C014AD5E2}"/>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C4B26B0E-E215-4789-86E0-91968688A686}"/>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ED3F3C33-0D2C-3843-3AF6-568CD310319A}"/>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2656F675-619F-52DD-725C-E6C1964675CF}"/>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BC8FEA14-476A-D9AE-E817-683DB7C828FC}"/>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79707DA4-6BD4-7CEE-8385-53C0E999F156}"/>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1D10D3D7-5316-DC3D-9F75-A59AD58FA7F3}"/>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13EE42B7-90F6-C0B2-F49E-BB924A31C827}"/>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0692FFB1-A8BA-59B4-57E6-67C94ACCE0A0}"/>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92439A93-0D39-24BB-66EA-192F17B5201A}"/>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78632DEB-8290-661F-1C74-870848C71DB0}"/>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522203B8-0FD4-D9D8-31CD-1676CC360724}"/>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4A88CEB9-DF3B-C3C2-07B2-5F4578A901E3}"/>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E7F0C0D6-45DC-41E7-78B8-5964EF962013}"/>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062E6D8F-ADDF-1C3B-920B-16D3A6498EB5}"/>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2D0171FB-682C-812E-0B78-86330185FD1B}"/>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18F7272F-B98D-27C5-A626-D19B51DA9248}"/>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C0D672ED-FCC7-C710-900F-48CB79D2BCF6}"/>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F2D375ED-A905-4144-061C-04AE05BD53DC}"/>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46C969CC-DB98-8FD1-D075-8B2F595A224B}"/>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6DC78460-F1AF-53C3-0232-BC5A2AA63547}"/>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95541AC4-52B2-F5CB-FD46-5D1A9410F183}"/>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7E8D20B8-F494-168C-6FAD-DD9B78290C59}"/>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2F87DD82-0696-7C62-0B03-776E5F550D38}"/>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DD9950E2-3659-3CB1-7601-CAE7382668E5}"/>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991A14F9-4F4B-4E1F-8564-AC240504436B}"/>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A616E47B-4B85-DA19-8DAF-52CEE3CCDB77}"/>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9CEEF70E-5335-A1C0-BF87-5B3234D36091}"/>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E5294E51-63BB-9815-C69B-88B168B2DE8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2E1C11D3-EAC2-8330-3159-AD255B2C4E7B}"/>
              </a:ext>
            </a:extLst>
          </p:cNvPr>
          <p:cNvPicPr>
            <a:picLocks noChangeAspect="1"/>
          </p:cNvPicPr>
          <p:nvPr/>
        </p:nvPicPr>
        <p:blipFill>
          <a:blip r:embed="rId3"/>
          <a:stretch>
            <a:fillRect/>
          </a:stretch>
        </p:blipFill>
        <p:spPr>
          <a:xfrm>
            <a:off x="1899962" y="1735924"/>
            <a:ext cx="754933" cy="754933"/>
          </a:xfrm>
          <a:prstGeom prst="rect">
            <a:avLst/>
          </a:prstGeom>
        </p:spPr>
      </p:pic>
      <p:pic>
        <p:nvPicPr>
          <p:cNvPr id="3" name="Picture 2">
            <a:extLst>
              <a:ext uri="{FF2B5EF4-FFF2-40B4-BE49-F238E27FC236}">
                <a16:creationId xmlns:a16="http://schemas.microsoft.com/office/drawing/2014/main" id="{05CDE660-CE03-6224-0B4A-F34EFCDC3A18}"/>
              </a:ext>
            </a:extLst>
          </p:cNvPr>
          <p:cNvPicPr>
            <a:picLocks noChangeAspect="1"/>
          </p:cNvPicPr>
          <p:nvPr/>
        </p:nvPicPr>
        <p:blipFill>
          <a:blip r:embed="rId4"/>
          <a:stretch>
            <a:fillRect/>
          </a:stretch>
        </p:blipFill>
        <p:spPr>
          <a:xfrm>
            <a:off x="4123237" y="1620839"/>
            <a:ext cx="789774" cy="789774"/>
          </a:xfrm>
          <a:prstGeom prst="rect">
            <a:avLst/>
          </a:prstGeom>
        </p:spPr>
      </p:pic>
      <p:pic>
        <p:nvPicPr>
          <p:cNvPr id="4" name="Picture 3">
            <a:extLst>
              <a:ext uri="{FF2B5EF4-FFF2-40B4-BE49-F238E27FC236}">
                <a16:creationId xmlns:a16="http://schemas.microsoft.com/office/drawing/2014/main" id="{DF9549EB-A553-DFF6-BAA5-601556B061B2}"/>
              </a:ext>
            </a:extLst>
          </p:cNvPr>
          <p:cNvPicPr>
            <a:picLocks noChangeAspect="1"/>
          </p:cNvPicPr>
          <p:nvPr/>
        </p:nvPicPr>
        <p:blipFill>
          <a:blip r:embed="rId4"/>
          <a:stretch>
            <a:fillRect/>
          </a:stretch>
        </p:blipFill>
        <p:spPr>
          <a:xfrm>
            <a:off x="6539316" y="1712901"/>
            <a:ext cx="789774" cy="789774"/>
          </a:xfrm>
          <a:prstGeom prst="rect">
            <a:avLst/>
          </a:prstGeom>
        </p:spPr>
      </p:pic>
    </p:spTree>
    <p:extLst>
      <p:ext uri="{BB962C8B-B14F-4D97-AF65-F5344CB8AC3E}">
        <p14:creationId xmlns:p14="http://schemas.microsoft.com/office/powerpoint/2010/main" val="3171566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8A0D41E8-A2C5-55C4-33B4-CB99842AA8D4}"/>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C146289C-A646-E505-6E4B-C3371FF9AE19}"/>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Mutations</a:t>
            </a:r>
            <a:endParaRPr dirty="0">
              <a:solidFill>
                <a:schemeClr val="accent2"/>
              </a:solidFill>
            </a:endParaRPr>
          </a:p>
        </p:txBody>
      </p:sp>
      <p:sp>
        <p:nvSpPr>
          <p:cNvPr id="1443" name="Google Shape;1443;p35">
            <a:extLst>
              <a:ext uri="{FF2B5EF4-FFF2-40B4-BE49-F238E27FC236}">
                <a16:creationId xmlns:a16="http://schemas.microsoft.com/office/drawing/2014/main" id="{BBC39641-0112-D877-1716-D883FAF9B74D}"/>
              </a:ext>
            </a:extLst>
          </p:cNvPr>
          <p:cNvSpPr txBox="1">
            <a:spLocks noGrp="1"/>
          </p:cNvSpPr>
          <p:nvPr>
            <p:ph type="subTitle" idx="1"/>
          </p:nvPr>
        </p:nvSpPr>
        <p:spPr>
          <a:xfrm>
            <a:off x="1193432"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Changes the users information based on what they enter. If they leave a field blank, it will not update the information. There is also a confirm password page which must be required if password field is filled out</a:t>
            </a:r>
            <a:endParaRPr dirty="0"/>
          </a:p>
        </p:txBody>
      </p:sp>
      <p:sp>
        <p:nvSpPr>
          <p:cNvPr id="1444" name="Google Shape;1444;p35">
            <a:extLst>
              <a:ext uri="{FF2B5EF4-FFF2-40B4-BE49-F238E27FC236}">
                <a16:creationId xmlns:a16="http://schemas.microsoft.com/office/drawing/2014/main" id="{E7B1FE25-FF8B-B6F5-4CAB-B4EC94E9ACAD}"/>
              </a:ext>
            </a:extLst>
          </p:cNvPr>
          <p:cNvSpPr txBox="1">
            <a:spLocks noGrp="1"/>
          </p:cNvSpPr>
          <p:nvPr>
            <p:ph type="subTitle" idx="3"/>
          </p:nvPr>
        </p:nvSpPr>
        <p:spPr>
          <a:xfrm>
            <a:off x="3504004"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Adds a star to the organization of the users choice. The user cannot vote more than once, and if pressed again, it will </a:t>
            </a:r>
            <a:r>
              <a:rPr lang="en-CA" dirty="0" err="1"/>
              <a:t>unstar</a:t>
            </a:r>
            <a:r>
              <a:rPr lang="en-CA" dirty="0"/>
              <a:t> said </a:t>
            </a:r>
            <a:r>
              <a:rPr lang="en-CA" dirty="0" err="1"/>
              <a:t>organizaton</a:t>
            </a:r>
            <a:endParaRPr dirty="0"/>
          </a:p>
        </p:txBody>
      </p:sp>
      <p:sp>
        <p:nvSpPr>
          <p:cNvPr id="1445" name="Google Shape;1445;p35">
            <a:extLst>
              <a:ext uri="{FF2B5EF4-FFF2-40B4-BE49-F238E27FC236}">
                <a16:creationId xmlns:a16="http://schemas.microsoft.com/office/drawing/2014/main" id="{120CF642-055B-FA01-D4FB-2747AB35408D}"/>
              </a:ext>
            </a:extLst>
          </p:cNvPr>
          <p:cNvSpPr txBox="1">
            <a:spLocks noGrp="1"/>
          </p:cNvSpPr>
          <p:nvPr>
            <p:ph type="subTitle" idx="5"/>
          </p:nvPr>
        </p:nvSpPr>
        <p:spPr>
          <a:xfrm>
            <a:off x="5857576" y="3001549"/>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Deletes the organization specified. Only deletes if the user logged in is the same as the one </a:t>
            </a:r>
            <a:r>
              <a:rPr lang="en-CA" dirty="0" err="1"/>
              <a:t>deleteing</a:t>
            </a:r>
            <a:r>
              <a:rPr lang="en-CA" dirty="0"/>
              <a:t> it, otherwise it will not work and the button will not be visible</a:t>
            </a:r>
            <a:endParaRPr dirty="0"/>
          </a:p>
        </p:txBody>
      </p:sp>
      <p:sp>
        <p:nvSpPr>
          <p:cNvPr id="1446" name="Google Shape;1446;p35">
            <a:extLst>
              <a:ext uri="{FF2B5EF4-FFF2-40B4-BE49-F238E27FC236}">
                <a16:creationId xmlns:a16="http://schemas.microsoft.com/office/drawing/2014/main" id="{3D8A74A5-A02E-BB89-E5B7-3251B705D2C3}"/>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Delete Organization</a:t>
            </a:r>
            <a:endParaRPr dirty="0"/>
          </a:p>
        </p:txBody>
      </p:sp>
      <p:sp>
        <p:nvSpPr>
          <p:cNvPr id="1447" name="Google Shape;1447;p35">
            <a:extLst>
              <a:ext uri="{FF2B5EF4-FFF2-40B4-BE49-F238E27FC236}">
                <a16:creationId xmlns:a16="http://schemas.microsoft.com/office/drawing/2014/main" id="{B4FA8409-EBD2-EDB0-CB12-C4344E1C26F8}"/>
              </a:ext>
            </a:extLst>
          </p:cNvPr>
          <p:cNvSpPr txBox="1">
            <a:spLocks noGrp="1"/>
          </p:cNvSpPr>
          <p:nvPr>
            <p:ph type="title" idx="2"/>
          </p:nvPr>
        </p:nvSpPr>
        <p:spPr>
          <a:xfrm>
            <a:off x="350401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Vote</a:t>
            </a:r>
            <a:endParaRPr dirty="0"/>
          </a:p>
        </p:txBody>
      </p:sp>
      <p:sp>
        <p:nvSpPr>
          <p:cNvPr id="1448" name="Google Shape;1448;p35">
            <a:extLst>
              <a:ext uri="{FF2B5EF4-FFF2-40B4-BE49-F238E27FC236}">
                <a16:creationId xmlns:a16="http://schemas.microsoft.com/office/drawing/2014/main" id="{F9C5CBF9-9424-44EC-C2B0-8C409D2D242E}"/>
              </a:ext>
            </a:extLst>
          </p:cNvPr>
          <p:cNvSpPr txBox="1">
            <a:spLocks noGrp="1"/>
          </p:cNvSpPr>
          <p:nvPr>
            <p:ph type="title" idx="4"/>
          </p:nvPr>
        </p:nvSpPr>
        <p:spPr>
          <a:xfrm>
            <a:off x="674038" y="2502675"/>
            <a:ext cx="3233703"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Change Info</a:t>
            </a:r>
            <a:endParaRPr dirty="0"/>
          </a:p>
        </p:txBody>
      </p:sp>
      <p:grpSp>
        <p:nvGrpSpPr>
          <p:cNvPr id="1468" name="Google Shape;1468;p35">
            <a:extLst>
              <a:ext uri="{FF2B5EF4-FFF2-40B4-BE49-F238E27FC236}">
                <a16:creationId xmlns:a16="http://schemas.microsoft.com/office/drawing/2014/main" id="{C8439DA1-2C2B-AB71-6890-67DAB0A0CE60}"/>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3733E65B-1F0E-2B12-61FB-9DE05F51847D}"/>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CAD2DD85-6063-9039-FFEE-2FAAF1F5A551}"/>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3FCEC422-7941-C51E-B262-5E80574E06D4}"/>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9FC5F9BB-6EED-FD4C-0844-8D20D8ADF5FE}"/>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CED0B1FA-E483-21C7-1CA7-611099E6768E}"/>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69CA9E6C-53CC-3323-1A94-A138141CBD8F}"/>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D0508582-5FA8-E158-B434-BBE9F3257677}"/>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0F70634B-5D42-B920-8936-86FA3310E6F9}"/>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7CFA017B-2EFB-FDEA-0489-E0FEDC033058}"/>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0663FBA9-5C79-658B-BD52-EF6187D256A1}"/>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930ABE3A-34C9-F362-21CF-0882D5356478}"/>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E34DDB5C-39F7-74DF-F831-699D194D227A}"/>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0CC19D06-21F2-2FC9-4FAB-2A692666B40E}"/>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20C3D583-0B82-559A-D96B-DB3B86F1472B}"/>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5E55D7BE-796D-FFDC-1B1C-0186AFCD8AD0}"/>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0F5A6724-A28E-AE0B-4456-5906F95B582D}"/>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6AAA8130-362D-60C6-B466-D1C2226E880A}"/>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6A544D12-1C68-15C0-FF38-4CC01DCB0C43}"/>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F8A2A717-3369-CF4A-1ACD-76F01973ECBF}"/>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F1004808-A3BB-9B1A-2440-1B1B134BA45F}"/>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EB412C56-86CE-8890-FCCC-6797A23A246C}"/>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E7EF3025-7901-C7F8-EC57-457C599BA16D}"/>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0D654E1A-DE7E-F0A5-C251-83178556AC2E}"/>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0DFD8B07-8135-E179-0E2F-03BFAB20258E}"/>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FF2C9E5D-3DD9-9C44-B866-343699966625}"/>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B61B523E-1701-1B3A-2AEE-9734ABB5893F}"/>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045E58A2-83F4-0DCC-0C5F-327F2581CC39}"/>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397FE826-85B0-4440-88BB-5F039D2FAFA2}"/>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D4455657-8056-B576-F2F8-E2BC0C344092}"/>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EF55D005-C6CC-5519-E9FC-F508005EE84D}"/>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9B7FFF12-137F-5E80-DAE3-89B08E758196}"/>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2FB8AA2F-BB9D-7D99-DF93-77B15E2D9344}"/>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ACF360AD-3750-70C2-8A13-75051A6F9703}"/>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AB024BB7-7B5C-E463-D1D4-02D4836CCFAB}"/>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2471C834-5BC5-5DD2-948A-5752B059FAF8}"/>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732;p48">
            <a:extLst>
              <a:ext uri="{FF2B5EF4-FFF2-40B4-BE49-F238E27FC236}">
                <a16:creationId xmlns:a16="http://schemas.microsoft.com/office/drawing/2014/main" id="{58411DD3-CC6D-673E-3C8F-73F753999C30}"/>
              </a:ext>
            </a:extLst>
          </p:cNvPr>
          <p:cNvSpPr/>
          <p:nvPr/>
        </p:nvSpPr>
        <p:spPr>
          <a:xfrm>
            <a:off x="6672728" y="1797380"/>
            <a:ext cx="467222" cy="589056"/>
          </a:xfrm>
          <a:custGeom>
            <a:avLst/>
            <a:gdLst/>
            <a:ahLst/>
            <a:cxnLst/>
            <a:rect l="l" t="t" r="r" b="b"/>
            <a:pathLst>
              <a:path w="11336" h="14292" extrusionOk="0">
                <a:moveTo>
                  <a:pt x="6520" y="423"/>
                </a:moveTo>
                <a:cubicBezTo>
                  <a:pt x="6636" y="423"/>
                  <a:pt x="6729" y="517"/>
                  <a:pt x="6729" y="630"/>
                </a:cubicBezTo>
                <a:lnTo>
                  <a:pt x="6729" y="1119"/>
                </a:lnTo>
                <a:lnTo>
                  <a:pt x="4637" y="1119"/>
                </a:lnTo>
                <a:lnTo>
                  <a:pt x="4637" y="630"/>
                </a:lnTo>
                <a:cubicBezTo>
                  <a:pt x="4637" y="514"/>
                  <a:pt x="4731" y="423"/>
                  <a:pt x="4845" y="423"/>
                </a:cubicBezTo>
                <a:close/>
                <a:moveTo>
                  <a:pt x="9373" y="1539"/>
                </a:moveTo>
                <a:cubicBezTo>
                  <a:pt x="9877" y="1539"/>
                  <a:pt x="10302" y="1899"/>
                  <a:pt x="10398" y="2376"/>
                </a:cubicBezTo>
                <a:lnTo>
                  <a:pt x="8612" y="2376"/>
                </a:lnTo>
                <a:cubicBezTo>
                  <a:pt x="8504" y="2376"/>
                  <a:pt x="8406" y="2455"/>
                  <a:pt x="8395" y="2559"/>
                </a:cubicBezTo>
                <a:cubicBezTo>
                  <a:pt x="8379" y="2689"/>
                  <a:pt x="8480" y="2794"/>
                  <a:pt x="8603" y="2794"/>
                </a:cubicBezTo>
                <a:lnTo>
                  <a:pt x="10704" y="2794"/>
                </a:lnTo>
                <a:cubicBezTo>
                  <a:pt x="10817" y="2794"/>
                  <a:pt x="10913" y="2890"/>
                  <a:pt x="10913" y="3004"/>
                </a:cubicBezTo>
                <a:lnTo>
                  <a:pt x="10913" y="3424"/>
                </a:lnTo>
                <a:lnTo>
                  <a:pt x="10916" y="3424"/>
                </a:lnTo>
                <a:cubicBezTo>
                  <a:pt x="10916" y="3537"/>
                  <a:pt x="10822" y="3631"/>
                  <a:pt x="10706" y="3631"/>
                </a:cubicBezTo>
                <a:lnTo>
                  <a:pt x="632" y="3631"/>
                </a:lnTo>
                <a:cubicBezTo>
                  <a:pt x="518" y="3631"/>
                  <a:pt x="422" y="3537"/>
                  <a:pt x="422" y="3424"/>
                </a:cubicBezTo>
                <a:lnTo>
                  <a:pt x="422" y="3004"/>
                </a:lnTo>
                <a:cubicBezTo>
                  <a:pt x="422" y="2890"/>
                  <a:pt x="518" y="2794"/>
                  <a:pt x="632" y="2794"/>
                </a:cubicBezTo>
                <a:lnTo>
                  <a:pt x="7596" y="2794"/>
                </a:lnTo>
                <a:cubicBezTo>
                  <a:pt x="7701" y="2794"/>
                  <a:pt x="7799" y="2716"/>
                  <a:pt x="7810" y="2611"/>
                </a:cubicBezTo>
                <a:cubicBezTo>
                  <a:pt x="7826" y="2481"/>
                  <a:pt x="7725" y="2376"/>
                  <a:pt x="7602" y="2376"/>
                </a:cubicBezTo>
                <a:lnTo>
                  <a:pt x="954" y="2376"/>
                </a:lnTo>
                <a:cubicBezTo>
                  <a:pt x="1050" y="1899"/>
                  <a:pt x="1472" y="1539"/>
                  <a:pt x="1976" y="1539"/>
                </a:cubicBezTo>
                <a:close/>
                <a:moveTo>
                  <a:pt x="2976" y="6060"/>
                </a:moveTo>
                <a:cubicBezTo>
                  <a:pt x="3014" y="6060"/>
                  <a:pt x="3046" y="6092"/>
                  <a:pt x="3046" y="6129"/>
                </a:cubicBezTo>
                <a:lnTo>
                  <a:pt x="3046" y="12450"/>
                </a:lnTo>
                <a:lnTo>
                  <a:pt x="2487" y="12450"/>
                </a:lnTo>
                <a:lnTo>
                  <a:pt x="2487" y="6129"/>
                </a:lnTo>
                <a:cubicBezTo>
                  <a:pt x="2487" y="6092"/>
                  <a:pt x="2519" y="6060"/>
                  <a:pt x="2557" y="6060"/>
                </a:cubicBezTo>
                <a:close/>
                <a:moveTo>
                  <a:pt x="4930" y="6060"/>
                </a:moveTo>
                <a:cubicBezTo>
                  <a:pt x="4968" y="6060"/>
                  <a:pt x="4999" y="6092"/>
                  <a:pt x="4999" y="6129"/>
                </a:cubicBezTo>
                <a:lnTo>
                  <a:pt x="4999" y="12450"/>
                </a:lnTo>
                <a:lnTo>
                  <a:pt x="4441" y="12450"/>
                </a:lnTo>
                <a:lnTo>
                  <a:pt x="4441" y="6129"/>
                </a:lnTo>
                <a:cubicBezTo>
                  <a:pt x="4441" y="6092"/>
                  <a:pt x="4472" y="6060"/>
                  <a:pt x="4510" y="6060"/>
                </a:cubicBezTo>
                <a:close/>
                <a:moveTo>
                  <a:pt x="6854" y="6060"/>
                </a:moveTo>
                <a:cubicBezTo>
                  <a:pt x="6895" y="6060"/>
                  <a:pt x="6926" y="6092"/>
                  <a:pt x="6926" y="6129"/>
                </a:cubicBezTo>
                <a:lnTo>
                  <a:pt x="6926" y="12450"/>
                </a:lnTo>
                <a:lnTo>
                  <a:pt x="6368" y="12450"/>
                </a:lnTo>
                <a:lnTo>
                  <a:pt x="6368" y="6129"/>
                </a:lnTo>
                <a:cubicBezTo>
                  <a:pt x="6368" y="6092"/>
                  <a:pt x="6397" y="6060"/>
                  <a:pt x="6437" y="6060"/>
                </a:cubicBezTo>
                <a:close/>
                <a:moveTo>
                  <a:pt x="4845" y="1"/>
                </a:moveTo>
                <a:cubicBezTo>
                  <a:pt x="4499" y="1"/>
                  <a:pt x="4218" y="282"/>
                  <a:pt x="4218" y="628"/>
                </a:cubicBezTo>
                <a:lnTo>
                  <a:pt x="4218" y="1117"/>
                </a:lnTo>
                <a:lnTo>
                  <a:pt x="1976" y="1117"/>
                </a:lnTo>
                <a:cubicBezTo>
                  <a:pt x="1235" y="1117"/>
                  <a:pt x="619" y="1671"/>
                  <a:pt x="520" y="2385"/>
                </a:cubicBezTo>
                <a:cubicBezTo>
                  <a:pt x="228" y="2437"/>
                  <a:pt x="0" y="2693"/>
                  <a:pt x="0" y="3002"/>
                </a:cubicBezTo>
                <a:lnTo>
                  <a:pt x="0" y="3419"/>
                </a:lnTo>
                <a:cubicBezTo>
                  <a:pt x="0" y="3727"/>
                  <a:pt x="223" y="3984"/>
                  <a:pt x="514" y="4037"/>
                </a:cubicBezTo>
                <a:lnTo>
                  <a:pt x="585" y="5315"/>
                </a:lnTo>
                <a:cubicBezTo>
                  <a:pt x="590" y="5426"/>
                  <a:pt x="681" y="5513"/>
                  <a:pt x="793" y="5513"/>
                </a:cubicBezTo>
                <a:lnTo>
                  <a:pt x="804" y="5513"/>
                </a:lnTo>
                <a:cubicBezTo>
                  <a:pt x="920" y="5507"/>
                  <a:pt x="1007" y="5406"/>
                  <a:pt x="1003" y="5292"/>
                </a:cubicBezTo>
                <a:lnTo>
                  <a:pt x="936" y="4049"/>
                </a:lnTo>
                <a:lnTo>
                  <a:pt x="10404" y="4049"/>
                </a:lnTo>
                <a:lnTo>
                  <a:pt x="9944" y="12477"/>
                </a:lnTo>
                <a:lnTo>
                  <a:pt x="9292" y="12477"/>
                </a:lnTo>
                <a:lnTo>
                  <a:pt x="9292" y="8605"/>
                </a:lnTo>
                <a:cubicBezTo>
                  <a:pt x="9292" y="8498"/>
                  <a:pt x="9214" y="8402"/>
                  <a:pt x="9107" y="8391"/>
                </a:cubicBezTo>
                <a:cubicBezTo>
                  <a:pt x="9097" y="8390"/>
                  <a:pt x="9087" y="8389"/>
                  <a:pt x="9078" y="8389"/>
                </a:cubicBezTo>
                <a:cubicBezTo>
                  <a:pt x="8964" y="8389"/>
                  <a:pt x="8873" y="8483"/>
                  <a:pt x="8873" y="8597"/>
                </a:cubicBezTo>
                <a:lnTo>
                  <a:pt x="8873" y="12448"/>
                </a:lnTo>
                <a:lnTo>
                  <a:pt x="8315" y="12448"/>
                </a:lnTo>
                <a:lnTo>
                  <a:pt x="8315" y="6129"/>
                </a:lnTo>
                <a:cubicBezTo>
                  <a:pt x="8315" y="6092"/>
                  <a:pt x="8346" y="6060"/>
                  <a:pt x="8384" y="6060"/>
                </a:cubicBezTo>
                <a:lnTo>
                  <a:pt x="8804" y="6060"/>
                </a:lnTo>
                <a:cubicBezTo>
                  <a:pt x="8841" y="6060"/>
                  <a:pt x="8873" y="6092"/>
                  <a:pt x="8873" y="6129"/>
                </a:cubicBezTo>
                <a:lnTo>
                  <a:pt x="8873" y="7594"/>
                </a:lnTo>
                <a:cubicBezTo>
                  <a:pt x="8873" y="7701"/>
                  <a:pt x="8951" y="7799"/>
                  <a:pt x="9058" y="7811"/>
                </a:cubicBezTo>
                <a:cubicBezTo>
                  <a:pt x="9067" y="7812"/>
                  <a:pt x="9076" y="7812"/>
                  <a:pt x="9084" y="7812"/>
                </a:cubicBezTo>
                <a:cubicBezTo>
                  <a:pt x="9200" y="7812"/>
                  <a:pt x="9292" y="7717"/>
                  <a:pt x="9292" y="7603"/>
                </a:cubicBezTo>
                <a:lnTo>
                  <a:pt x="9292" y="6129"/>
                </a:lnTo>
                <a:cubicBezTo>
                  <a:pt x="9292" y="5859"/>
                  <a:pt x="9074" y="5641"/>
                  <a:pt x="8804" y="5641"/>
                </a:cubicBezTo>
                <a:lnTo>
                  <a:pt x="8384" y="5641"/>
                </a:lnTo>
                <a:cubicBezTo>
                  <a:pt x="8114" y="5641"/>
                  <a:pt x="7897" y="5859"/>
                  <a:pt x="7897" y="6129"/>
                </a:cubicBezTo>
                <a:lnTo>
                  <a:pt x="7897" y="12450"/>
                </a:lnTo>
                <a:lnTo>
                  <a:pt x="7339" y="12450"/>
                </a:lnTo>
                <a:lnTo>
                  <a:pt x="7339" y="6129"/>
                </a:lnTo>
                <a:cubicBezTo>
                  <a:pt x="7339" y="5859"/>
                  <a:pt x="7120" y="5641"/>
                  <a:pt x="6850" y="5641"/>
                </a:cubicBezTo>
                <a:lnTo>
                  <a:pt x="6430" y="5641"/>
                </a:lnTo>
                <a:cubicBezTo>
                  <a:pt x="6160" y="5641"/>
                  <a:pt x="5944" y="5859"/>
                  <a:pt x="5944" y="6129"/>
                </a:cubicBezTo>
                <a:lnTo>
                  <a:pt x="5944" y="12450"/>
                </a:lnTo>
                <a:lnTo>
                  <a:pt x="5412" y="12450"/>
                </a:lnTo>
                <a:lnTo>
                  <a:pt x="5412" y="6129"/>
                </a:lnTo>
                <a:cubicBezTo>
                  <a:pt x="5412" y="5859"/>
                  <a:pt x="5196" y="5641"/>
                  <a:pt x="4923" y="5641"/>
                </a:cubicBezTo>
                <a:lnTo>
                  <a:pt x="4506" y="5641"/>
                </a:lnTo>
                <a:cubicBezTo>
                  <a:pt x="4236" y="5641"/>
                  <a:pt x="4017" y="5859"/>
                  <a:pt x="4017" y="6129"/>
                </a:cubicBezTo>
                <a:lnTo>
                  <a:pt x="4017" y="12450"/>
                </a:lnTo>
                <a:lnTo>
                  <a:pt x="3459" y="12450"/>
                </a:lnTo>
                <a:lnTo>
                  <a:pt x="3459" y="6129"/>
                </a:lnTo>
                <a:cubicBezTo>
                  <a:pt x="3459" y="5859"/>
                  <a:pt x="3242" y="5641"/>
                  <a:pt x="2970" y="5641"/>
                </a:cubicBezTo>
                <a:lnTo>
                  <a:pt x="2552" y="5641"/>
                </a:lnTo>
                <a:cubicBezTo>
                  <a:pt x="2282" y="5641"/>
                  <a:pt x="2063" y="5859"/>
                  <a:pt x="2063" y="6129"/>
                </a:cubicBezTo>
                <a:lnTo>
                  <a:pt x="2063" y="12479"/>
                </a:lnTo>
                <a:lnTo>
                  <a:pt x="1382" y="12479"/>
                </a:lnTo>
                <a:lnTo>
                  <a:pt x="1045" y="6272"/>
                </a:lnTo>
                <a:cubicBezTo>
                  <a:pt x="1039" y="6161"/>
                  <a:pt x="943" y="6073"/>
                  <a:pt x="832" y="6073"/>
                </a:cubicBezTo>
                <a:cubicBezTo>
                  <a:pt x="830" y="6073"/>
                  <a:pt x="827" y="6074"/>
                  <a:pt x="824" y="6074"/>
                </a:cubicBezTo>
                <a:cubicBezTo>
                  <a:pt x="710" y="6080"/>
                  <a:pt x="621" y="6181"/>
                  <a:pt x="625" y="6295"/>
                </a:cubicBezTo>
                <a:lnTo>
                  <a:pt x="1032" y="13698"/>
                </a:lnTo>
                <a:cubicBezTo>
                  <a:pt x="1050" y="14031"/>
                  <a:pt x="1324" y="14292"/>
                  <a:pt x="1659" y="14292"/>
                </a:cubicBezTo>
                <a:lnTo>
                  <a:pt x="4461" y="14292"/>
                </a:lnTo>
                <a:cubicBezTo>
                  <a:pt x="4566" y="14292"/>
                  <a:pt x="4664" y="14214"/>
                  <a:pt x="4675" y="14109"/>
                </a:cubicBezTo>
                <a:cubicBezTo>
                  <a:pt x="4693" y="13979"/>
                  <a:pt x="4593" y="13874"/>
                  <a:pt x="4470" y="13874"/>
                </a:cubicBezTo>
                <a:lnTo>
                  <a:pt x="1670" y="13874"/>
                </a:lnTo>
                <a:cubicBezTo>
                  <a:pt x="1559" y="13874"/>
                  <a:pt x="1467" y="13787"/>
                  <a:pt x="1460" y="13676"/>
                </a:cubicBezTo>
                <a:lnTo>
                  <a:pt x="1418" y="12897"/>
                </a:lnTo>
                <a:lnTo>
                  <a:pt x="9920" y="12897"/>
                </a:lnTo>
                <a:lnTo>
                  <a:pt x="9877" y="13676"/>
                </a:lnTo>
                <a:cubicBezTo>
                  <a:pt x="9873" y="13787"/>
                  <a:pt x="9779" y="13874"/>
                  <a:pt x="9668" y="13874"/>
                </a:cubicBezTo>
                <a:lnTo>
                  <a:pt x="5455" y="13874"/>
                </a:lnTo>
                <a:cubicBezTo>
                  <a:pt x="5347" y="13874"/>
                  <a:pt x="5251" y="13953"/>
                  <a:pt x="5240" y="14058"/>
                </a:cubicBezTo>
                <a:cubicBezTo>
                  <a:pt x="5222" y="14187"/>
                  <a:pt x="5323" y="14292"/>
                  <a:pt x="5446" y="14292"/>
                </a:cubicBezTo>
                <a:lnTo>
                  <a:pt x="9663" y="14292"/>
                </a:lnTo>
                <a:cubicBezTo>
                  <a:pt x="9996" y="14292"/>
                  <a:pt x="10270" y="14033"/>
                  <a:pt x="10290" y="13698"/>
                </a:cubicBezTo>
                <a:lnTo>
                  <a:pt x="10817" y="4040"/>
                </a:lnTo>
                <a:cubicBezTo>
                  <a:pt x="11108" y="3986"/>
                  <a:pt x="11331" y="3729"/>
                  <a:pt x="11331" y="3424"/>
                </a:cubicBezTo>
                <a:lnTo>
                  <a:pt x="11331" y="3004"/>
                </a:lnTo>
                <a:cubicBezTo>
                  <a:pt x="11335" y="2693"/>
                  <a:pt x="11112" y="2437"/>
                  <a:pt x="10817" y="2385"/>
                </a:cubicBezTo>
                <a:cubicBezTo>
                  <a:pt x="10721" y="1671"/>
                  <a:pt x="10107" y="1117"/>
                  <a:pt x="9366" y="1117"/>
                </a:cubicBezTo>
                <a:lnTo>
                  <a:pt x="7149" y="1117"/>
                </a:lnTo>
                <a:lnTo>
                  <a:pt x="7149" y="628"/>
                </a:lnTo>
                <a:cubicBezTo>
                  <a:pt x="7149" y="282"/>
                  <a:pt x="6866" y="1"/>
                  <a:pt x="65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11484;p61">
            <a:extLst>
              <a:ext uri="{FF2B5EF4-FFF2-40B4-BE49-F238E27FC236}">
                <a16:creationId xmlns:a16="http://schemas.microsoft.com/office/drawing/2014/main" id="{3AFB8D99-6842-36F6-245C-0B933AB726FD}"/>
              </a:ext>
            </a:extLst>
          </p:cNvPr>
          <p:cNvGrpSpPr/>
          <p:nvPr/>
        </p:nvGrpSpPr>
        <p:grpSpPr>
          <a:xfrm>
            <a:off x="4200632" y="1764909"/>
            <a:ext cx="784102" cy="746958"/>
            <a:chOff x="3043239" y="3215626"/>
            <a:chExt cx="366008" cy="348670"/>
          </a:xfrm>
        </p:grpSpPr>
        <p:sp>
          <p:nvSpPr>
            <p:cNvPr id="4" name="Google Shape;11485;p61">
              <a:extLst>
                <a:ext uri="{FF2B5EF4-FFF2-40B4-BE49-F238E27FC236}">
                  <a16:creationId xmlns:a16="http://schemas.microsoft.com/office/drawing/2014/main" id="{96950D1E-2A25-65FB-F823-EB255AD266B2}"/>
                </a:ext>
              </a:extLst>
            </p:cNvPr>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486;p61">
              <a:extLst>
                <a:ext uri="{FF2B5EF4-FFF2-40B4-BE49-F238E27FC236}">
                  <a16:creationId xmlns:a16="http://schemas.microsoft.com/office/drawing/2014/main" id="{790521C1-6A6F-43D1-5789-0A1E5126C4A5}"/>
                </a:ext>
              </a:extLst>
            </p:cNvPr>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1490;p61">
            <a:extLst>
              <a:ext uri="{FF2B5EF4-FFF2-40B4-BE49-F238E27FC236}">
                <a16:creationId xmlns:a16="http://schemas.microsoft.com/office/drawing/2014/main" id="{DE661614-9A10-E6AF-3D5C-DEB0C6D5EE6E}"/>
              </a:ext>
            </a:extLst>
          </p:cNvPr>
          <p:cNvSpPr/>
          <p:nvPr/>
        </p:nvSpPr>
        <p:spPr>
          <a:xfrm rot="2202292">
            <a:off x="2278518" y="1596668"/>
            <a:ext cx="217206" cy="990480"/>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7826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54289174-ED6E-CEE3-D95C-91B0A78FA3BC}"/>
            </a:ext>
          </a:extLst>
        </p:cNvPr>
        <p:cNvGrpSpPr/>
        <p:nvPr/>
      </p:nvGrpSpPr>
      <p:grpSpPr>
        <a:xfrm>
          <a:off x="0" y="0"/>
          <a:ext cx="0" cy="0"/>
          <a:chOff x="0" y="0"/>
          <a:chExt cx="0" cy="0"/>
        </a:xfrm>
      </p:grpSpPr>
      <p:sp>
        <p:nvSpPr>
          <p:cNvPr id="10" name="Google Shape;12673;p63">
            <a:extLst>
              <a:ext uri="{FF2B5EF4-FFF2-40B4-BE49-F238E27FC236}">
                <a16:creationId xmlns:a16="http://schemas.microsoft.com/office/drawing/2014/main" id="{97F296F5-8C9E-6073-1FFC-36EB2EE14AE9}"/>
              </a:ext>
            </a:extLst>
          </p:cNvPr>
          <p:cNvSpPr/>
          <p:nvPr/>
        </p:nvSpPr>
        <p:spPr>
          <a:xfrm>
            <a:off x="2556738" y="2114356"/>
            <a:ext cx="393676" cy="392813"/>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5">
            <a:extLst>
              <a:ext uri="{FF2B5EF4-FFF2-40B4-BE49-F238E27FC236}">
                <a16:creationId xmlns:a16="http://schemas.microsoft.com/office/drawing/2014/main" id="{CC1B1629-C163-F67A-16E0-2C08BB00AADD}"/>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err="1">
                <a:solidFill>
                  <a:schemeClr val="accent2"/>
                </a:solidFill>
              </a:rPr>
              <a:t>Querys</a:t>
            </a:r>
            <a:endParaRPr dirty="0">
              <a:solidFill>
                <a:schemeClr val="accent2"/>
              </a:solidFill>
            </a:endParaRPr>
          </a:p>
        </p:txBody>
      </p:sp>
      <p:sp>
        <p:nvSpPr>
          <p:cNvPr id="1443" name="Google Shape;1443;p35">
            <a:extLst>
              <a:ext uri="{FF2B5EF4-FFF2-40B4-BE49-F238E27FC236}">
                <a16:creationId xmlns:a16="http://schemas.microsoft.com/office/drawing/2014/main" id="{F6ED8903-8EE0-1FB4-4085-BCB569318B5D}"/>
              </a:ext>
            </a:extLst>
          </p:cNvPr>
          <p:cNvSpPr txBox="1">
            <a:spLocks noGrp="1"/>
          </p:cNvSpPr>
          <p:nvPr>
            <p:ph type="subTitle" idx="1"/>
          </p:nvPr>
        </p:nvSpPr>
        <p:spPr>
          <a:xfrm>
            <a:off x="1193432"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Displays a list of organization based on the limit, and the cursor representing the date the organization was Created At. The website also has pagination with a load more button that fetches more organization, without fetching them all at once</a:t>
            </a:r>
            <a:endParaRPr dirty="0"/>
          </a:p>
        </p:txBody>
      </p:sp>
      <p:sp>
        <p:nvSpPr>
          <p:cNvPr id="1444" name="Google Shape;1444;p35">
            <a:extLst>
              <a:ext uri="{FF2B5EF4-FFF2-40B4-BE49-F238E27FC236}">
                <a16:creationId xmlns:a16="http://schemas.microsoft.com/office/drawing/2014/main" id="{D4EC3406-60C2-688A-591B-D0602469098B}"/>
              </a:ext>
            </a:extLst>
          </p:cNvPr>
          <p:cNvSpPr txBox="1">
            <a:spLocks noGrp="1"/>
          </p:cNvSpPr>
          <p:nvPr>
            <p:ph type="subTitle" idx="3"/>
          </p:nvPr>
        </p:nvSpPr>
        <p:spPr>
          <a:xfrm>
            <a:off x="3494452" y="2987996"/>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Displays an organization along with a description based on the id supplied. The page for this is /organization/id where the id is the organization’s id</a:t>
            </a:r>
            <a:endParaRPr dirty="0"/>
          </a:p>
        </p:txBody>
      </p:sp>
      <p:sp>
        <p:nvSpPr>
          <p:cNvPr id="1445" name="Google Shape;1445;p35">
            <a:extLst>
              <a:ext uri="{FF2B5EF4-FFF2-40B4-BE49-F238E27FC236}">
                <a16:creationId xmlns:a16="http://schemas.microsoft.com/office/drawing/2014/main" id="{E9073C76-6715-F2AF-E806-92F9AB61FCF8}"/>
              </a:ext>
            </a:extLst>
          </p:cNvPr>
          <p:cNvSpPr txBox="1">
            <a:spLocks noGrp="1"/>
          </p:cNvSpPr>
          <p:nvPr>
            <p:ph type="subTitle" idx="5"/>
          </p:nvPr>
        </p:nvSpPr>
        <p:spPr>
          <a:xfrm>
            <a:off x="5857576" y="3001549"/>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Finds the current logged in user, and if there is no user, it returns nothing</a:t>
            </a:r>
            <a:endParaRPr dirty="0"/>
          </a:p>
        </p:txBody>
      </p:sp>
      <p:sp>
        <p:nvSpPr>
          <p:cNvPr id="1446" name="Google Shape;1446;p35">
            <a:extLst>
              <a:ext uri="{FF2B5EF4-FFF2-40B4-BE49-F238E27FC236}">
                <a16:creationId xmlns:a16="http://schemas.microsoft.com/office/drawing/2014/main" id="{349BE55A-96A8-00BA-96E1-C7E05108C158}"/>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Me</a:t>
            </a:r>
            <a:endParaRPr dirty="0"/>
          </a:p>
        </p:txBody>
      </p:sp>
      <p:sp>
        <p:nvSpPr>
          <p:cNvPr id="1447" name="Google Shape;1447;p35">
            <a:extLst>
              <a:ext uri="{FF2B5EF4-FFF2-40B4-BE49-F238E27FC236}">
                <a16:creationId xmlns:a16="http://schemas.microsoft.com/office/drawing/2014/main" id="{6D98167F-35EA-EC84-D33B-6FD32577CDFD}"/>
              </a:ext>
            </a:extLst>
          </p:cNvPr>
          <p:cNvSpPr txBox="1">
            <a:spLocks noGrp="1"/>
          </p:cNvSpPr>
          <p:nvPr>
            <p:ph type="title" idx="2"/>
          </p:nvPr>
        </p:nvSpPr>
        <p:spPr>
          <a:xfrm>
            <a:off x="3504004" y="2410954"/>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Singular Organization</a:t>
            </a:r>
            <a:endParaRPr dirty="0"/>
          </a:p>
        </p:txBody>
      </p:sp>
      <p:sp>
        <p:nvSpPr>
          <p:cNvPr id="1448" name="Google Shape;1448;p35">
            <a:extLst>
              <a:ext uri="{FF2B5EF4-FFF2-40B4-BE49-F238E27FC236}">
                <a16:creationId xmlns:a16="http://schemas.microsoft.com/office/drawing/2014/main" id="{DA73658E-39E8-37DC-8989-8EFBCAF952B7}"/>
              </a:ext>
            </a:extLst>
          </p:cNvPr>
          <p:cNvSpPr txBox="1">
            <a:spLocks noGrp="1"/>
          </p:cNvSpPr>
          <p:nvPr>
            <p:ph type="title" idx="4"/>
          </p:nvPr>
        </p:nvSpPr>
        <p:spPr>
          <a:xfrm>
            <a:off x="674038" y="2502675"/>
            <a:ext cx="3233703"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Multiple Organizations</a:t>
            </a:r>
            <a:endParaRPr dirty="0"/>
          </a:p>
        </p:txBody>
      </p:sp>
      <p:grpSp>
        <p:nvGrpSpPr>
          <p:cNvPr id="1468" name="Google Shape;1468;p35">
            <a:extLst>
              <a:ext uri="{FF2B5EF4-FFF2-40B4-BE49-F238E27FC236}">
                <a16:creationId xmlns:a16="http://schemas.microsoft.com/office/drawing/2014/main" id="{8481EC7D-94EB-571A-C205-7237828CC58D}"/>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74C4A300-8B0F-F97D-5389-DA292B71663B}"/>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695CD05F-E0E5-ADE3-A715-981B5C5E092B}"/>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4DC96294-E081-6B3E-6E14-4F6E8451ECF5}"/>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20BC9126-E8D9-4F61-EE5A-F67745DDE386}"/>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AC9D541B-5B9C-56E6-F245-76BBC0F850CB}"/>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4F02DF08-2C30-DA11-7F03-8C9C0A6A59D4}"/>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8C79AF84-DC82-6996-1EA2-3D00A453356D}"/>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6EB1B8A8-3A4E-C2AD-5755-B7ACDE2DA83F}"/>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E9581476-425D-D926-9F57-2A5808FA62AC}"/>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F739F635-D81B-D4F0-CD1E-DE3BDFFD8A26}"/>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FC19EDD6-0558-5E52-1ECA-D3E237278EEA}"/>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92D494BD-4BE8-18DA-9ACA-401D4CAD4D25}"/>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7A80E51F-1D69-0320-3774-CF39196BEEBE}"/>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6F341361-8F4C-1E7B-AFBE-F0A1DA8EBC7E}"/>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A4198A2D-939E-02DC-6BFE-EA63A84D1162}"/>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2F699A41-B0AA-E2A6-04B0-6D0E920678BD}"/>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95D1FA47-EABC-E5E9-C75A-AC316F00BD61}"/>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FF55BE55-D700-E6F8-5D98-F1C362A0D0F4}"/>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07DB09A4-2DA1-29F6-DE04-8B26AB21B102}"/>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DCE9369B-C7B3-A4B6-88D7-0BE2D855E217}"/>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1AB0554D-35A6-1E08-6953-2D6C6CE688BB}"/>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0ABD52D4-D9C2-55F8-2E0F-9EE7C795D73B}"/>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50423FD-9012-A94A-CC32-4B96AFDFB052}"/>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2193E192-7644-E45F-1E93-EE1EA60FA372}"/>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ABBE163A-169E-03F7-5F85-5F1E75175278}"/>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117984D9-711F-0A24-3106-6246234A5F04}"/>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B65D271D-D061-386E-A18C-FF574D7EB0CC}"/>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E69D4949-22BD-2B4E-0131-C86D18DA5B06}"/>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59BB79C3-2917-CD00-525B-219524924026}"/>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80EF680D-1DA8-121B-201F-42C7CB2EF6C8}"/>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39CE31CD-344B-4D35-754E-AA3A3C75DACD}"/>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E5E820A2-2610-2388-E225-58FC10C1310D}"/>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16F27CFC-FDA2-EAB0-893F-C2D802D4F81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C68A19C3-AD2D-48B1-D8EE-65FE0E8BFF7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081665E5-7D86-B954-8A01-CBFD5C55C79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3606;p64">
            <a:extLst>
              <a:ext uri="{FF2B5EF4-FFF2-40B4-BE49-F238E27FC236}">
                <a16:creationId xmlns:a16="http://schemas.microsoft.com/office/drawing/2014/main" id="{977EEFFF-AE8E-BC0B-195A-78410CF27E17}"/>
              </a:ext>
            </a:extLst>
          </p:cNvPr>
          <p:cNvGrpSpPr/>
          <p:nvPr/>
        </p:nvGrpSpPr>
        <p:grpSpPr>
          <a:xfrm>
            <a:off x="6672728" y="1839949"/>
            <a:ext cx="447500" cy="594322"/>
            <a:chOff x="4903389" y="1500214"/>
            <a:chExt cx="267854" cy="355735"/>
          </a:xfrm>
        </p:grpSpPr>
        <p:sp>
          <p:nvSpPr>
            <p:cNvPr id="3" name="Google Shape;13607;p64">
              <a:extLst>
                <a:ext uri="{FF2B5EF4-FFF2-40B4-BE49-F238E27FC236}">
                  <a16:creationId xmlns:a16="http://schemas.microsoft.com/office/drawing/2014/main" id="{772A3107-99C3-95CB-AF54-249B4F630522}"/>
                </a:ext>
              </a:extLst>
            </p:cNvPr>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3608;p64">
              <a:extLst>
                <a:ext uri="{FF2B5EF4-FFF2-40B4-BE49-F238E27FC236}">
                  <a16:creationId xmlns:a16="http://schemas.microsoft.com/office/drawing/2014/main" id="{11E9A81E-F452-2777-9E8F-A4FEDDB85423}"/>
                </a:ext>
              </a:extLst>
            </p:cNvPr>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3609;p64">
              <a:extLst>
                <a:ext uri="{FF2B5EF4-FFF2-40B4-BE49-F238E27FC236}">
                  <a16:creationId xmlns:a16="http://schemas.microsoft.com/office/drawing/2014/main" id="{D8AC4002-1648-E9A0-7A8A-52A44570A76B}"/>
                </a:ext>
              </a:extLst>
            </p:cNvPr>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610;p64">
              <a:extLst>
                <a:ext uri="{FF2B5EF4-FFF2-40B4-BE49-F238E27FC236}">
                  <a16:creationId xmlns:a16="http://schemas.microsoft.com/office/drawing/2014/main" id="{A09CFFEC-E5DB-6C3A-8C63-18965E6497DA}"/>
                </a:ext>
              </a:extLst>
            </p:cNvPr>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611;p64">
              <a:extLst>
                <a:ext uri="{FF2B5EF4-FFF2-40B4-BE49-F238E27FC236}">
                  <a16:creationId xmlns:a16="http://schemas.microsoft.com/office/drawing/2014/main" id="{93879C4B-120A-C42D-8908-E59AD3850CE0}"/>
                </a:ext>
              </a:extLst>
            </p:cNvPr>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2673;p63">
            <a:extLst>
              <a:ext uri="{FF2B5EF4-FFF2-40B4-BE49-F238E27FC236}">
                <a16:creationId xmlns:a16="http://schemas.microsoft.com/office/drawing/2014/main" id="{3FC4E270-C1BA-A2A7-1782-A5AFEA5FEDF8}"/>
              </a:ext>
            </a:extLst>
          </p:cNvPr>
          <p:cNvSpPr/>
          <p:nvPr/>
        </p:nvSpPr>
        <p:spPr>
          <a:xfrm>
            <a:off x="1972649" y="1867591"/>
            <a:ext cx="636479" cy="635084"/>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673;p63">
            <a:extLst>
              <a:ext uri="{FF2B5EF4-FFF2-40B4-BE49-F238E27FC236}">
                <a16:creationId xmlns:a16="http://schemas.microsoft.com/office/drawing/2014/main" id="{643DBE8C-8A7F-1973-8796-B9418E53779E}"/>
              </a:ext>
            </a:extLst>
          </p:cNvPr>
          <p:cNvSpPr/>
          <p:nvPr/>
        </p:nvSpPr>
        <p:spPr>
          <a:xfrm>
            <a:off x="4283725" y="1580847"/>
            <a:ext cx="636479" cy="635084"/>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673;p63">
            <a:extLst>
              <a:ext uri="{FF2B5EF4-FFF2-40B4-BE49-F238E27FC236}">
                <a16:creationId xmlns:a16="http://schemas.microsoft.com/office/drawing/2014/main" id="{4DBAF666-7E39-E62D-69D7-0A049CBE0422}"/>
              </a:ext>
            </a:extLst>
          </p:cNvPr>
          <p:cNvSpPr/>
          <p:nvPr/>
        </p:nvSpPr>
        <p:spPr>
          <a:xfrm>
            <a:off x="1609472" y="2109862"/>
            <a:ext cx="393676" cy="392813"/>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12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F704DD11-6A57-3429-2F86-516B980D3F2F}"/>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508E1C56-2643-205C-3359-7780D1CAA8DC}"/>
              </a:ext>
            </a:extLst>
          </p:cNvPr>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CA" dirty="0"/>
              <a:t>Project Structure</a:t>
            </a:r>
          </a:p>
        </p:txBody>
      </p:sp>
      <p:sp>
        <p:nvSpPr>
          <p:cNvPr id="1266" name="Google Shape;1266;p31">
            <a:extLst>
              <a:ext uri="{FF2B5EF4-FFF2-40B4-BE49-F238E27FC236}">
                <a16:creationId xmlns:a16="http://schemas.microsoft.com/office/drawing/2014/main" id="{C5CA7DED-B6AD-2E4A-1E8E-7E485182A369}"/>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1268" name="Google Shape;1268;p31">
            <a:extLst>
              <a:ext uri="{FF2B5EF4-FFF2-40B4-BE49-F238E27FC236}">
                <a16:creationId xmlns:a16="http://schemas.microsoft.com/office/drawing/2014/main" id="{8277EBD0-1FF9-0CA6-125A-97A4C130E909}"/>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52A8B1CE-ABE2-4620-A241-D084F70F84A9}"/>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a:extLst>
                <a:ext uri="{FF2B5EF4-FFF2-40B4-BE49-F238E27FC236}">
                  <a16:creationId xmlns:a16="http://schemas.microsoft.com/office/drawing/2014/main" id="{B5C3AC35-9423-CB37-B16F-0C8F1AC15E22}"/>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a:extLst>
                <a:ext uri="{FF2B5EF4-FFF2-40B4-BE49-F238E27FC236}">
                  <a16:creationId xmlns:a16="http://schemas.microsoft.com/office/drawing/2014/main" id="{95701B54-74BD-F9D1-6F83-8FA98B454DCB}"/>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31">
              <a:extLst>
                <a:ext uri="{FF2B5EF4-FFF2-40B4-BE49-F238E27FC236}">
                  <a16:creationId xmlns:a16="http://schemas.microsoft.com/office/drawing/2014/main" id="{D973AF7B-3E0C-8E41-159C-62A2728EA188}"/>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87D9417A-6153-0720-E247-C3016F08CBFA}"/>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a:extLst>
                  <a:ext uri="{FF2B5EF4-FFF2-40B4-BE49-F238E27FC236}">
                    <a16:creationId xmlns:a16="http://schemas.microsoft.com/office/drawing/2014/main" id="{185BB210-0596-94CE-7F9E-19DF8BD99F1F}"/>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a:extLst>
                  <a:ext uri="{FF2B5EF4-FFF2-40B4-BE49-F238E27FC236}">
                    <a16:creationId xmlns:a16="http://schemas.microsoft.com/office/drawing/2014/main" id="{F23E5EA8-1AC2-BFE6-E989-700725B16323}"/>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a:extLst>
                  <a:ext uri="{FF2B5EF4-FFF2-40B4-BE49-F238E27FC236}">
                    <a16:creationId xmlns:a16="http://schemas.microsoft.com/office/drawing/2014/main" id="{7E58D325-B261-3A2D-D1C1-9B6DBEB28559}"/>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a:extLst>
                  <a:ext uri="{FF2B5EF4-FFF2-40B4-BE49-F238E27FC236}">
                    <a16:creationId xmlns:a16="http://schemas.microsoft.com/office/drawing/2014/main" id="{272D3C26-8617-0507-0723-2B475ABD32DA}"/>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a:extLst>
                  <a:ext uri="{FF2B5EF4-FFF2-40B4-BE49-F238E27FC236}">
                    <a16:creationId xmlns:a16="http://schemas.microsoft.com/office/drawing/2014/main" id="{02D8F98F-A78A-0532-06BB-F6BDE9C81998}"/>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a:extLst>
                  <a:ext uri="{FF2B5EF4-FFF2-40B4-BE49-F238E27FC236}">
                    <a16:creationId xmlns:a16="http://schemas.microsoft.com/office/drawing/2014/main" id="{EE90E267-78AE-525C-E11F-27C328DCBB86}"/>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a:extLst>
                  <a:ext uri="{FF2B5EF4-FFF2-40B4-BE49-F238E27FC236}">
                    <a16:creationId xmlns:a16="http://schemas.microsoft.com/office/drawing/2014/main" id="{10FF367B-73D4-D280-ACEC-FFA02A517363}"/>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a:extLst>
                  <a:ext uri="{FF2B5EF4-FFF2-40B4-BE49-F238E27FC236}">
                    <a16:creationId xmlns:a16="http://schemas.microsoft.com/office/drawing/2014/main" id="{07C12703-3D0A-5B49-1A0C-CBB45FBFA4E1}"/>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a:extLst>
                  <a:ext uri="{FF2B5EF4-FFF2-40B4-BE49-F238E27FC236}">
                    <a16:creationId xmlns:a16="http://schemas.microsoft.com/office/drawing/2014/main" id="{7BDA6DA4-CF4A-8ABA-BDFD-F21FEE125811}"/>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31">
              <a:extLst>
                <a:ext uri="{FF2B5EF4-FFF2-40B4-BE49-F238E27FC236}">
                  <a16:creationId xmlns:a16="http://schemas.microsoft.com/office/drawing/2014/main" id="{8D38ADB4-3926-DE58-C21F-5FEE506E0DC9}"/>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a:extLst>
                <a:ext uri="{FF2B5EF4-FFF2-40B4-BE49-F238E27FC236}">
                  <a16:creationId xmlns:a16="http://schemas.microsoft.com/office/drawing/2014/main" id="{D775EF7D-1A93-2449-1BD7-72B767FF9993}"/>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a:extLst>
                <a:ext uri="{FF2B5EF4-FFF2-40B4-BE49-F238E27FC236}">
                  <a16:creationId xmlns:a16="http://schemas.microsoft.com/office/drawing/2014/main" id="{BA80F2E7-8C0E-BEE4-355D-E0D76148754C}"/>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1">
            <a:extLst>
              <a:ext uri="{FF2B5EF4-FFF2-40B4-BE49-F238E27FC236}">
                <a16:creationId xmlns:a16="http://schemas.microsoft.com/office/drawing/2014/main" id="{81976144-7322-C884-465F-982AEA77A5BE}"/>
              </a:ext>
            </a:extLst>
          </p:cNvPr>
          <p:cNvGrpSpPr/>
          <p:nvPr/>
        </p:nvGrpSpPr>
        <p:grpSpPr>
          <a:xfrm>
            <a:off x="3844800" y="4756477"/>
            <a:ext cx="1458875" cy="23926"/>
            <a:chOff x="-2278825" y="1262800"/>
            <a:chExt cx="1458875" cy="45049"/>
          </a:xfrm>
        </p:grpSpPr>
        <p:sp>
          <p:nvSpPr>
            <p:cNvPr id="1287" name="Google Shape;1287;p31">
              <a:extLst>
                <a:ext uri="{FF2B5EF4-FFF2-40B4-BE49-F238E27FC236}">
                  <a16:creationId xmlns:a16="http://schemas.microsoft.com/office/drawing/2014/main" id="{F6335E7E-C5B4-E0CE-D16D-A59841226F1B}"/>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a:extLst>
                <a:ext uri="{FF2B5EF4-FFF2-40B4-BE49-F238E27FC236}">
                  <a16:creationId xmlns:a16="http://schemas.microsoft.com/office/drawing/2014/main" id="{15E27AF5-82CF-477D-44AB-CDE86DE8D6FD}"/>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a:extLst>
                <a:ext uri="{FF2B5EF4-FFF2-40B4-BE49-F238E27FC236}">
                  <a16:creationId xmlns:a16="http://schemas.microsoft.com/office/drawing/2014/main" id="{3965E0BF-8D4A-F7BB-D6F9-59DBC9545B01}"/>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a:extLst>
                <a:ext uri="{FF2B5EF4-FFF2-40B4-BE49-F238E27FC236}">
                  <a16:creationId xmlns:a16="http://schemas.microsoft.com/office/drawing/2014/main" id="{BA560DD8-78B0-AE42-B908-F41B43C0A50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1" name="Google Shape;1291;p31">
            <a:extLst>
              <a:ext uri="{FF2B5EF4-FFF2-40B4-BE49-F238E27FC236}">
                <a16:creationId xmlns:a16="http://schemas.microsoft.com/office/drawing/2014/main" id="{781650DD-0319-2D91-4947-8B17AD58EBFE}"/>
              </a:ext>
            </a:extLst>
          </p:cNvPr>
          <p:cNvPicPr preferRelativeResize="0">
            <a:picLocks noGrp="1"/>
          </p:cNvPicPr>
          <p:nvPr>
            <p:ph type="pic" idx="3"/>
          </p:nvPr>
        </p:nvPicPr>
        <p:blipFill rotWithShape="1">
          <a:blip r:embed="rId3">
            <a:alphaModFix/>
          </a:blip>
          <a:srcRect l="22537" r="22532"/>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EAE09D73-7827-1F11-25F4-6226B5CE397A}"/>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F3955581-062C-A12F-AB7E-501F11A7B2FE}"/>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a:extLst>
                <a:ext uri="{FF2B5EF4-FFF2-40B4-BE49-F238E27FC236}">
                  <a16:creationId xmlns:a16="http://schemas.microsoft.com/office/drawing/2014/main" id="{DB848799-8F53-8685-597D-3E9E0C810814}"/>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a:extLst>
                <a:ext uri="{FF2B5EF4-FFF2-40B4-BE49-F238E27FC236}">
                  <a16:creationId xmlns:a16="http://schemas.microsoft.com/office/drawing/2014/main" id="{6E40D394-69AE-4D80-857B-013FAEDEB852}"/>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a:extLst>
                <a:ext uri="{FF2B5EF4-FFF2-40B4-BE49-F238E27FC236}">
                  <a16:creationId xmlns:a16="http://schemas.microsoft.com/office/drawing/2014/main" id="{F3341D80-3AEC-571E-CD96-3D4C295257ED}"/>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53579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F704DD11-6A57-3429-2F86-516B980D3F2F}"/>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508E1C56-2643-205C-3359-7780D1CAA8DC}"/>
              </a:ext>
            </a:extLst>
          </p:cNvPr>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CA" dirty="0"/>
              <a:t>Technologies</a:t>
            </a:r>
          </a:p>
        </p:txBody>
      </p:sp>
      <p:sp>
        <p:nvSpPr>
          <p:cNvPr id="1266" name="Google Shape;1266;p31">
            <a:extLst>
              <a:ext uri="{FF2B5EF4-FFF2-40B4-BE49-F238E27FC236}">
                <a16:creationId xmlns:a16="http://schemas.microsoft.com/office/drawing/2014/main" id="{C5CA7DED-B6AD-2E4A-1E8E-7E485182A369}"/>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1268" name="Google Shape;1268;p31">
            <a:extLst>
              <a:ext uri="{FF2B5EF4-FFF2-40B4-BE49-F238E27FC236}">
                <a16:creationId xmlns:a16="http://schemas.microsoft.com/office/drawing/2014/main" id="{8277EBD0-1FF9-0CA6-125A-97A4C130E909}"/>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52A8B1CE-ABE2-4620-A241-D084F70F84A9}"/>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a:extLst>
                <a:ext uri="{FF2B5EF4-FFF2-40B4-BE49-F238E27FC236}">
                  <a16:creationId xmlns:a16="http://schemas.microsoft.com/office/drawing/2014/main" id="{B5C3AC35-9423-CB37-B16F-0C8F1AC15E22}"/>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a:extLst>
                <a:ext uri="{FF2B5EF4-FFF2-40B4-BE49-F238E27FC236}">
                  <a16:creationId xmlns:a16="http://schemas.microsoft.com/office/drawing/2014/main" id="{95701B54-74BD-F9D1-6F83-8FA98B454DCB}"/>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31">
              <a:extLst>
                <a:ext uri="{FF2B5EF4-FFF2-40B4-BE49-F238E27FC236}">
                  <a16:creationId xmlns:a16="http://schemas.microsoft.com/office/drawing/2014/main" id="{D973AF7B-3E0C-8E41-159C-62A2728EA188}"/>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87D9417A-6153-0720-E247-C3016F08CBFA}"/>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a:extLst>
                  <a:ext uri="{FF2B5EF4-FFF2-40B4-BE49-F238E27FC236}">
                    <a16:creationId xmlns:a16="http://schemas.microsoft.com/office/drawing/2014/main" id="{185BB210-0596-94CE-7F9E-19DF8BD99F1F}"/>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a:extLst>
                  <a:ext uri="{FF2B5EF4-FFF2-40B4-BE49-F238E27FC236}">
                    <a16:creationId xmlns:a16="http://schemas.microsoft.com/office/drawing/2014/main" id="{F23E5EA8-1AC2-BFE6-E989-700725B16323}"/>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a:extLst>
                  <a:ext uri="{FF2B5EF4-FFF2-40B4-BE49-F238E27FC236}">
                    <a16:creationId xmlns:a16="http://schemas.microsoft.com/office/drawing/2014/main" id="{7E58D325-B261-3A2D-D1C1-9B6DBEB28559}"/>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a:extLst>
                  <a:ext uri="{FF2B5EF4-FFF2-40B4-BE49-F238E27FC236}">
                    <a16:creationId xmlns:a16="http://schemas.microsoft.com/office/drawing/2014/main" id="{272D3C26-8617-0507-0723-2B475ABD32DA}"/>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a:extLst>
                  <a:ext uri="{FF2B5EF4-FFF2-40B4-BE49-F238E27FC236}">
                    <a16:creationId xmlns:a16="http://schemas.microsoft.com/office/drawing/2014/main" id="{02D8F98F-A78A-0532-06BB-F6BDE9C81998}"/>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a:extLst>
                  <a:ext uri="{FF2B5EF4-FFF2-40B4-BE49-F238E27FC236}">
                    <a16:creationId xmlns:a16="http://schemas.microsoft.com/office/drawing/2014/main" id="{EE90E267-78AE-525C-E11F-27C328DCBB86}"/>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a:extLst>
                  <a:ext uri="{FF2B5EF4-FFF2-40B4-BE49-F238E27FC236}">
                    <a16:creationId xmlns:a16="http://schemas.microsoft.com/office/drawing/2014/main" id="{10FF367B-73D4-D280-ACEC-FFA02A517363}"/>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a:extLst>
                  <a:ext uri="{FF2B5EF4-FFF2-40B4-BE49-F238E27FC236}">
                    <a16:creationId xmlns:a16="http://schemas.microsoft.com/office/drawing/2014/main" id="{07C12703-3D0A-5B49-1A0C-CBB45FBFA4E1}"/>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a:extLst>
                  <a:ext uri="{FF2B5EF4-FFF2-40B4-BE49-F238E27FC236}">
                    <a16:creationId xmlns:a16="http://schemas.microsoft.com/office/drawing/2014/main" id="{7BDA6DA4-CF4A-8ABA-BDFD-F21FEE125811}"/>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31">
              <a:extLst>
                <a:ext uri="{FF2B5EF4-FFF2-40B4-BE49-F238E27FC236}">
                  <a16:creationId xmlns:a16="http://schemas.microsoft.com/office/drawing/2014/main" id="{8D38ADB4-3926-DE58-C21F-5FEE506E0DC9}"/>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a:extLst>
                <a:ext uri="{FF2B5EF4-FFF2-40B4-BE49-F238E27FC236}">
                  <a16:creationId xmlns:a16="http://schemas.microsoft.com/office/drawing/2014/main" id="{D775EF7D-1A93-2449-1BD7-72B767FF9993}"/>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a:extLst>
                <a:ext uri="{FF2B5EF4-FFF2-40B4-BE49-F238E27FC236}">
                  <a16:creationId xmlns:a16="http://schemas.microsoft.com/office/drawing/2014/main" id="{BA80F2E7-8C0E-BEE4-355D-E0D76148754C}"/>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1">
            <a:extLst>
              <a:ext uri="{FF2B5EF4-FFF2-40B4-BE49-F238E27FC236}">
                <a16:creationId xmlns:a16="http://schemas.microsoft.com/office/drawing/2014/main" id="{81976144-7322-C884-465F-982AEA77A5BE}"/>
              </a:ext>
            </a:extLst>
          </p:cNvPr>
          <p:cNvGrpSpPr/>
          <p:nvPr/>
        </p:nvGrpSpPr>
        <p:grpSpPr>
          <a:xfrm>
            <a:off x="3844800" y="4756477"/>
            <a:ext cx="1458875" cy="23926"/>
            <a:chOff x="-2278825" y="1262800"/>
            <a:chExt cx="1458875" cy="45049"/>
          </a:xfrm>
        </p:grpSpPr>
        <p:sp>
          <p:nvSpPr>
            <p:cNvPr id="1287" name="Google Shape;1287;p31">
              <a:extLst>
                <a:ext uri="{FF2B5EF4-FFF2-40B4-BE49-F238E27FC236}">
                  <a16:creationId xmlns:a16="http://schemas.microsoft.com/office/drawing/2014/main" id="{F6335E7E-C5B4-E0CE-D16D-A59841226F1B}"/>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a:extLst>
                <a:ext uri="{FF2B5EF4-FFF2-40B4-BE49-F238E27FC236}">
                  <a16:creationId xmlns:a16="http://schemas.microsoft.com/office/drawing/2014/main" id="{15E27AF5-82CF-477D-44AB-CDE86DE8D6FD}"/>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a:extLst>
                <a:ext uri="{FF2B5EF4-FFF2-40B4-BE49-F238E27FC236}">
                  <a16:creationId xmlns:a16="http://schemas.microsoft.com/office/drawing/2014/main" id="{3965E0BF-8D4A-F7BB-D6F9-59DBC9545B01}"/>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a:extLst>
                <a:ext uri="{FF2B5EF4-FFF2-40B4-BE49-F238E27FC236}">
                  <a16:creationId xmlns:a16="http://schemas.microsoft.com/office/drawing/2014/main" id="{BA560DD8-78B0-AE42-B908-F41B43C0A50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1" name="Google Shape;1291;p31">
            <a:extLst>
              <a:ext uri="{FF2B5EF4-FFF2-40B4-BE49-F238E27FC236}">
                <a16:creationId xmlns:a16="http://schemas.microsoft.com/office/drawing/2014/main" id="{781650DD-0319-2D91-4947-8B17AD58EBFE}"/>
              </a:ext>
            </a:extLst>
          </p:cNvPr>
          <p:cNvPicPr preferRelativeResize="0">
            <a:picLocks noGrp="1"/>
          </p:cNvPicPr>
          <p:nvPr>
            <p:ph type="pic" idx="3"/>
          </p:nvPr>
        </p:nvPicPr>
        <p:blipFill rotWithShape="1">
          <a:blip r:embed="rId3">
            <a:alphaModFix/>
          </a:blip>
          <a:srcRect l="22537" r="22532"/>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EAE09D73-7827-1F11-25F4-6226B5CE397A}"/>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F3955581-062C-A12F-AB7E-501F11A7B2FE}"/>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a:extLst>
                <a:ext uri="{FF2B5EF4-FFF2-40B4-BE49-F238E27FC236}">
                  <a16:creationId xmlns:a16="http://schemas.microsoft.com/office/drawing/2014/main" id="{DB848799-8F53-8685-597D-3E9E0C810814}"/>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a:extLst>
                <a:ext uri="{FF2B5EF4-FFF2-40B4-BE49-F238E27FC236}">
                  <a16:creationId xmlns:a16="http://schemas.microsoft.com/office/drawing/2014/main" id="{6E40D394-69AE-4D80-857B-013FAEDEB852}"/>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a:extLst>
                <a:ext uri="{FF2B5EF4-FFF2-40B4-BE49-F238E27FC236}">
                  <a16:creationId xmlns:a16="http://schemas.microsoft.com/office/drawing/2014/main" id="{F3341D80-3AEC-571E-CD96-3D4C295257ED}"/>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835147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54289174-ED6E-CEE3-D95C-91B0A78FA3BC}"/>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CC1B1629-C163-F67A-16E0-2C08BB00AADD}"/>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Why Typescript</a:t>
            </a:r>
            <a:endParaRPr dirty="0">
              <a:solidFill>
                <a:schemeClr val="accent2"/>
              </a:solidFill>
            </a:endParaRPr>
          </a:p>
        </p:txBody>
      </p:sp>
      <p:grpSp>
        <p:nvGrpSpPr>
          <p:cNvPr id="1482" name="Google Shape;1482;p35">
            <a:extLst>
              <a:ext uri="{FF2B5EF4-FFF2-40B4-BE49-F238E27FC236}">
                <a16:creationId xmlns:a16="http://schemas.microsoft.com/office/drawing/2014/main" id="{6F341361-8F4C-1E7B-AFBE-F0A1DA8EBC7E}"/>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A4198A2D-939E-02DC-6BFE-EA63A84D1162}"/>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2F699A41-B0AA-E2A6-04B0-6D0E920678BD}"/>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95D1FA47-EABC-E5E9-C75A-AC316F00BD61}"/>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FF55BE55-D700-E6F8-5D98-F1C362A0D0F4}"/>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07DB09A4-2DA1-29F6-DE04-8B26AB21B102}"/>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DCE9369B-C7B3-A4B6-88D7-0BE2D855E217}"/>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1AB0554D-35A6-1E08-6953-2D6C6CE688BB}"/>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0ABD52D4-D9C2-55F8-2E0F-9EE7C795D73B}"/>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50423FD-9012-A94A-CC32-4B96AFDFB052}"/>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2193E192-7644-E45F-1E93-EE1EA60FA372}"/>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ABBE163A-169E-03F7-5F85-5F1E75175278}"/>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117984D9-711F-0A24-3106-6246234A5F04}"/>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B65D271D-D061-386E-A18C-FF574D7EB0CC}"/>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E69D4949-22BD-2B4E-0131-C86D18DA5B06}"/>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59BB79C3-2917-CD00-525B-219524924026}"/>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80EF680D-1DA8-121B-201F-42C7CB2EF6C8}"/>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39CE31CD-344B-4D35-754E-AA3A3C75DACD}"/>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E5E820A2-2610-2388-E225-58FC10C1310D}"/>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16F27CFC-FDA2-EAB0-893F-C2D802D4F81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C68A19C3-AD2D-48B1-D8EE-65FE0E8BFF7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081665E5-7D86-B954-8A01-CBFD5C55C79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 name="Picture 24" descr="A blue square with white letters&#10;&#10;Description automatically generated">
            <a:extLst>
              <a:ext uri="{FF2B5EF4-FFF2-40B4-BE49-F238E27FC236}">
                <a16:creationId xmlns:a16="http://schemas.microsoft.com/office/drawing/2014/main" id="{4A1D914A-467F-D6B7-78F3-438B840D607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386255" y="1487007"/>
            <a:ext cx="2529899" cy="2529899"/>
          </a:xfrm>
          <a:prstGeom prst="rect">
            <a:avLst/>
          </a:prstGeom>
        </p:spPr>
      </p:pic>
      <p:pic>
        <p:nvPicPr>
          <p:cNvPr id="31" name="Picture 30" descr="A yellow and black logo&#10;&#10;Description automatically generated">
            <a:extLst>
              <a:ext uri="{FF2B5EF4-FFF2-40B4-BE49-F238E27FC236}">
                <a16:creationId xmlns:a16="http://schemas.microsoft.com/office/drawing/2014/main" id="{828798D5-F06C-70D8-4033-C7261EF527B3}"/>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flipV="1">
            <a:off x="2000250" y="-83477148"/>
            <a:ext cx="83477148" cy="83477148"/>
          </a:xfrm>
          <a:prstGeom prst="rect">
            <a:avLst/>
          </a:prstGeom>
        </p:spPr>
      </p:pic>
      <p:sp>
        <p:nvSpPr>
          <p:cNvPr id="34" name="Google Shape;1443;p35">
            <a:extLst>
              <a:ext uri="{FF2B5EF4-FFF2-40B4-BE49-F238E27FC236}">
                <a16:creationId xmlns:a16="http://schemas.microsoft.com/office/drawing/2014/main" id="{76763718-48B6-A741-167C-7F36EE026A24}"/>
              </a:ext>
            </a:extLst>
          </p:cNvPr>
          <p:cNvSpPr txBox="1">
            <a:spLocks noGrp="1"/>
          </p:cNvSpPr>
          <p:nvPr>
            <p:ph type="subTitle" idx="1"/>
          </p:nvPr>
        </p:nvSpPr>
        <p:spPr>
          <a:xfrm>
            <a:off x="932399" y="1192422"/>
            <a:ext cx="4085871" cy="3291747"/>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Clr>
                <a:schemeClr val="dk1"/>
              </a:buClr>
              <a:buSzPts val="1100"/>
              <a:buFont typeface="Arial" panose="020B0604020202020204" pitchFamily="34" charset="0"/>
              <a:buChar char="•"/>
            </a:pPr>
            <a:r>
              <a:rPr lang="en-CA" sz="1400" dirty="0"/>
              <a:t>Typed JavaScript adds type-safety which improves productivity in large-scale applications</a:t>
            </a:r>
          </a:p>
          <a:p>
            <a:pPr marL="0" lvl="0" indent="0" algn="ctr" rtl="0">
              <a:spcBef>
                <a:spcPts val="0"/>
              </a:spcBef>
              <a:spcAft>
                <a:spcPts val="0"/>
              </a:spcAft>
              <a:buClr>
                <a:schemeClr val="dk1"/>
              </a:buClr>
              <a:buSzPts val="1100"/>
            </a:pPr>
            <a:endParaRPr lang="en-CA" sz="1400" dirty="0"/>
          </a:p>
          <a:p>
            <a:pPr marL="171450" lvl="0" indent="-171450" algn="ctr" rtl="0">
              <a:spcBef>
                <a:spcPts val="0"/>
              </a:spcBef>
              <a:spcAft>
                <a:spcPts val="0"/>
              </a:spcAft>
              <a:buClr>
                <a:schemeClr val="dk1"/>
              </a:buClr>
              <a:buSzPts val="1100"/>
              <a:buFont typeface="Arial" panose="020B0604020202020204" pitchFamily="34" charset="0"/>
              <a:buChar char="•"/>
            </a:pPr>
            <a:r>
              <a:rPr lang="en-CA" sz="1400" dirty="0"/>
              <a:t>Easier to find errors in code, as built in linting, and errors when there are incompatible types BEFORE production</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Typed variables add full autocompletion to valid typing, helping get work done faster and find errors</a:t>
            </a:r>
            <a:endParaRPr dirty="0"/>
          </a:p>
        </p:txBody>
      </p:sp>
    </p:spTree>
    <p:extLst>
      <p:ext uri="{BB962C8B-B14F-4D97-AF65-F5344CB8AC3E}">
        <p14:creationId xmlns:p14="http://schemas.microsoft.com/office/powerpoint/2010/main" val="8348372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54289174-ED6E-CEE3-D95C-91B0A78FA3BC}"/>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CC1B1629-C163-F67A-16E0-2C08BB00AADD}"/>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Database</a:t>
            </a:r>
            <a:endParaRPr dirty="0">
              <a:solidFill>
                <a:schemeClr val="accent2"/>
              </a:solidFill>
            </a:endParaRPr>
          </a:p>
        </p:txBody>
      </p:sp>
      <p:grpSp>
        <p:nvGrpSpPr>
          <p:cNvPr id="1482" name="Google Shape;1482;p35">
            <a:extLst>
              <a:ext uri="{FF2B5EF4-FFF2-40B4-BE49-F238E27FC236}">
                <a16:creationId xmlns:a16="http://schemas.microsoft.com/office/drawing/2014/main" id="{6F341361-8F4C-1E7B-AFBE-F0A1DA8EBC7E}"/>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A4198A2D-939E-02DC-6BFE-EA63A84D1162}"/>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2F699A41-B0AA-E2A6-04B0-6D0E920678BD}"/>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95D1FA47-EABC-E5E9-C75A-AC316F00BD61}"/>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FF55BE55-D700-E6F8-5D98-F1C362A0D0F4}"/>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07DB09A4-2DA1-29F6-DE04-8B26AB21B102}"/>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DCE9369B-C7B3-A4B6-88D7-0BE2D855E217}"/>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1AB0554D-35A6-1E08-6953-2D6C6CE688BB}"/>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0ABD52D4-D9C2-55F8-2E0F-9EE7C795D73B}"/>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50423FD-9012-A94A-CC32-4B96AFDFB052}"/>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2193E192-7644-E45F-1E93-EE1EA60FA372}"/>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ABBE163A-169E-03F7-5F85-5F1E75175278}"/>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117984D9-711F-0A24-3106-6246234A5F04}"/>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B65D271D-D061-386E-A18C-FF574D7EB0CC}"/>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E69D4949-22BD-2B4E-0131-C86D18DA5B06}"/>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59BB79C3-2917-CD00-525B-219524924026}"/>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80EF680D-1DA8-121B-201F-42C7CB2EF6C8}"/>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39CE31CD-344B-4D35-754E-AA3A3C75DACD}"/>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E5E820A2-2610-2388-E225-58FC10C1310D}"/>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16F27CFC-FDA2-EAB0-893F-C2D802D4F81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C68A19C3-AD2D-48B1-D8EE-65FE0E8BFF7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081665E5-7D86-B954-8A01-CBFD5C55C79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 name="Picture 30" descr="A yellow and black logo&#10;&#10;Description automatically generated">
            <a:extLst>
              <a:ext uri="{FF2B5EF4-FFF2-40B4-BE49-F238E27FC236}">
                <a16:creationId xmlns:a16="http://schemas.microsoft.com/office/drawing/2014/main" id="{828798D5-F06C-70D8-4033-C7261EF527B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flipV="1">
            <a:off x="2000250" y="-83477148"/>
            <a:ext cx="83477148" cy="83477148"/>
          </a:xfrm>
          <a:prstGeom prst="rect">
            <a:avLst/>
          </a:prstGeom>
        </p:spPr>
      </p:pic>
      <p:pic>
        <p:nvPicPr>
          <p:cNvPr id="3" name="Picture 2" descr="A blue and white logo&#10;&#10;Description automatically generated">
            <a:extLst>
              <a:ext uri="{FF2B5EF4-FFF2-40B4-BE49-F238E27FC236}">
                <a16:creationId xmlns:a16="http://schemas.microsoft.com/office/drawing/2014/main" id="{748B753E-99D3-BB34-26FD-BFCEDB13627E}"/>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760095" y="1150650"/>
            <a:ext cx="2435888" cy="1118113"/>
          </a:xfrm>
          <a:prstGeom prst="rect">
            <a:avLst/>
          </a:prstGeom>
        </p:spPr>
      </p:pic>
      <p:pic>
        <p:nvPicPr>
          <p:cNvPr id="9" name="Picture 8" descr="A logo of a computer program&#10;&#10;Description automatically generated with medium confidence">
            <a:extLst>
              <a:ext uri="{FF2B5EF4-FFF2-40B4-BE49-F238E27FC236}">
                <a16:creationId xmlns:a16="http://schemas.microsoft.com/office/drawing/2014/main" id="{3AC48D9A-9B2B-DE54-B824-A0BAB6A82959}"/>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6311792" y="1015316"/>
            <a:ext cx="1453206" cy="1453206"/>
          </a:xfrm>
          <a:prstGeom prst="rect">
            <a:avLst/>
          </a:prstGeom>
        </p:spPr>
      </p:pic>
      <p:sp>
        <p:nvSpPr>
          <p:cNvPr id="13" name="Google Shape;1443;p35">
            <a:extLst>
              <a:ext uri="{FF2B5EF4-FFF2-40B4-BE49-F238E27FC236}">
                <a16:creationId xmlns:a16="http://schemas.microsoft.com/office/drawing/2014/main" id="{C96B3513-8EF2-570A-0CB2-93197BC6F7D7}"/>
              </a:ext>
            </a:extLst>
          </p:cNvPr>
          <p:cNvSpPr txBox="1">
            <a:spLocks noGrp="1"/>
          </p:cNvSpPr>
          <p:nvPr>
            <p:ph type="subTitle" idx="1"/>
          </p:nvPr>
        </p:nvSpPr>
        <p:spPr>
          <a:xfrm>
            <a:off x="1100152" y="2310536"/>
            <a:ext cx="4122424" cy="2191481"/>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Clr>
                <a:schemeClr val="dk1"/>
              </a:buClr>
              <a:buSzPts val="1100"/>
              <a:buFont typeface="Arial" panose="020B0604020202020204" pitchFamily="34" charset="0"/>
              <a:buChar char="•"/>
            </a:pPr>
            <a:r>
              <a:rPr lang="en-CA" dirty="0"/>
              <a:t>Adds advanced features such as foreign key, custom datatypes and function</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Free and Open source</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Data integrity being open source, which makes user knows no one else can access their data</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endParaRPr dirty="0"/>
          </a:p>
        </p:txBody>
      </p:sp>
      <p:sp>
        <p:nvSpPr>
          <p:cNvPr id="14" name="Google Shape;1443;p35">
            <a:extLst>
              <a:ext uri="{FF2B5EF4-FFF2-40B4-BE49-F238E27FC236}">
                <a16:creationId xmlns:a16="http://schemas.microsoft.com/office/drawing/2014/main" id="{897D2423-4784-D809-0CA6-1C64B4E31F14}"/>
              </a:ext>
            </a:extLst>
          </p:cNvPr>
          <p:cNvSpPr txBox="1">
            <a:spLocks/>
          </p:cNvSpPr>
          <p:nvPr/>
        </p:nvSpPr>
        <p:spPr>
          <a:xfrm>
            <a:off x="5630848" y="2448139"/>
            <a:ext cx="2699380" cy="22154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1pPr>
            <a:lvl2pPr marL="914400" marR="0" lvl="1"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2pPr>
            <a:lvl3pPr marL="1371600" marR="0" lvl="2"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3pPr>
            <a:lvl4pPr marL="1828800" marR="0" lvl="3"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4pPr>
            <a:lvl5pPr marL="2286000" marR="0" lvl="4"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5pPr>
            <a:lvl6pPr marL="2743200" marR="0" lvl="5"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6pPr>
            <a:lvl7pPr marL="3200400" marR="0" lvl="6"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7pPr>
            <a:lvl8pPr marL="3657600" marR="0" lvl="7"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8pPr>
            <a:lvl9pPr marL="4114800" marR="0" lvl="8"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9pPr>
          </a:lstStyle>
          <a:p>
            <a:pPr marL="171450" indent="-171450">
              <a:buSzPts val="1100"/>
              <a:buFont typeface="Arial" panose="020B0604020202020204" pitchFamily="34" charset="0"/>
              <a:buChar char="•"/>
            </a:pPr>
            <a:r>
              <a:rPr lang="en-CA" dirty="0"/>
              <a:t>Easy tool to use PostgreSQL queries</a:t>
            </a:r>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r>
              <a:rPr lang="en-CA" dirty="0"/>
              <a:t>Function for CRUD, and the query builder for advanced queries</a:t>
            </a:r>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r>
              <a:rPr lang="en-CA" dirty="0"/>
              <a:t>Fully Typed database with autocompletion and type safety</a:t>
            </a:r>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endParaRPr lang="en-CA" dirty="0"/>
          </a:p>
        </p:txBody>
      </p:sp>
    </p:spTree>
    <p:extLst>
      <p:ext uri="{BB962C8B-B14F-4D97-AF65-F5344CB8AC3E}">
        <p14:creationId xmlns:p14="http://schemas.microsoft.com/office/powerpoint/2010/main" val="3047423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54289174-ED6E-CEE3-D95C-91B0A78FA3BC}"/>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CC1B1629-C163-F67A-16E0-2C08BB00AADD}"/>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API</a:t>
            </a:r>
            <a:endParaRPr dirty="0">
              <a:solidFill>
                <a:schemeClr val="accent2"/>
              </a:solidFill>
            </a:endParaRPr>
          </a:p>
        </p:txBody>
      </p:sp>
      <p:grpSp>
        <p:nvGrpSpPr>
          <p:cNvPr id="1482" name="Google Shape;1482;p35">
            <a:extLst>
              <a:ext uri="{FF2B5EF4-FFF2-40B4-BE49-F238E27FC236}">
                <a16:creationId xmlns:a16="http://schemas.microsoft.com/office/drawing/2014/main" id="{6F341361-8F4C-1E7B-AFBE-F0A1DA8EBC7E}"/>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A4198A2D-939E-02DC-6BFE-EA63A84D1162}"/>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2F699A41-B0AA-E2A6-04B0-6D0E920678BD}"/>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95D1FA47-EABC-E5E9-C75A-AC316F00BD61}"/>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FF55BE55-D700-E6F8-5D98-F1C362A0D0F4}"/>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07DB09A4-2DA1-29F6-DE04-8B26AB21B102}"/>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DCE9369B-C7B3-A4B6-88D7-0BE2D855E217}"/>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1AB0554D-35A6-1E08-6953-2D6C6CE688BB}"/>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0ABD52D4-D9C2-55F8-2E0F-9EE7C795D73B}"/>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50423FD-9012-A94A-CC32-4B96AFDFB052}"/>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2193E192-7644-E45F-1E93-EE1EA60FA372}"/>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ABBE163A-169E-03F7-5F85-5F1E75175278}"/>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117984D9-711F-0A24-3106-6246234A5F04}"/>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B65D271D-D061-386E-A18C-FF574D7EB0CC}"/>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E69D4949-22BD-2B4E-0131-C86D18DA5B06}"/>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59BB79C3-2917-CD00-525B-219524924026}"/>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80EF680D-1DA8-121B-201F-42C7CB2EF6C8}"/>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39CE31CD-344B-4D35-754E-AA3A3C75DACD}"/>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E5E820A2-2610-2388-E225-58FC10C1310D}"/>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16F27CFC-FDA2-EAB0-893F-C2D802D4F81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C68A19C3-AD2D-48B1-D8EE-65FE0E8BFF7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081665E5-7D86-B954-8A01-CBFD5C55C79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 name="Picture 30" descr="A yellow and black logo&#10;&#10;Description automatically generated">
            <a:extLst>
              <a:ext uri="{FF2B5EF4-FFF2-40B4-BE49-F238E27FC236}">
                <a16:creationId xmlns:a16="http://schemas.microsoft.com/office/drawing/2014/main" id="{828798D5-F06C-70D8-4033-C7261EF527B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flipV="1">
            <a:off x="2000250" y="-83477148"/>
            <a:ext cx="83477148" cy="83477148"/>
          </a:xfrm>
          <a:prstGeom prst="rect">
            <a:avLst/>
          </a:prstGeom>
        </p:spPr>
      </p:pic>
      <p:sp>
        <p:nvSpPr>
          <p:cNvPr id="13" name="Google Shape;1443;p35">
            <a:extLst>
              <a:ext uri="{FF2B5EF4-FFF2-40B4-BE49-F238E27FC236}">
                <a16:creationId xmlns:a16="http://schemas.microsoft.com/office/drawing/2014/main" id="{C96B3513-8EF2-570A-0CB2-93197BC6F7D7}"/>
              </a:ext>
            </a:extLst>
          </p:cNvPr>
          <p:cNvSpPr txBox="1">
            <a:spLocks noGrp="1"/>
          </p:cNvSpPr>
          <p:nvPr>
            <p:ph type="subTitle" idx="1"/>
          </p:nvPr>
        </p:nvSpPr>
        <p:spPr>
          <a:xfrm>
            <a:off x="1100152" y="2310536"/>
            <a:ext cx="4122424" cy="2191481"/>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Clr>
                <a:schemeClr val="dk1"/>
              </a:buClr>
              <a:buSzPts val="1100"/>
              <a:buFont typeface="Arial" panose="020B0604020202020204" pitchFamily="34" charset="0"/>
              <a:buChar char="•"/>
            </a:pPr>
            <a:r>
              <a:rPr lang="en-CA" dirty="0"/>
              <a:t>High performance, as it perform numerous REST functions, in only a </a:t>
            </a:r>
            <a:r>
              <a:rPr lang="en-CA" dirty="0" err="1"/>
              <a:t>singualar</a:t>
            </a:r>
            <a:r>
              <a:rPr lang="en-CA" dirty="0"/>
              <a:t> function</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Free and Open source</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Data integrity being open source, which makes user knows no one else can access their data</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Easy to add new types to the API</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endParaRPr dirty="0"/>
          </a:p>
        </p:txBody>
      </p:sp>
      <p:sp>
        <p:nvSpPr>
          <p:cNvPr id="14" name="Google Shape;1443;p35">
            <a:extLst>
              <a:ext uri="{FF2B5EF4-FFF2-40B4-BE49-F238E27FC236}">
                <a16:creationId xmlns:a16="http://schemas.microsoft.com/office/drawing/2014/main" id="{897D2423-4784-D809-0CA6-1C64B4E31F14}"/>
              </a:ext>
            </a:extLst>
          </p:cNvPr>
          <p:cNvSpPr txBox="1">
            <a:spLocks/>
          </p:cNvSpPr>
          <p:nvPr/>
        </p:nvSpPr>
        <p:spPr>
          <a:xfrm>
            <a:off x="5724620" y="2433221"/>
            <a:ext cx="2699380" cy="22154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1pPr>
            <a:lvl2pPr marL="914400" marR="0" lvl="1"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2pPr>
            <a:lvl3pPr marL="1371600" marR="0" lvl="2"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3pPr>
            <a:lvl4pPr marL="1828800" marR="0" lvl="3"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4pPr>
            <a:lvl5pPr marL="2286000" marR="0" lvl="4"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5pPr>
            <a:lvl6pPr marL="2743200" marR="0" lvl="5"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6pPr>
            <a:lvl7pPr marL="3200400" marR="0" lvl="6"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7pPr>
            <a:lvl8pPr marL="3657600" marR="0" lvl="7"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8pPr>
            <a:lvl9pPr marL="4114800" marR="0" lvl="8"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9pPr>
          </a:lstStyle>
          <a:p>
            <a:pPr marL="171450" indent="-171450">
              <a:buSzPts val="1100"/>
              <a:buFont typeface="Arial" panose="020B0604020202020204" pitchFamily="34" charset="0"/>
              <a:buChar char="•"/>
            </a:pPr>
            <a:r>
              <a:rPr lang="en-CA" dirty="0"/>
              <a:t>Define types in the Entity Database with the </a:t>
            </a:r>
            <a:r>
              <a:rPr lang="en-CA" dirty="0" err="1"/>
              <a:t>TypeORM</a:t>
            </a:r>
            <a:r>
              <a:rPr lang="en-CA" dirty="0"/>
              <a:t> making all types in one place</a:t>
            </a:r>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r>
              <a:rPr lang="en-CA" dirty="0"/>
              <a:t>Easily create resolvers with type decorators for queries, mutations (changes), and middleware (runs before a query or mutation)</a:t>
            </a:r>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r>
              <a:rPr lang="en-CA" dirty="0"/>
              <a:t>Fully Typed database with autocompletion and type safety</a:t>
            </a:r>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endParaRPr lang="en-CA" dirty="0"/>
          </a:p>
        </p:txBody>
      </p:sp>
      <p:pic>
        <p:nvPicPr>
          <p:cNvPr id="4" name="Picture 3" descr="A logo with pink letters&#10;&#10;Description automatically generated">
            <a:extLst>
              <a:ext uri="{FF2B5EF4-FFF2-40B4-BE49-F238E27FC236}">
                <a16:creationId xmlns:a16="http://schemas.microsoft.com/office/drawing/2014/main" id="{1A5D6555-AB5F-548F-4AA8-C2BE4E885761}"/>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803400" y="710508"/>
            <a:ext cx="2904067" cy="1633538"/>
          </a:xfrm>
          <a:prstGeom prst="rect">
            <a:avLst/>
          </a:prstGeom>
        </p:spPr>
      </p:pic>
      <p:pic>
        <p:nvPicPr>
          <p:cNvPr id="6" name="Picture 5" descr="A logo with blue and pink circles&#10;&#10;Description automatically generated">
            <a:extLst>
              <a:ext uri="{FF2B5EF4-FFF2-40B4-BE49-F238E27FC236}">
                <a16:creationId xmlns:a16="http://schemas.microsoft.com/office/drawing/2014/main" id="{C78A286C-461B-8A80-3F78-D28F6F847C67}"/>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6060828" y="710508"/>
            <a:ext cx="2269400" cy="1598341"/>
          </a:xfrm>
          <a:prstGeom prst="rect">
            <a:avLst/>
          </a:prstGeom>
        </p:spPr>
      </p:pic>
    </p:spTree>
    <p:extLst>
      <p:ext uri="{BB962C8B-B14F-4D97-AF65-F5344CB8AC3E}">
        <p14:creationId xmlns:p14="http://schemas.microsoft.com/office/powerpoint/2010/main" val="5650754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54289174-ED6E-CEE3-D95C-91B0A78FA3BC}"/>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CC1B1629-C163-F67A-16E0-2C08BB00AADD}"/>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API (Apollo Client/Server)</a:t>
            </a:r>
            <a:endParaRPr dirty="0">
              <a:solidFill>
                <a:schemeClr val="accent2"/>
              </a:solidFill>
            </a:endParaRPr>
          </a:p>
        </p:txBody>
      </p:sp>
      <p:grpSp>
        <p:nvGrpSpPr>
          <p:cNvPr id="1482" name="Google Shape;1482;p35">
            <a:extLst>
              <a:ext uri="{FF2B5EF4-FFF2-40B4-BE49-F238E27FC236}">
                <a16:creationId xmlns:a16="http://schemas.microsoft.com/office/drawing/2014/main" id="{6F341361-8F4C-1E7B-AFBE-F0A1DA8EBC7E}"/>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A4198A2D-939E-02DC-6BFE-EA63A84D1162}"/>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2F699A41-B0AA-E2A6-04B0-6D0E920678BD}"/>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95D1FA47-EABC-E5E9-C75A-AC316F00BD61}"/>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FF55BE55-D700-E6F8-5D98-F1C362A0D0F4}"/>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07DB09A4-2DA1-29F6-DE04-8B26AB21B102}"/>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DCE9369B-C7B3-A4B6-88D7-0BE2D855E217}"/>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1AB0554D-35A6-1E08-6953-2D6C6CE688BB}"/>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0ABD52D4-D9C2-55F8-2E0F-9EE7C795D73B}"/>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50423FD-9012-A94A-CC32-4B96AFDFB052}"/>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2193E192-7644-E45F-1E93-EE1EA60FA372}"/>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ABBE163A-169E-03F7-5F85-5F1E75175278}"/>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117984D9-711F-0A24-3106-6246234A5F04}"/>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B65D271D-D061-386E-A18C-FF574D7EB0CC}"/>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E69D4949-22BD-2B4E-0131-C86D18DA5B06}"/>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59BB79C3-2917-CD00-525B-219524924026}"/>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80EF680D-1DA8-121B-201F-42C7CB2EF6C8}"/>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39CE31CD-344B-4D35-754E-AA3A3C75DACD}"/>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E5E820A2-2610-2388-E225-58FC10C1310D}"/>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16F27CFC-FDA2-EAB0-893F-C2D802D4F81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C68A19C3-AD2D-48B1-D8EE-65FE0E8BFF7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081665E5-7D86-B954-8A01-CBFD5C55C79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 name="Picture 30" descr="A yellow and black logo&#10;&#10;Description automatically generated">
            <a:extLst>
              <a:ext uri="{FF2B5EF4-FFF2-40B4-BE49-F238E27FC236}">
                <a16:creationId xmlns:a16="http://schemas.microsoft.com/office/drawing/2014/main" id="{828798D5-F06C-70D8-4033-C7261EF527B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flipV="1">
            <a:off x="2000250" y="-83477148"/>
            <a:ext cx="83477148" cy="83477148"/>
          </a:xfrm>
          <a:prstGeom prst="rect">
            <a:avLst/>
          </a:prstGeom>
        </p:spPr>
      </p:pic>
      <p:sp>
        <p:nvSpPr>
          <p:cNvPr id="13" name="Google Shape;1443;p35">
            <a:extLst>
              <a:ext uri="{FF2B5EF4-FFF2-40B4-BE49-F238E27FC236}">
                <a16:creationId xmlns:a16="http://schemas.microsoft.com/office/drawing/2014/main" id="{C96B3513-8EF2-570A-0CB2-93197BC6F7D7}"/>
              </a:ext>
            </a:extLst>
          </p:cNvPr>
          <p:cNvSpPr txBox="1">
            <a:spLocks noGrp="1"/>
          </p:cNvSpPr>
          <p:nvPr>
            <p:ph type="subTitle" idx="1"/>
          </p:nvPr>
        </p:nvSpPr>
        <p:spPr>
          <a:xfrm>
            <a:off x="1097470" y="2808102"/>
            <a:ext cx="4122424" cy="2191481"/>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Clr>
                <a:schemeClr val="dk1"/>
              </a:buClr>
              <a:buSzPts val="1100"/>
              <a:buFont typeface="Arial" panose="020B0604020202020204" pitchFamily="34" charset="0"/>
              <a:buChar char="•"/>
            </a:pPr>
            <a:r>
              <a:rPr lang="en-CA" dirty="0"/>
              <a:t>Tool to produce a </a:t>
            </a:r>
            <a:r>
              <a:rPr lang="en-CA" dirty="0" err="1"/>
              <a:t>GraphQL</a:t>
            </a:r>
            <a:r>
              <a:rPr lang="en-CA" dirty="0"/>
              <a:t> endpoint for the frontend to use</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Free and Open source</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Data integrity being open source, which makes user knows no one else can access their data</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endParaRPr dirty="0"/>
          </a:p>
        </p:txBody>
      </p:sp>
      <p:sp>
        <p:nvSpPr>
          <p:cNvPr id="14" name="Google Shape;1443;p35">
            <a:extLst>
              <a:ext uri="{FF2B5EF4-FFF2-40B4-BE49-F238E27FC236}">
                <a16:creationId xmlns:a16="http://schemas.microsoft.com/office/drawing/2014/main" id="{897D2423-4784-D809-0CA6-1C64B4E31F14}"/>
              </a:ext>
            </a:extLst>
          </p:cNvPr>
          <p:cNvSpPr txBox="1">
            <a:spLocks/>
          </p:cNvSpPr>
          <p:nvPr/>
        </p:nvSpPr>
        <p:spPr>
          <a:xfrm>
            <a:off x="5724620" y="2433221"/>
            <a:ext cx="2699380" cy="22154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1pPr>
            <a:lvl2pPr marL="914400" marR="0" lvl="1"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2pPr>
            <a:lvl3pPr marL="1371600" marR="0" lvl="2"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3pPr>
            <a:lvl4pPr marL="1828800" marR="0" lvl="3"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4pPr>
            <a:lvl5pPr marL="2286000" marR="0" lvl="4"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5pPr>
            <a:lvl6pPr marL="2743200" marR="0" lvl="5"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6pPr>
            <a:lvl7pPr marL="3200400" marR="0" lvl="6"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7pPr>
            <a:lvl8pPr marL="3657600" marR="0" lvl="7"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8pPr>
            <a:lvl9pPr marL="4114800" marR="0" lvl="8"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9pPr>
          </a:lstStyle>
          <a:p>
            <a:pPr marL="171450" indent="-171450">
              <a:buSzPts val="1100"/>
              <a:buFont typeface="Arial" panose="020B0604020202020204" pitchFamily="34" charset="0"/>
              <a:buChar char="•"/>
            </a:pPr>
            <a:r>
              <a:rPr lang="en-CA" dirty="0"/>
              <a:t>Tool to fetch </a:t>
            </a:r>
            <a:r>
              <a:rPr lang="en-CA" dirty="0" err="1"/>
              <a:t>GraphQL</a:t>
            </a:r>
            <a:r>
              <a:rPr lang="en-CA" dirty="0"/>
              <a:t> data from your backend, and connect it to your frontend application</a:t>
            </a:r>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r>
              <a:rPr lang="en-CA" dirty="0"/>
              <a:t>Designed for ReactJS with custom hooks with automatic loading, variables, and pagination</a:t>
            </a:r>
          </a:p>
          <a:p>
            <a:pPr marL="171450" indent="-171450">
              <a:buSzPts val="1100"/>
              <a:buFont typeface="Arial" panose="020B0604020202020204" pitchFamily="34" charset="0"/>
              <a:buChar char="•"/>
            </a:pPr>
            <a:r>
              <a:rPr lang="en-CA" dirty="0"/>
              <a:t>Fully Typed for TypeScript with type safety for entities, and objects from the backend </a:t>
            </a:r>
            <a:r>
              <a:rPr lang="en-CA" dirty="0" err="1"/>
              <a:t>api</a:t>
            </a:r>
            <a:endParaRPr lang="en-CA" dirty="0"/>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endParaRPr lang="en-CA" dirty="0"/>
          </a:p>
        </p:txBody>
      </p:sp>
      <p:pic>
        <p:nvPicPr>
          <p:cNvPr id="3" name="Picture 2" descr="A blue and white text on a white background&#10;&#10;Description automatically generated">
            <a:extLst>
              <a:ext uri="{FF2B5EF4-FFF2-40B4-BE49-F238E27FC236}">
                <a16:creationId xmlns:a16="http://schemas.microsoft.com/office/drawing/2014/main" id="{95158277-3331-101B-9FD1-D3E9A9CB716D}"/>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1675248" y="1078344"/>
            <a:ext cx="2895600" cy="1511141"/>
          </a:xfrm>
          <a:prstGeom prst="rect">
            <a:avLst/>
          </a:prstGeom>
        </p:spPr>
      </p:pic>
      <p:pic>
        <p:nvPicPr>
          <p:cNvPr id="7" name="Picture 6" descr="A logo for a company&#10;&#10;Description automatically generated with medium confidence">
            <a:extLst>
              <a:ext uri="{FF2B5EF4-FFF2-40B4-BE49-F238E27FC236}">
                <a16:creationId xmlns:a16="http://schemas.microsoft.com/office/drawing/2014/main" id="{B6F86E92-9E68-FD15-4712-E4A15F26CA28}"/>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5846643" y="851400"/>
            <a:ext cx="2455333" cy="1289535"/>
          </a:xfrm>
          <a:prstGeom prst="rect">
            <a:avLst/>
          </a:prstGeom>
        </p:spPr>
      </p:pic>
    </p:spTree>
    <p:extLst>
      <p:ext uri="{BB962C8B-B14F-4D97-AF65-F5344CB8AC3E}">
        <p14:creationId xmlns:p14="http://schemas.microsoft.com/office/powerpoint/2010/main" val="5078175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54289174-ED6E-CEE3-D95C-91B0A78FA3BC}"/>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CC1B1629-C163-F67A-16E0-2C08BB00AADD}"/>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Frontend</a:t>
            </a:r>
            <a:endParaRPr dirty="0">
              <a:solidFill>
                <a:schemeClr val="accent2"/>
              </a:solidFill>
            </a:endParaRPr>
          </a:p>
        </p:txBody>
      </p:sp>
      <p:grpSp>
        <p:nvGrpSpPr>
          <p:cNvPr id="1482" name="Google Shape;1482;p35">
            <a:extLst>
              <a:ext uri="{FF2B5EF4-FFF2-40B4-BE49-F238E27FC236}">
                <a16:creationId xmlns:a16="http://schemas.microsoft.com/office/drawing/2014/main" id="{6F341361-8F4C-1E7B-AFBE-F0A1DA8EBC7E}"/>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A4198A2D-939E-02DC-6BFE-EA63A84D1162}"/>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2F699A41-B0AA-E2A6-04B0-6D0E920678BD}"/>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95D1FA47-EABC-E5E9-C75A-AC316F00BD61}"/>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FF55BE55-D700-E6F8-5D98-F1C362A0D0F4}"/>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07DB09A4-2DA1-29F6-DE04-8B26AB21B102}"/>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DCE9369B-C7B3-A4B6-88D7-0BE2D855E217}"/>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1AB0554D-35A6-1E08-6953-2D6C6CE688BB}"/>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0ABD52D4-D9C2-55F8-2E0F-9EE7C795D73B}"/>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50423FD-9012-A94A-CC32-4B96AFDFB052}"/>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2193E192-7644-E45F-1E93-EE1EA60FA372}"/>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ABBE163A-169E-03F7-5F85-5F1E75175278}"/>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117984D9-711F-0A24-3106-6246234A5F04}"/>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B65D271D-D061-386E-A18C-FF574D7EB0CC}"/>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E69D4949-22BD-2B4E-0131-C86D18DA5B06}"/>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59BB79C3-2917-CD00-525B-219524924026}"/>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80EF680D-1DA8-121B-201F-42C7CB2EF6C8}"/>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39CE31CD-344B-4D35-754E-AA3A3C75DACD}"/>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E5E820A2-2610-2388-E225-58FC10C1310D}"/>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16F27CFC-FDA2-EAB0-893F-C2D802D4F81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C68A19C3-AD2D-48B1-D8EE-65FE0E8BFF7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081665E5-7D86-B954-8A01-CBFD5C55C79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 name="Picture 30" descr="A yellow and black logo&#10;&#10;Description automatically generated">
            <a:extLst>
              <a:ext uri="{FF2B5EF4-FFF2-40B4-BE49-F238E27FC236}">
                <a16:creationId xmlns:a16="http://schemas.microsoft.com/office/drawing/2014/main" id="{828798D5-F06C-70D8-4033-C7261EF527B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flipV="1">
            <a:off x="2000250" y="-83477148"/>
            <a:ext cx="83477148" cy="83477148"/>
          </a:xfrm>
          <a:prstGeom prst="rect">
            <a:avLst/>
          </a:prstGeom>
        </p:spPr>
      </p:pic>
      <p:sp>
        <p:nvSpPr>
          <p:cNvPr id="13" name="Google Shape;1443;p35">
            <a:extLst>
              <a:ext uri="{FF2B5EF4-FFF2-40B4-BE49-F238E27FC236}">
                <a16:creationId xmlns:a16="http://schemas.microsoft.com/office/drawing/2014/main" id="{C96B3513-8EF2-570A-0CB2-93197BC6F7D7}"/>
              </a:ext>
            </a:extLst>
          </p:cNvPr>
          <p:cNvSpPr txBox="1">
            <a:spLocks noGrp="1"/>
          </p:cNvSpPr>
          <p:nvPr>
            <p:ph type="subTitle" idx="1"/>
          </p:nvPr>
        </p:nvSpPr>
        <p:spPr>
          <a:xfrm>
            <a:off x="1113952" y="2497298"/>
            <a:ext cx="4122424" cy="2191481"/>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Clr>
                <a:schemeClr val="dk1"/>
              </a:buClr>
              <a:buSzPts val="1100"/>
              <a:buFont typeface="Arial" panose="020B0604020202020204" pitchFamily="34" charset="0"/>
              <a:buChar char="•"/>
            </a:pPr>
            <a:r>
              <a:rPr lang="en-CA" dirty="0" err="1"/>
              <a:t>Javascript</a:t>
            </a:r>
            <a:r>
              <a:rPr lang="en-CA" dirty="0"/>
              <a:t> framework used for building UI Components</a:t>
            </a:r>
          </a:p>
          <a:p>
            <a:pPr marL="171450" lvl="0" indent="-171450" algn="ctr" rtl="0">
              <a:spcBef>
                <a:spcPts val="0"/>
              </a:spcBef>
              <a:spcAft>
                <a:spcPts val="0"/>
              </a:spcAft>
              <a:buClr>
                <a:schemeClr val="dk1"/>
              </a:buClr>
              <a:buSzPts val="1100"/>
              <a:buFont typeface="Arial" panose="020B0604020202020204" pitchFamily="34" charset="0"/>
              <a:buChar char="•"/>
            </a:pPr>
            <a:r>
              <a:rPr lang="en-CA" dirty="0"/>
              <a:t>Free and Open source</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Easy to replicate, and download react components to easily duplicate HTML</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r>
              <a:rPr lang="en-CA" dirty="0"/>
              <a:t>JSX Combines Html and JavaScript which makes it easier to add dynamic HTML</a:t>
            </a:r>
          </a:p>
          <a:p>
            <a:pPr marL="171450" lvl="0" indent="-171450" algn="ctr" rtl="0">
              <a:spcBef>
                <a:spcPts val="0"/>
              </a:spcBef>
              <a:spcAft>
                <a:spcPts val="0"/>
              </a:spcAft>
              <a:buClr>
                <a:schemeClr val="dk1"/>
              </a:buClr>
              <a:buSzPts val="1100"/>
              <a:buFont typeface="Arial" panose="020B0604020202020204" pitchFamily="34" charset="0"/>
              <a:buChar char="•"/>
            </a:pPr>
            <a:endParaRPr lang="en-CA" dirty="0"/>
          </a:p>
          <a:p>
            <a:pPr marL="171450" lvl="0" indent="-171450" algn="ctr" rtl="0">
              <a:spcBef>
                <a:spcPts val="0"/>
              </a:spcBef>
              <a:spcAft>
                <a:spcPts val="0"/>
              </a:spcAft>
              <a:buClr>
                <a:schemeClr val="dk1"/>
              </a:buClr>
              <a:buSzPts val="1100"/>
              <a:buFont typeface="Arial" panose="020B0604020202020204" pitchFamily="34" charset="0"/>
              <a:buChar char="•"/>
            </a:pPr>
            <a:endParaRPr dirty="0"/>
          </a:p>
        </p:txBody>
      </p:sp>
      <p:sp>
        <p:nvSpPr>
          <p:cNvPr id="14" name="Google Shape;1443;p35">
            <a:extLst>
              <a:ext uri="{FF2B5EF4-FFF2-40B4-BE49-F238E27FC236}">
                <a16:creationId xmlns:a16="http://schemas.microsoft.com/office/drawing/2014/main" id="{897D2423-4784-D809-0CA6-1C64B4E31F14}"/>
              </a:ext>
            </a:extLst>
          </p:cNvPr>
          <p:cNvSpPr txBox="1">
            <a:spLocks/>
          </p:cNvSpPr>
          <p:nvPr/>
        </p:nvSpPr>
        <p:spPr>
          <a:xfrm>
            <a:off x="5630848" y="2448139"/>
            <a:ext cx="2699380" cy="22154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1pPr>
            <a:lvl2pPr marL="914400" marR="0" lvl="1"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2pPr>
            <a:lvl3pPr marL="1371600" marR="0" lvl="2"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3pPr>
            <a:lvl4pPr marL="1828800" marR="0" lvl="3"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4pPr>
            <a:lvl5pPr marL="2286000" marR="0" lvl="4"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5pPr>
            <a:lvl6pPr marL="2743200" marR="0" lvl="5"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6pPr>
            <a:lvl7pPr marL="3200400" marR="0" lvl="6"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7pPr>
            <a:lvl8pPr marL="3657600" marR="0" lvl="7"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8pPr>
            <a:lvl9pPr marL="4114800" marR="0" lvl="8"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9pPr>
          </a:lstStyle>
          <a:p>
            <a:pPr marL="171450" indent="-171450">
              <a:buSzPts val="1100"/>
              <a:buFont typeface="Arial" panose="020B0604020202020204" pitchFamily="34" charset="0"/>
              <a:buChar char="•"/>
            </a:pPr>
            <a:r>
              <a:rPr lang="en-CA" dirty="0" err="1"/>
              <a:t>Javascript</a:t>
            </a:r>
            <a:r>
              <a:rPr lang="en-CA" dirty="0"/>
              <a:t> framework built on top of react</a:t>
            </a:r>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r>
              <a:rPr lang="en-CA" dirty="0"/>
              <a:t>Adds many features to react such as SSR, SSG, and dynamic URLS, for items such as a singular organization</a:t>
            </a:r>
          </a:p>
          <a:p>
            <a:pPr marL="171450" indent="-171450">
              <a:buSzPts val="1100"/>
              <a:buFont typeface="Arial" panose="020B0604020202020204" pitchFamily="34" charset="0"/>
              <a:buChar char="•"/>
            </a:pPr>
            <a:endParaRPr lang="en-CA" dirty="0"/>
          </a:p>
          <a:p>
            <a:pPr marL="171450" indent="-171450">
              <a:buSzPts val="1100"/>
              <a:buFont typeface="Arial" panose="020B0604020202020204" pitchFamily="34" charset="0"/>
              <a:buChar char="•"/>
            </a:pPr>
            <a:r>
              <a:rPr lang="en-CA" dirty="0"/>
              <a:t>Automates many of the build processes</a:t>
            </a:r>
          </a:p>
          <a:p>
            <a:pPr marL="171450" indent="-171450">
              <a:buSzPts val="1100"/>
              <a:buFont typeface="Arial" panose="020B0604020202020204" pitchFamily="34" charset="0"/>
              <a:buChar char="•"/>
            </a:pPr>
            <a:endParaRPr lang="en-CA" dirty="0"/>
          </a:p>
        </p:txBody>
      </p:sp>
      <p:pic>
        <p:nvPicPr>
          <p:cNvPr id="6" name="Picture 5" descr="A logo of a science experiment&#10;&#10;Description automatically generated">
            <a:extLst>
              <a:ext uri="{FF2B5EF4-FFF2-40B4-BE49-F238E27FC236}">
                <a16:creationId xmlns:a16="http://schemas.microsoft.com/office/drawing/2014/main" id="{E929E204-5FF4-7BEB-B634-84D7C49EB9F5}"/>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000250" y="1198822"/>
            <a:ext cx="2135367" cy="1201144"/>
          </a:xfrm>
          <a:prstGeom prst="rect">
            <a:avLst/>
          </a:prstGeom>
        </p:spPr>
      </p:pic>
      <p:pic>
        <p:nvPicPr>
          <p:cNvPr id="8" name="Picture 7" descr="A logo of a company&#10;&#10;Description automatically generated">
            <a:extLst>
              <a:ext uri="{FF2B5EF4-FFF2-40B4-BE49-F238E27FC236}">
                <a16:creationId xmlns:a16="http://schemas.microsoft.com/office/drawing/2014/main" id="{12D8843E-4DE9-63F9-3C33-FB6254CD59C6}"/>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5839883" y="1244872"/>
            <a:ext cx="2135367" cy="980168"/>
          </a:xfrm>
          <a:prstGeom prst="rect">
            <a:avLst/>
          </a:prstGeom>
        </p:spPr>
      </p:pic>
    </p:spTree>
    <p:extLst>
      <p:ext uri="{BB962C8B-B14F-4D97-AF65-F5344CB8AC3E}">
        <p14:creationId xmlns:p14="http://schemas.microsoft.com/office/powerpoint/2010/main" val="3607608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9"/>
        <p:cNvGrpSpPr/>
        <p:nvPr/>
      </p:nvGrpSpPr>
      <p:grpSpPr>
        <a:xfrm>
          <a:off x="0" y="0"/>
          <a:ext cx="0" cy="0"/>
          <a:chOff x="0" y="0"/>
          <a:chExt cx="0" cy="0"/>
        </a:xfrm>
      </p:grpSpPr>
      <p:sp>
        <p:nvSpPr>
          <p:cNvPr id="1170" name="Google Shape;1170;p29"/>
          <p:cNvSpPr txBox="1">
            <a:spLocks noGrp="1"/>
          </p:cNvSpPr>
          <p:nvPr>
            <p:ph type="title"/>
          </p:nvPr>
        </p:nvSpPr>
        <p:spPr>
          <a:xfrm>
            <a:off x="720000" y="552150"/>
            <a:ext cx="7704000" cy="57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a:t>
            </a:r>
            <a:r>
              <a:rPr lang="en">
                <a:solidFill>
                  <a:schemeClr val="accent2"/>
                </a:solidFill>
              </a:rPr>
              <a:t>this template</a:t>
            </a:r>
            <a:endParaRPr>
              <a:solidFill>
                <a:schemeClr val="accent2"/>
              </a:solidFill>
            </a:endParaRPr>
          </a:p>
        </p:txBody>
      </p:sp>
      <p:sp>
        <p:nvSpPr>
          <p:cNvPr id="1171" name="Google Shape;1171;p29"/>
          <p:cNvSpPr txBox="1">
            <a:spLocks noGrp="1"/>
          </p:cNvSpPr>
          <p:nvPr>
            <p:ph type="body" idx="1"/>
          </p:nvPr>
        </p:nvSpPr>
        <p:spPr>
          <a:xfrm>
            <a:off x="720000" y="1128450"/>
            <a:ext cx="7704000" cy="24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pSp>
        <p:nvGrpSpPr>
          <p:cNvPr id="1172" name="Google Shape;1172;p29"/>
          <p:cNvGrpSpPr/>
          <p:nvPr/>
        </p:nvGrpSpPr>
        <p:grpSpPr>
          <a:xfrm>
            <a:off x="3844800" y="4756477"/>
            <a:ext cx="1458875" cy="23926"/>
            <a:chOff x="-2278825" y="1262800"/>
            <a:chExt cx="1458875" cy="45049"/>
          </a:xfrm>
        </p:grpSpPr>
        <p:sp>
          <p:nvSpPr>
            <p:cNvPr id="1173" name="Google Shape;1173;p29"/>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9"/>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9"/>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9"/>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77" name="Google Shape;1177;p29"/>
          <p:cNvGraphicFramePr/>
          <p:nvPr/>
        </p:nvGraphicFramePr>
        <p:xfrm>
          <a:off x="802400" y="1482938"/>
          <a:ext cx="7539150" cy="2560140"/>
        </p:xfrm>
        <a:graphic>
          <a:graphicData uri="http://schemas.openxmlformats.org/drawingml/2006/table">
            <a:tbl>
              <a:tblPr>
                <a:noFill/>
                <a:tableStyleId>{CFD3EA8E-D870-4909-A4B8-52FFC18CBC40}</a:tableStyleId>
              </a:tblPr>
              <a:tblGrid>
                <a:gridCol w="2273075">
                  <a:extLst>
                    <a:ext uri="{9D8B030D-6E8A-4147-A177-3AD203B41FA5}">
                      <a16:colId xmlns:a16="http://schemas.microsoft.com/office/drawing/2014/main" val="20000"/>
                    </a:ext>
                  </a:extLst>
                </a:gridCol>
                <a:gridCol w="5266075">
                  <a:extLst>
                    <a:ext uri="{9D8B030D-6E8A-4147-A177-3AD203B41FA5}">
                      <a16:colId xmlns:a16="http://schemas.microsoft.com/office/drawing/2014/main" val="20001"/>
                    </a:ext>
                  </a:extLst>
                </a:gridCol>
              </a:tblGrid>
              <a:tr h="34107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3" action="ppaction://hlinksldjump"/>
                        </a:rPr>
                        <a:t>Fonts</a:t>
                      </a:r>
                      <a:endParaRPr sz="1200">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To view this template correctly in PowerPoint, download and install the fonts we used</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51162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4" action="ppaction://hlinksldjump"/>
                        </a:rPr>
                        <a:t>Used </a:t>
                      </a:r>
                      <a:r>
                        <a:rPr lang="en" sz="1200">
                          <a:solidFill>
                            <a:schemeClr val="dk1"/>
                          </a:solidFill>
                          <a:latin typeface="Figtree Black"/>
                          <a:ea typeface="Figtree Black"/>
                          <a:cs typeface="Figtree Black"/>
                          <a:sym typeface="Figtree Black"/>
                        </a:rPr>
                        <a:t>and</a:t>
                      </a:r>
                      <a:r>
                        <a:rPr lang="en" sz="1200" u="sng">
                          <a:solidFill>
                            <a:schemeClr val="dk1"/>
                          </a:solidFill>
                          <a:latin typeface="Figtree Black"/>
                          <a:ea typeface="Figtree Black"/>
                          <a:cs typeface="Figtree Black"/>
                          <a:sym typeface="Figtree Black"/>
                        </a:rPr>
                        <a:t> </a:t>
                      </a:r>
                      <a:r>
                        <a:rPr lang="en" sz="1200" u="sng">
                          <a:solidFill>
                            <a:schemeClr val="hlink"/>
                          </a:solidFill>
                          <a:latin typeface="Figtree Black"/>
                          <a:ea typeface="Figtree Black"/>
                          <a:cs typeface="Figtree Black"/>
                          <a:sym typeface="Figtree Black"/>
                          <a:hlinkClick r:id="rId5" action="ppaction://hlinksldjump"/>
                        </a:rPr>
                        <a:t>alternative resources</a:t>
                      </a:r>
                      <a:endParaRPr sz="1200" u="sng">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rchivo"/>
                          <a:ea typeface="Archivo"/>
                          <a:cs typeface="Archivo"/>
                          <a:sym typeface="Archivo"/>
                        </a:rPr>
                        <a:t>An assortment of graphic resources that are suitable for use in this presentation</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4107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6" action="ppaction://hlinksldjump"/>
                        </a:rPr>
                        <a:t>Thanks slide</a:t>
                      </a:r>
                      <a:endParaRPr sz="1200">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You must keep it so that proper credits for our design are given</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4107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3" action="ppaction://hlinksldjump"/>
                        </a:rPr>
                        <a:t>Colors</a:t>
                      </a:r>
                      <a:endParaRPr sz="1200">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All the colors used in this presentation</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51162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7" action="ppaction://hlinksldjump"/>
                        </a:rPr>
                        <a:t>Icons</a:t>
                      </a:r>
                      <a:r>
                        <a:rPr lang="en" sz="1200">
                          <a:solidFill>
                            <a:schemeClr val="dk1"/>
                          </a:solidFill>
                          <a:latin typeface="Figtree Black"/>
                          <a:ea typeface="Figtree Black"/>
                          <a:cs typeface="Figtree Black"/>
                          <a:sym typeface="Figtree Black"/>
                        </a:rPr>
                        <a:t> and </a:t>
                      </a:r>
                      <a:r>
                        <a:rPr lang="en" sz="1200" u="sng">
                          <a:solidFill>
                            <a:schemeClr val="hlink"/>
                          </a:solidFill>
                          <a:latin typeface="Figtree Black"/>
                          <a:ea typeface="Figtree Black"/>
                          <a:cs typeface="Figtree Black"/>
                          <a:sym typeface="Figtree Black"/>
                          <a:hlinkClick r:id="rId8" action="ppaction://hlinksldjump"/>
                        </a:rPr>
                        <a:t>infographic resources</a:t>
                      </a:r>
                      <a:endParaRPr sz="1200" u="sng">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These can be used in the template, and their size and color can be edited</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41075">
                <a:tc>
                  <a:txBody>
                    <a:bodyPr/>
                    <a:lstStyle/>
                    <a:p>
                      <a:pPr marL="0" lvl="0" indent="0" algn="l" rtl="0">
                        <a:spcBef>
                          <a:spcPts val="0"/>
                        </a:spcBef>
                        <a:spcAft>
                          <a:spcPts val="0"/>
                        </a:spcAft>
                        <a:buNone/>
                      </a:pPr>
                      <a:r>
                        <a:rPr lang="en" sz="1200">
                          <a:solidFill>
                            <a:schemeClr val="dk1"/>
                          </a:solidFill>
                          <a:latin typeface="Figtree Black"/>
                          <a:ea typeface="Figtree Black"/>
                          <a:cs typeface="Figtree Black"/>
                          <a:sym typeface="Figtree Black"/>
                        </a:rPr>
                        <a:t>Editable presentation theme </a:t>
                      </a:r>
                      <a:endParaRPr sz="1200">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You can edit the master slides easily. For more info, </a:t>
                      </a:r>
                      <a:r>
                        <a:rPr lang="en" sz="1000" b="1" u="sng">
                          <a:solidFill>
                            <a:schemeClr val="dk1"/>
                          </a:solidFill>
                          <a:latin typeface="Archivo"/>
                          <a:ea typeface="Archivo"/>
                          <a:cs typeface="Archivo"/>
                          <a:sym typeface="Archivo"/>
                        </a:rPr>
                        <a:t>click </a:t>
                      </a:r>
                      <a:r>
                        <a:rPr lang="en" sz="1000" b="1" u="sng">
                          <a:solidFill>
                            <a:schemeClr val="dk1"/>
                          </a:solidFill>
                          <a:latin typeface="Archivo"/>
                          <a:ea typeface="Archivo"/>
                          <a:cs typeface="Archivo"/>
                          <a:sym typeface="Archivo"/>
                          <a:hlinkClick r:id="rId9">
                            <a:extLst>
                              <a:ext uri="{A12FA001-AC4F-418D-AE19-62706E023703}">
                                <ahyp:hlinkClr xmlns:ahyp="http://schemas.microsoft.com/office/drawing/2018/hyperlinkcolor" val="tx"/>
                              </a:ext>
                            </a:extLst>
                          </a:hlinkClick>
                        </a:rPr>
                        <a:t>here</a:t>
                      </a:r>
                      <a:endParaRPr sz="1000" b="1" u="sng">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178" name="Google Shape;1178;p29"/>
          <p:cNvSpPr txBox="1"/>
          <p:nvPr/>
        </p:nvSpPr>
        <p:spPr>
          <a:xfrm>
            <a:off x="724900" y="4071100"/>
            <a:ext cx="3560400" cy="54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For more info:</a:t>
            </a:r>
            <a:br>
              <a:rPr lang="en" sz="800" b="1">
                <a:solidFill>
                  <a:srgbClr val="44361A"/>
                </a:solidFill>
                <a:latin typeface="Anaheim"/>
                <a:ea typeface="Anaheim"/>
                <a:cs typeface="Anaheim"/>
                <a:sym typeface="Anaheim"/>
              </a:rPr>
            </a:br>
            <a:r>
              <a:rPr lang="en" sz="1200" u="sng">
                <a:solidFill>
                  <a:srgbClr val="44361A"/>
                </a:solidFill>
                <a:latin typeface="Figtree Black"/>
                <a:ea typeface="Figtree Black"/>
                <a:cs typeface="Figtree Black"/>
                <a:sym typeface="Figtree Black"/>
                <a:hlinkClick r:id="rId10">
                  <a:extLst>
                    <a:ext uri="{A12FA001-AC4F-418D-AE19-62706E023703}">
                      <ahyp:hlinkClr xmlns:ahyp="http://schemas.microsoft.com/office/drawing/2018/hyperlinkcolor" val="tx"/>
                    </a:ext>
                  </a:extLst>
                </a:hlinkClick>
              </a:rPr>
              <a:t>SLIDESGO</a:t>
            </a:r>
            <a:r>
              <a:rPr lang="en" sz="1200">
                <a:solidFill>
                  <a:srgbClr val="44361A"/>
                </a:solidFill>
                <a:uFill>
                  <a:noFill/>
                </a:uFill>
                <a:latin typeface="Figtree Black"/>
                <a:ea typeface="Figtree Black"/>
                <a:cs typeface="Figtree Black"/>
                <a:sym typeface="Figtree Black"/>
                <a:hlinkClick r:id="rId10">
                  <a:extLst>
                    <a:ext uri="{A12FA001-AC4F-418D-AE19-62706E023703}">
                      <ahyp:hlinkClr xmlns:ahyp="http://schemas.microsoft.com/office/drawing/2018/hyperlinkcolor" val="tx"/>
                    </a:ext>
                  </a:extLst>
                </a:hlinkClick>
              </a:rPr>
              <a:t> </a:t>
            </a:r>
            <a:r>
              <a:rPr lang="en" sz="1200">
                <a:solidFill>
                  <a:srgbClr val="44361A"/>
                </a:solidFill>
                <a:latin typeface="Figtree Black"/>
                <a:ea typeface="Figtree Black"/>
                <a:cs typeface="Figtree Black"/>
                <a:sym typeface="Figtree Black"/>
              </a:rPr>
              <a:t>| </a:t>
            </a:r>
            <a:r>
              <a:rPr lang="en" sz="1200" u="sng">
                <a:solidFill>
                  <a:srgbClr val="44361A"/>
                </a:solidFill>
                <a:latin typeface="Figtree Black"/>
                <a:ea typeface="Figtree Black"/>
                <a:cs typeface="Figtree Black"/>
                <a:sym typeface="Figtree Black"/>
                <a:hlinkClick r:id="rId11">
                  <a:extLst>
                    <a:ext uri="{A12FA001-AC4F-418D-AE19-62706E023703}">
                      <ahyp:hlinkClr xmlns:ahyp="http://schemas.microsoft.com/office/drawing/2018/hyperlinkcolor" val="tx"/>
                    </a:ext>
                  </a:extLst>
                </a:hlinkClick>
              </a:rPr>
              <a:t>BLOG</a:t>
            </a:r>
            <a:r>
              <a:rPr lang="en" sz="1200">
                <a:solidFill>
                  <a:srgbClr val="44361A"/>
                </a:solidFill>
                <a:latin typeface="Figtree Black"/>
                <a:ea typeface="Figtree Black"/>
                <a:cs typeface="Figtree Black"/>
                <a:sym typeface="Figtree Black"/>
              </a:rPr>
              <a:t> | </a:t>
            </a:r>
            <a:r>
              <a:rPr lang="en" sz="1200" u="sng">
                <a:solidFill>
                  <a:srgbClr val="44361A"/>
                </a:solidFill>
                <a:latin typeface="Figtree Black"/>
                <a:ea typeface="Figtree Black"/>
                <a:cs typeface="Figtree Black"/>
                <a:sym typeface="Figtree Black"/>
                <a:hlinkClick r:id="rId12">
                  <a:extLst>
                    <a:ext uri="{A12FA001-AC4F-418D-AE19-62706E023703}">
                      <ahyp:hlinkClr xmlns:ahyp="http://schemas.microsoft.com/office/drawing/2018/hyperlinkcolor" val="tx"/>
                    </a:ext>
                  </a:extLst>
                </a:hlinkClick>
              </a:rPr>
              <a:t>FAQ</a:t>
            </a:r>
            <a:r>
              <a:rPr lang="en" sz="1200" u="sng">
                <a:solidFill>
                  <a:srgbClr val="44361A"/>
                </a:solidFill>
                <a:latin typeface="Figtree Black"/>
                <a:ea typeface="Figtree Black"/>
                <a:cs typeface="Figtree Black"/>
                <a:sym typeface="Figtree Black"/>
              </a:rPr>
              <a:t>s</a:t>
            </a:r>
            <a:endParaRPr u="sng">
              <a:solidFill>
                <a:srgbClr val="44361A"/>
              </a:solidFill>
              <a:latin typeface="Figtree Black"/>
              <a:ea typeface="Figtree Black"/>
              <a:cs typeface="Figtree Black"/>
              <a:sym typeface="Figtree Black"/>
            </a:endParaRPr>
          </a:p>
        </p:txBody>
      </p:sp>
      <p:sp>
        <p:nvSpPr>
          <p:cNvPr id="1179" name="Google Shape;1179;p29"/>
          <p:cNvSpPr txBox="1"/>
          <p:nvPr/>
        </p:nvSpPr>
        <p:spPr>
          <a:xfrm>
            <a:off x="4368900" y="4071100"/>
            <a:ext cx="4055100" cy="54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You can visit our sister projects:</a:t>
            </a:r>
            <a:br>
              <a:rPr lang="en" sz="800" b="1">
                <a:solidFill>
                  <a:srgbClr val="44361A"/>
                </a:solidFill>
                <a:latin typeface="Anaheim"/>
                <a:ea typeface="Anaheim"/>
                <a:cs typeface="Anaheim"/>
                <a:sym typeface="Anaheim"/>
              </a:rPr>
            </a:br>
            <a:r>
              <a:rPr lang="en" sz="1200" u="sng">
                <a:solidFill>
                  <a:schemeClr val="dk1"/>
                </a:solidFill>
                <a:latin typeface="Figtree Black"/>
                <a:ea typeface="Figtree Black"/>
                <a:cs typeface="Figtree Black"/>
                <a:sym typeface="Figtree Black"/>
                <a:hlinkClick r:id="rId13">
                  <a:extLst>
                    <a:ext uri="{A12FA001-AC4F-418D-AE19-62706E023703}">
                      <ahyp:hlinkClr xmlns:ahyp="http://schemas.microsoft.com/office/drawing/2018/hyperlinkcolor" val="tx"/>
                    </a:ext>
                  </a:extLst>
                </a:hlinkClick>
              </a:rPr>
              <a:t>FREEPIK</a:t>
            </a:r>
            <a:r>
              <a:rPr lang="en" sz="1200">
                <a:solidFill>
                  <a:schemeClr val="dk1"/>
                </a:solidFill>
                <a:latin typeface="Figtree Black"/>
                <a:ea typeface="Figtree Black"/>
                <a:cs typeface="Figtree Black"/>
                <a:sym typeface="Figtree Black"/>
              </a:rPr>
              <a:t> | </a:t>
            </a:r>
            <a:r>
              <a:rPr lang="en" sz="1200" u="sng">
                <a:solidFill>
                  <a:schemeClr val="dk1"/>
                </a:solidFill>
                <a:latin typeface="Figtree Black"/>
                <a:ea typeface="Figtree Black"/>
                <a:cs typeface="Figtree Black"/>
                <a:sym typeface="Figtree Black"/>
                <a:hlinkClick r:id="rId14">
                  <a:extLst>
                    <a:ext uri="{A12FA001-AC4F-418D-AE19-62706E023703}">
                      <ahyp:hlinkClr xmlns:ahyp="http://schemas.microsoft.com/office/drawing/2018/hyperlinkcolor" val="tx"/>
                    </a:ext>
                  </a:extLst>
                </a:hlinkClick>
              </a:rPr>
              <a:t>FLATICON</a:t>
            </a:r>
            <a:r>
              <a:rPr lang="en" sz="1200">
                <a:solidFill>
                  <a:schemeClr val="dk1"/>
                </a:solidFill>
                <a:latin typeface="Figtree Black"/>
                <a:ea typeface="Figtree Black"/>
                <a:cs typeface="Figtree Black"/>
                <a:sym typeface="Figtree Black"/>
              </a:rPr>
              <a:t> | </a:t>
            </a:r>
            <a:r>
              <a:rPr lang="en" sz="1200" u="sng">
                <a:solidFill>
                  <a:schemeClr val="dk1"/>
                </a:solidFill>
                <a:latin typeface="Figtree Black"/>
                <a:ea typeface="Figtree Black"/>
                <a:cs typeface="Figtree Black"/>
                <a:sym typeface="Figtree Black"/>
                <a:hlinkClick r:id="rId15">
                  <a:extLst>
                    <a:ext uri="{A12FA001-AC4F-418D-AE19-62706E023703}">
                      <ahyp:hlinkClr xmlns:ahyp="http://schemas.microsoft.com/office/drawing/2018/hyperlinkcolor" val="tx"/>
                    </a:ext>
                  </a:extLst>
                </a:hlinkClick>
              </a:rPr>
              <a:t>STORYSET</a:t>
            </a:r>
            <a:r>
              <a:rPr lang="en" sz="1200">
                <a:solidFill>
                  <a:schemeClr val="dk1"/>
                </a:solidFill>
                <a:latin typeface="Figtree Black"/>
                <a:ea typeface="Figtree Black"/>
                <a:cs typeface="Figtree Black"/>
                <a:sym typeface="Figtree Black"/>
              </a:rPr>
              <a:t> | </a:t>
            </a:r>
            <a:r>
              <a:rPr lang="en" sz="1200" u="sng">
                <a:solidFill>
                  <a:schemeClr val="dk1"/>
                </a:solidFill>
                <a:latin typeface="Figtree Black"/>
                <a:ea typeface="Figtree Black"/>
                <a:cs typeface="Figtree Black"/>
                <a:sym typeface="Figtree Black"/>
                <a:hlinkClick r:id="rId16">
                  <a:extLst>
                    <a:ext uri="{A12FA001-AC4F-418D-AE19-62706E023703}">
                      <ahyp:hlinkClr xmlns:ahyp="http://schemas.microsoft.com/office/drawing/2018/hyperlinkcolor" val="tx"/>
                    </a:ext>
                  </a:extLst>
                </a:hlinkClick>
              </a:rPr>
              <a:t>WEPIK</a:t>
            </a:r>
            <a:r>
              <a:rPr lang="en" sz="1200">
                <a:solidFill>
                  <a:schemeClr val="dk1"/>
                </a:solidFill>
                <a:uFill>
                  <a:noFill/>
                </a:uFill>
                <a:latin typeface="Figtree Black"/>
                <a:ea typeface="Figtree Black"/>
                <a:cs typeface="Figtree Black"/>
                <a:sym typeface="Figtree Black"/>
                <a:hlinkClick r:id="rId16">
                  <a:extLst>
                    <a:ext uri="{A12FA001-AC4F-418D-AE19-62706E023703}">
                      <ahyp:hlinkClr xmlns:ahyp="http://schemas.microsoft.com/office/drawing/2018/hyperlinkcolor" val="tx"/>
                    </a:ext>
                  </a:extLst>
                </a:hlinkClick>
              </a:rPr>
              <a:t> </a:t>
            </a:r>
            <a:r>
              <a:rPr lang="en" sz="1200">
                <a:solidFill>
                  <a:schemeClr val="dk1"/>
                </a:solidFill>
                <a:latin typeface="Figtree Black"/>
                <a:ea typeface="Figtree Black"/>
                <a:cs typeface="Figtree Black"/>
                <a:sym typeface="Figtree Black"/>
              </a:rPr>
              <a:t>| </a:t>
            </a:r>
            <a:r>
              <a:rPr lang="en" sz="1200" u="sng">
                <a:solidFill>
                  <a:schemeClr val="dk1"/>
                </a:solidFill>
                <a:latin typeface="Figtree Black"/>
                <a:ea typeface="Figtree Black"/>
                <a:cs typeface="Figtree Black"/>
                <a:sym typeface="Figtree Black"/>
                <a:hlinkClick r:id="rId17">
                  <a:extLst>
                    <a:ext uri="{A12FA001-AC4F-418D-AE19-62706E023703}">
                      <ahyp:hlinkClr xmlns:ahyp="http://schemas.microsoft.com/office/drawing/2018/hyperlinkcolor" val="tx"/>
                    </a:ext>
                  </a:extLst>
                </a:hlinkClick>
              </a:rPr>
              <a:t>VIDEVO</a:t>
            </a:r>
            <a:endParaRPr sz="1100" u="sng">
              <a:solidFill>
                <a:schemeClr val="dk1"/>
              </a:solidFill>
              <a:latin typeface="Figtree Black"/>
              <a:ea typeface="Figtree Black"/>
              <a:cs typeface="Figtree Black"/>
              <a:sym typeface="Figtree Black"/>
            </a:endParaRPr>
          </a:p>
        </p:txBody>
      </p:sp>
      <p:sp>
        <p:nvSpPr>
          <p:cNvPr id="1180" name="Google Shape;1180;p29"/>
          <p:cNvSpPr/>
          <p:nvPr/>
        </p:nvSpPr>
        <p:spPr>
          <a:xfrm>
            <a:off x="-127100" y="3988900"/>
            <a:ext cx="489300" cy="5020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02"/>
        <p:cNvGrpSpPr/>
        <p:nvPr/>
      </p:nvGrpSpPr>
      <p:grpSpPr>
        <a:xfrm>
          <a:off x="0" y="0"/>
          <a:ext cx="0" cy="0"/>
          <a:chOff x="0" y="0"/>
          <a:chExt cx="0" cy="0"/>
        </a:xfrm>
      </p:grpSpPr>
      <p:grpSp>
        <p:nvGrpSpPr>
          <p:cNvPr id="2203" name="Google Shape;2203;p47"/>
          <p:cNvGrpSpPr/>
          <p:nvPr/>
        </p:nvGrpSpPr>
        <p:grpSpPr>
          <a:xfrm>
            <a:off x="8147784" y="2354587"/>
            <a:ext cx="867975" cy="702264"/>
            <a:chOff x="-845375" y="1296325"/>
            <a:chExt cx="1129734" cy="914049"/>
          </a:xfrm>
        </p:grpSpPr>
        <p:sp>
          <p:nvSpPr>
            <p:cNvPr id="2204" name="Google Shape;2204;p47"/>
            <p:cNvSpPr/>
            <p:nvPr/>
          </p:nvSpPr>
          <p:spPr>
            <a:xfrm>
              <a:off x="-845375" y="1296325"/>
              <a:ext cx="1129051" cy="914028"/>
            </a:xfrm>
            <a:custGeom>
              <a:avLst/>
              <a:gdLst/>
              <a:ahLst/>
              <a:cxnLst/>
              <a:rect l="l" t="t" r="r" b="b"/>
              <a:pathLst>
                <a:path w="12740" h="7984" extrusionOk="0">
                  <a:moveTo>
                    <a:pt x="1" y="1"/>
                  </a:moveTo>
                  <a:lnTo>
                    <a:pt x="1" y="7983"/>
                  </a:lnTo>
                  <a:lnTo>
                    <a:pt x="12739" y="7983"/>
                  </a:lnTo>
                  <a:lnTo>
                    <a:pt x="1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7"/>
            <p:cNvSpPr/>
            <p:nvPr/>
          </p:nvSpPr>
          <p:spPr>
            <a:xfrm>
              <a:off x="-770950" y="1686437"/>
              <a:ext cx="670195" cy="340823"/>
            </a:xfrm>
            <a:custGeom>
              <a:avLst/>
              <a:gdLst/>
              <a:ahLst/>
              <a:cxnLst/>
              <a:rect l="l" t="t" r="r" b="b"/>
              <a:pathLst>
                <a:path w="5854" h="2813" extrusionOk="0">
                  <a:moveTo>
                    <a:pt x="2926" y="1"/>
                  </a:moveTo>
                  <a:lnTo>
                    <a:pt x="1" y="2813"/>
                  </a:lnTo>
                  <a:lnTo>
                    <a:pt x="5854" y="2813"/>
                  </a:lnTo>
                  <a:lnTo>
                    <a:pt x="2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7"/>
            <p:cNvSpPr/>
            <p:nvPr/>
          </p:nvSpPr>
          <p:spPr>
            <a:xfrm>
              <a:off x="-845375" y="2015050"/>
              <a:ext cx="1129051" cy="195324"/>
            </a:xfrm>
            <a:custGeom>
              <a:avLst/>
              <a:gdLst/>
              <a:ahLst/>
              <a:cxnLst/>
              <a:rect l="l" t="t" r="r" b="b"/>
              <a:pathLst>
                <a:path w="12740" h="1706" extrusionOk="0">
                  <a:moveTo>
                    <a:pt x="1" y="1"/>
                  </a:moveTo>
                  <a:lnTo>
                    <a:pt x="1" y="1705"/>
                  </a:lnTo>
                  <a:lnTo>
                    <a:pt x="12739" y="1705"/>
                  </a:lnTo>
                  <a:lnTo>
                    <a:pt x="12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7"/>
            <p:cNvSpPr/>
            <p:nvPr/>
          </p:nvSpPr>
          <p:spPr>
            <a:xfrm>
              <a:off x="-720879" y="1450082"/>
              <a:ext cx="207103" cy="207213"/>
            </a:xfrm>
            <a:custGeom>
              <a:avLst/>
              <a:gdLst/>
              <a:ahLst/>
              <a:cxnLst/>
              <a:rect l="l" t="t" r="r" b="b"/>
              <a:pathLst>
                <a:path w="1809" h="1810" extrusionOk="0">
                  <a:moveTo>
                    <a:pt x="906" y="1"/>
                  </a:moveTo>
                  <a:cubicBezTo>
                    <a:pt x="406" y="1"/>
                    <a:pt x="0" y="407"/>
                    <a:pt x="0" y="903"/>
                  </a:cubicBezTo>
                  <a:cubicBezTo>
                    <a:pt x="0" y="1404"/>
                    <a:pt x="406" y="1809"/>
                    <a:pt x="906" y="1809"/>
                  </a:cubicBezTo>
                  <a:cubicBezTo>
                    <a:pt x="1406" y="1809"/>
                    <a:pt x="1809" y="1404"/>
                    <a:pt x="1809" y="903"/>
                  </a:cubicBezTo>
                  <a:cubicBezTo>
                    <a:pt x="1809" y="407"/>
                    <a:pt x="1406" y="1"/>
                    <a:pt x="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 name="Google Shape;2210;p47"/>
          <p:cNvGrpSpPr/>
          <p:nvPr/>
        </p:nvGrpSpPr>
        <p:grpSpPr>
          <a:xfrm>
            <a:off x="8472079" y="3288415"/>
            <a:ext cx="1002977" cy="1902196"/>
            <a:chOff x="4960325" y="2700400"/>
            <a:chExt cx="325325" cy="616975"/>
          </a:xfrm>
        </p:grpSpPr>
        <p:grpSp>
          <p:nvGrpSpPr>
            <p:cNvPr id="2211" name="Google Shape;2211;p47"/>
            <p:cNvGrpSpPr/>
            <p:nvPr/>
          </p:nvGrpSpPr>
          <p:grpSpPr>
            <a:xfrm>
              <a:off x="4960325" y="2700400"/>
              <a:ext cx="325325" cy="454050"/>
              <a:chOff x="4960325" y="2700400"/>
              <a:chExt cx="325325" cy="454050"/>
            </a:xfrm>
          </p:grpSpPr>
          <p:sp>
            <p:nvSpPr>
              <p:cNvPr id="2212" name="Google Shape;2212;p47"/>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7"/>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7"/>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47"/>
            <p:cNvGrpSpPr/>
            <p:nvPr/>
          </p:nvGrpSpPr>
          <p:grpSpPr>
            <a:xfrm>
              <a:off x="5009300" y="2775925"/>
              <a:ext cx="227450" cy="488750"/>
              <a:chOff x="5009300" y="2775925"/>
              <a:chExt cx="227450" cy="488750"/>
            </a:xfrm>
          </p:grpSpPr>
          <p:sp>
            <p:nvSpPr>
              <p:cNvPr id="2216" name="Google Shape;2216;p47"/>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7"/>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7"/>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7"/>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7"/>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7"/>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7"/>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47"/>
            <p:cNvGrpSpPr/>
            <p:nvPr/>
          </p:nvGrpSpPr>
          <p:grpSpPr>
            <a:xfrm>
              <a:off x="5053650" y="3137100"/>
              <a:ext cx="120125" cy="180275"/>
              <a:chOff x="5053650" y="3137100"/>
              <a:chExt cx="120125" cy="180275"/>
            </a:xfrm>
          </p:grpSpPr>
          <p:sp>
            <p:nvSpPr>
              <p:cNvPr id="2224" name="Google Shape;2224;p47"/>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7"/>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7"/>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7" name="Google Shape;2227;p47"/>
          <p:cNvGrpSpPr/>
          <p:nvPr/>
        </p:nvGrpSpPr>
        <p:grpSpPr>
          <a:xfrm>
            <a:off x="6997943" y="3119192"/>
            <a:ext cx="734262" cy="734260"/>
            <a:chOff x="5229219" y="135375"/>
            <a:chExt cx="330406" cy="330406"/>
          </a:xfrm>
        </p:grpSpPr>
        <p:sp>
          <p:nvSpPr>
            <p:cNvPr id="2228" name="Google Shape;2228;p47"/>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7"/>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7"/>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7"/>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7"/>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7"/>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7"/>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7"/>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7"/>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7"/>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7"/>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7"/>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7"/>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7"/>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7"/>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7"/>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7"/>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7"/>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7"/>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7"/>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7"/>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7"/>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7"/>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7"/>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47"/>
          <p:cNvGrpSpPr/>
          <p:nvPr/>
        </p:nvGrpSpPr>
        <p:grpSpPr>
          <a:xfrm>
            <a:off x="418549" y="2652190"/>
            <a:ext cx="633066" cy="294573"/>
            <a:chOff x="2923700" y="1109644"/>
            <a:chExt cx="244248" cy="113651"/>
          </a:xfrm>
        </p:grpSpPr>
        <p:sp>
          <p:nvSpPr>
            <p:cNvPr id="2253" name="Google Shape;2253;p47"/>
            <p:cNvSpPr/>
            <p:nvPr/>
          </p:nvSpPr>
          <p:spPr>
            <a:xfrm>
              <a:off x="2923700" y="1109967"/>
              <a:ext cx="68016" cy="113145"/>
            </a:xfrm>
            <a:custGeom>
              <a:avLst/>
              <a:gdLst/>
              <a:ahLst/>
              <a:cxnLst/>
              <a:rect l="l" t="t" r="r" b="b"/>
              <a:pathLst>
                <a:path w="1477" h="2457" extrusionOk="0">
                  <a:moveTo>
                    <a:pt x="1215" y="1"/>
                  </a:moveTo>
                  <a:cubicBezTo>
                    <a:pt x="1158" y="1"/>
                    <a:pt x="1100" y="23"/>
                    <a:pt x="1055" y="67"/>
                  </a:cubicBezTo>
                  <a:lnTo>
                    <a:pt x="61" y="1076"/>
                  </a:lnTo>
                  <a:cubicBezTo>
                    <a:pt x="51" y="1079"/>
                    <a:pt x="45" y="1092"/>
                    <a:pt x="39" y="1101"/>
                  </a:cubicBezTo>
                  <a:cubicBezTo>
                    <a:pt x="36" y="1101"/>
                    <a:pt x="32" y="1105"/>
                    <a:pt x="32" y="1108"/>
                  </a:cubicBezTo>
                  <a:cubicBezTo>
                    <a:pt x="29" y="1117"/>
                    <a:pt x="17" y="1133"/>
                    <a:pt x="17" y="1139"/>
                  </a:cubicBezTo>
                  <a:cubicBezTo>
                    <a:pt x="17" y="1142"/>
                    <a:pt x="17" y="1143"/>
                    <a:pt x="18" y="1143"/>
                  </a:cubicBezTo>
                  <a:cubicBezTo>
                    <a:pt x="19" y="1143"/>
                    <a:pt x="19" y="1143"/>
                    <a:pt x="19" y="1143"/>
                  </a:cubicBezTo>
                  <a:cubicBezTo>
                    <a:pt x="20" y="1143"/>
                    <a:pt x="19" y="1144"/>
                    <a:pt x="17" y="1149"/>
                  </a:cubicBezTo>
                  <a:cubicBezTo>
                    <a:pt x="7" y="1158"/>
                    <a:pt x="7" y="1171"/>
                    <a:pt x="7" y="1174"/>
                  </a:cubicBezTo>
                  <a:cubicBezTo>
                    <a:pt x="7" y="1180"/>
                    <a:pt x="1" y="1183"/>
                    <a:pt x="1" y="1189"/>
                  </a:cubicBezTo>
                  <a:lnTo>
                    <a:pt x="1" y="1215"/>
                  </a:lnTo>
                  <a:lnTo>
                    <a:pt x="1" y="1230"/>
                  </a:lnTo>
                  <a:lnTo>
                    <a:pt x="1" y="1249"/>
                  </a:lnTo>
                  <a:lnTo>
                    <a:pt x="1" y="1274"/>
                  </a:lnTo>
                  <a:cubicBezTo>
                    <a:pt x="1" y="1277"/>
                    <a:pt x="1" y="1290"/>
                    <a:pt x="7" y="1293"/>
                  </a:cubicBezTo>
                  <a:cubicBezTo>
                    <a:pt x="17" y="1296"/>
                    <a:pt x="17" y="1306"/>
                    <a:pt x="17" y="1312"/>
                  </a:cubicBezTo>
                  <a:cubicBezTo>
                    <a:pt x="17" y="1322"/>
                    <a:pt x="26" y="1325"/>
                    <a:pt x="29" y="1328"/>
                  </a:cubicBezTo>
                  <a:cubicBezTo>
                    <a:pt x="32" y="1337"/>
                    <a:pt x="36" y="1347"/>
                    <a:pt x="42" y="1356"/>
                  </a:cubicBezTo>
                  <a:cubicBezTo>
                    <a:pt x="45" y="1359"/>
                    <a:pt x="48" y="1359"/>
                    <a:pt x="51" y="1362"/>
                  </a:cubicBezTo>
                  <a:cubicBezTo>
                    <a:pt x="58" y="1372"/>
                    <a:pt x="64" y="1378"/>
                    <a:pt x="73" y="1384"/>
                  </a:cubicBezTo>
                  <a:lnTo>
                    <a:pt x="1067" y="2394"/>
                  </a:lnTo>
                  <a:cubicBezTo>
                    <a:pt x="1114" y="2432"/>
                    <a:pt x="1174" y="2457"/>
                    <a:pt x="1231" y="2457"/>
                  </a:cubicBezTo>
                  <a:cubicBezTo>
                    <a:pt x="1290" y="2457"/>
                    <a:pt x="1347" y="2432"/>
                    <a:pt x="1388" y="2391"/>
                  </a:cubicBezTo>
                  <a:cubicBezTo>
                    <a:pt x="1476" y="2303"/>
                    <a:pt x="1476" y="2161"/>
                    <a:pt x="1388" y="2076"/>
                  </a:cubicBezTo>
                  <a:lnTo>
                    <a:pt x="532" y="1230"/>
                  </a:lnTo>
                  <a:lnTo>
                    <a:pt x="1372" y="384"/>
                  </a:lnTo>
                  <a:cubicBezTo>
                    <a:pt x="1460" y="299"/>
                    <a:pt x="1460" y="152"/>
                    <a:pt x="1372" y="67"/>
                  </a:cubicBezTo>
                  <a:cubicBezTo>
                    <a:pt x="1328" y="23"/>
                    <a:pt x="1272"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7"/>
            <p:cNvSpPr/>
            <p:nvPr/>
          </p:nvSpPr>
          <p:spPr>
            <a:xfrm>
              <a:off x="3028002" y="1110197"/>
              <a:ext cx="60464" cy="113099"/>
            </a:xfrm>
            <a:custGeom>
              <a:avLst/>
              <a:gdLst/>
              <a:ahLst/>
              <a:cxnLst/>
              <a:rect l="l" t="t" r="r" b="b"/>
              <a:pathLst>
                <a:path w="1313" h="2456" extrusionOk="0">
                  <a:moveTo>
                    <a:pt x="1092" y="1"/>
                  </a:moveTo>
                  <a:cubicBezTo>
                    <a:pt x="1016" y="1"/>
                    <a:pt x="945" y="46"/>
                    <a:pt x="913" y="118"/>
                  </a:cubicBezTo>
                  <a:lnTo>
                    <a:pt x="45" y="2185"/>
                  </a:lnTo>
                  <a:cubicBezTo>
                    <a:pt x="41" y="2188"/>
                    <a:pt x="41" y="2191"/>
                    <a:pt x="35" y="2194"/>
                  </a:cubicBezTo>
                  <a:cubicBezTo>
                    <a:pt x="0" y="2295"/>
                    <a:pt x="51" y="2408"/>
                    <a:pt x="148" y="2443"/>
                  </a:cubicBezTo>
                  <a:cubicBezTo>
                    <a:pt x="173" y="2452"/>
                    <a:pt x="199" y="2455"/>
                    <a:pt x="221" y="2455"/>
                  </a:cubicBezTo>
                  <a:cubicBezTo>
                    <a:pt x="299" y="2455"/>
                    <a:pt x="368" y="2408"/>
                    <a:pt x="403" y="2339"/>
                  </a:cubicBezTo>
                  <a:lnTo>
                    <a:pt x="1271" y="269"/>
                  </a:lnTo>
                  <a:cubicBezTo>
                    <a:pt x="1312" y="172"/>
                    <a:pt x="1271" y="62"/>
                    <a:pt x="1171" y="18"/>
                  </a:cubicBezTo>
                  <a:cubicBezTo>
                    <a:pt x="1145" y="6"/>
                    <a:pt x="1118" y="1"/>
                    <a:pt x="1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7"/>
            <p:cNvSpPr/>
            <p:nvPr/>
          </p:nvSpPr>
          <p:spPr>
            <a:xfrm>
              <a:off x="3099840" y="1109644"/>
              <a:ext cx="68108" cy="113329"/>
            </a:xfrm>
            <a:custGeom>
              <a:avLst/>
              <a:gdLst/>
              <a:ahLst/>
              <a:cxnLst/>
              <a:rect l="l" t="t" r="r" b="b"/>
              <a:pathLst>
                <a:path w="1479" h="2461" extrusionOk="0">
                  <a:moveTo>
                    <a:pt x="247" y="0"/>
                  </a:moveTo>
                  <a:cubicBezTo>
                    <a:pt x="191" y="0"/>
                    <a:pt x="134" y="22"/>
                    <a:pt x="89" y="64"/>
                  </a:cubicBezTo>
                  <a:cubicBezTo>
                    <a:pt x="1" y="152"/>
                    <a:pt x="1" y="297"/>
                    <a:pt x="89" y="385"/>
                  </a:cubicBezTo>
                  <a:lnTo>
                    <a:pt x="928" y="1228"/>
                  </a:lnTo>
                  <a:lnTo>
                    <a:pt x="89" y="2077"/>
                  </a:lnTo>
                  <a:cubicBezTo>
                    <a:pt x="1" y="2165"/>
                    <a:pt x="1" y="2310"/>
                    <a:pt x="89" y="2395"/>
                  </a:cubicBezTo>
                  <a:cubicBezTo>
                    <a:pt x="131" y="2439"/>
                    <a:pt x="188" y="2461"/>
                    <a:pt x="246" y="2461"/>
                  </a:cubicBezTo>
                  <a:cubicBezTo>
                    <a:pt x="304" y="2461"/>
                    <a:pt x="362" y="2439"/>
                    <a:pt x="406" y="2395"/>
                  </a:cubicBezTo>
                  <a:lnTo>
                    <a:pt x="1400" y="1385"/>
                  </a:lnTo>
                  <a:lnTo>
                    <a:pt x="1425" y="1363"/>
                  </a:lnTo>
                  <a:cubicBezTo>
                    <a:pt x="1432" y="1347"/>
                    <a:pt x="1444" y="1338"/>
                    <a:pt x="1444" y="1329"/>
                  </a:cubicBezTo>
                  <a:cubicBezTo>
                    <a:pt x="1444" y="1316"/>
                    <a:pt x="1441" y="1322"/>
                    <a:pt x="1444" y="1316"/>
                  </a:cubicBezTo>
                  <a:cubicBezTo>
                    <a:pt x="1447" y="1307"/>
                    <a:pt x="1457" y="1291"/>
                    <a:pt x="1479" y="1284"/>
                  </a:cubicBezTo>
                  <a:lnTo>
                    <a:pt x="1479" y="1275"/>
                  </a:lnTo>
                  <a:lnTo>
                    <a:pt x="1479" y="1250"/>
                  </a:lnTo>
                  <a:lnTo>
                    <a:pt x="1479" y="1228"/>
                  </a:lnTo>
                  <a:lnTo>
                    <a:pt x="1479" y="1212"/>
                  </a:lnTo>
                  <a:lnTo>
                    <a:pt x="1479" y="1190"/>
                  </a:lnTo>
                  <a:lnTo>
                    <a:pt x="1479" y="1178"/>
                  </a:lnTo>
                  <a:lnTo>
                    <a:pt x="1479" y="1146"/>
                  </a:lnTo>
                  <a:lnTo>
                    <a:pt x="1479" y="1137"/>
                  </a:lnTo>
                  <a:lnTo>
                    <a:pt x="1479" y="1105"/>
                  </a:lnTo>
                  <a:lnTo>
                    <a:pt x="1479" y="1099"/>
                  </a:lnTo>
                  <a:cubicBezTo>
                    <a:pt x="1479" y="1099"/>
                    <a:pt x="1410" y="1083"/>
                    <a:pt x="1400" y="1074"/>
                  </a:cubicBezTo>
                  <a:lnTo>
                    <a:pt x="406" y="64"/>
                  </a:lnTo>
                  <a:cubicBezTo>
                    <a:pt x="361" y="22"/>
                    <a:pt x="304" y="0"/>
                    <a:pt x="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 name="Google Shape;2256;p47"/>
          <p:cNvGrpSpPr/>
          <p:nvPr/>
        </p:nvGrpSpPr>
        <p:grpSpPr>
          <a:xfrm>
            <a:off x="7280229" y="732579"/>
            <a:ext cx="1365469" cy="935075"/>
            <a:chOff x="4354825" y="2560575"/>
            <a:chExt cx="284900" cy="195100"/>
          </a:xfrm>
        </p:grpSpPr>
        <p:sp>
          <p:nvSpPr>
            <p:cNvPr id="2257" name="Google Shape;2257;p47"/>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7"/>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7"/>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7"/>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7"/>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2" name="Google Shape;2262;p47"/>
          <p:cNvGrpSpPr/>
          <p:nvPr/>
        </p:nvGrpSpPr>
        <p:grpSpPr>
          <a:xfrm>
            <a:off x="-150500" y="3473742"/>
            <a:ext cx="1183409" cy="1716315"/>
            <a:chOff x="-2903125" y="3153817"/>
            <a:chExt cx="1183409" cy="1716315"/>
          </a:xfrm>
        </p:grpSpPr>
        <p:sp>
          <p:nvSpPr>
            <p:cNvPr id="2263" name="Google Shape;2263;p47"/>
            <p:cNvSpPr/>
            <p:nvPr/>
          </p:nvSpPr>
          <p:spPr>
            <a:xfrm>
              <a:off x="-2244609" y="3779687"/>
              <a:ext cx="524893" cy="325009"/>
            </a:xfrm>
            <a:custGeom>
              <a:avLst/>
              <a:gdLst/>
              <a:ahLst/>
              <a:cxnLst/>
              <a:rect l="l" t="t" r="r" b="b"/>
              <a:pathLst>
                <a:path w="4325" h="2678" extrusionOk="0">
                  <a:moveTo>
                    <a:pt x="2259" y="1"/>
                  </a:moveTo>
                  <a:cubicBezTo>
                    <a:pt x="1315" y="1"/>
                    <a:pt x="503" y="627"/>
                    <a:pt x="0" y="1663"/>
                  </a:cubicBezTo>
                  <a:cubicBezTo>
                    <a:pt x="0" y="1663"/>
                    <a:pt x="366" y="1428"/>
                    <a:pt x="753" y="1428"/>
                  </a:cubicBezTo>
                  <a:cubicBezTo>
                    <a:pt x="875" y="1428"/>
                    <a:pt x="998" y="1451"/>
                    <a:pt x="1113" y="1512"/>
                  </a:cubicBezTo>
                  <a:cubicBezTo>
                    <a:pt x="1523" y="1730"/>
                    <a:pt x="2251" y="2678"/>
                    <a:pt x="3023" y="2678"/>
                  </a:cubicBezTo>
                  <a:cubicBezTo>
                    <a:pt x="3152" y="2678"/>
                    <a:pt x="3282" y="2651"/>
                    <a:pt x="3413" y="2591"/>
                  </a:cubicBezTo>
                  <a:cubicBezTo>
                    <a:pt x="4325" y="2166"/>
                    <a:pt x="4136" y="461"/>
                    <a:pt x="2919" y="100"/>
                  </a:cubicBezTo>
                  <a:cubicBezTo>
                    <a:pt x="2693" y="33"/>
                    <a:pt x="2473" y="1"/>
                    <a:pt x="22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7"/>
            <p:cNvSpPr/>
            <p:nvPr/>
          </p:nvSpPr>
          <p:spPr>
            <a:xfrm>
              <a:off x="-2903125" y="3888550"/>
              <a:ext cx="596011" cy="459478"/>
            </a:xfrm>
            <a:custGeom>
              <a:avLst/>
              <a:gdLst/>
              <a:ahLst/>
              <a:cxnLst/>
              <a:rect l="l" t="t" r="r" b="b"/>
              <a:pathLst>
                <a:path w="4911" h="3786" extrusionOk="0">
                  <a:moveTo>
                    <a:pt x="3051" y="1"/>
                  </a:moveTo>
                  <a:cubicBezTo>
                    <a:pt x="2835" y="1"/>
                    <a:pt x="2600" y="25"/>
                    <a:pt x="2347" y="83"/>
                  </a:cubicBezTo>
                  <a:cubicBezTo>
                    <a:pt x="743" y="454"/>
                    <a:pt x="1" y="3398"/>
                    <a:pt x="1623" y="3754"/>
                  </a:cubicBezTo>
                  <a:cubicBezTo>
                    <a:pt x="1722" y="3775"/>
                    <a:pt x="1813" y="3785"/>
                    <a:pt x="1898" y="3785"/>
                  </a:cubicBezTo>
                  <a:cubicBezTo>
                    <a:pt x="3219" y="3785"/>
                    <a:pt x="3002" y="1354"/>
                    <a:pt x="3551" y="917"/>
                  </a:cubicBezTo>
                  <a:cubicBezTo>
                    <a:pt x="3781" y="740"/>
                    <a:pt x="4062" y="676"/>
                    <a:pt x="4320" y="676"/>
                  </a:cubicBezTo>
                  <a:cubicBezTo>
                    <a:pt x="4553" y="676"/>
                    <a:pt x="4768" y="729"/>
                    <a:pt x="4910" y="797"/>
                  </a:cubicBezTo>
                  <a:cubicBezTo>
                    <a:pt x="4910" y="797"/>
                    <a:pt x="4282" y="1"/>
                    <a:pt x="3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7"/>
            <p:cNvSpPr/>
            <p:nvPr/>
          </p:nvSpPr>
          <p:spPr>
            <a:xfrm>
              <a:off x="-2823389" y="3475065"/>
              <a:ext cx="415909" cy="332048"/>
            </a:xfrm>
            <a:custGeom>
              <a:avLst/>
              <a:gdLst/>
              <a:ahLst/>
              <a:cxnLst/>
              <a:rect l="l" t="t" r="r" b="b"/>
              <a:pathLst>
                <a:path w="3427" h="2736" extrusionOk="0">
                  <a:moveTo>
                    <a:pt x="1263" y="1"/>
                  </a:moveTo>
                  <a:cubicBezTo>
                    <a:pt x="387" y="1"/>
                    <a:pt x="0" y="1096"/>
                    <a:pt x="731" y="1808"/>
                  </a:cubicBezTo>
                  <a:cubicBezTo>
                    <a:pt x="1435" y="2487"/>
                    <a:pt x="2561" y="2182"/>
                    <a:pt x="3426" y="2735"/>
                  </a:cubicBezTo>
                  <a:cubicBezTo>
                    <a:pt x="3426" y="2735"/>
                    <a:pt x="3262" y="763"/>
                    <a:pt x="1794" y="122"/>
                  </a:cubicBezTo>
                  <a:cubicBezTo>
                    <a:pt x="1603" y="38"/>
                    <a:pt x="1424" y="1"/>
                    <a:pt x="1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7"/>
            <p:cNvSpPr/>
            <p:nvPr/>
          </p:nvSpPr>
          <p:spPr>
            <a:xfrm>
              <a:off x="-2311116" y="3153817"/>
              <a:ext cx="519310" cy="610939"/>
            </a:xfrm>
            <a:custGeom>
              <a:avLst/>
              <a:gdLst/>
              <a:ahLst/>
              <a:cxnLst/>
              <a:rect l="l" t="t" r="r" b="b"/>
              <a:pathLst>
                <a:path w="4279" h="5034" extrusionOk="0">
                  <a:moveTo>
                    <a:pt x="2650" y="1"/>
                  </a:moveTo>
                  <a:cubicBezTo>
                    <a:pt x="1602" y="1"/>
                    <a:pt x="1" y="1828"/>
                    <a:pt x="344" y="5027"/>
                  </a:cubicBezTo>
                  <a:cubicBezTo>
                    <a:pt x="344" y="5031"/>
                    <a:pt x="345" y="5033"/>
                    <a:pt x="346" y="5033"/>
                  </a:cubicBezTo>
                  <a:cubicBezTo>
                    <a:pt x="374" y="5033"/>
                    <a:pt x="628" y="4272"/>
                    <a:pt x="1806" y="3599"/>
                  </a:cubicBezTo>
                  <a:cubicBezTo>
                    <a:pt x="2935" y="2951"/>
                    <a:pt x="4278" y="1265"/>
                    <a:pt x="3174" y="205"/>
                  </a:cubicBezTo>
                  <a:cubicBezTo>
                    <a:pt x="3032" y="68"/>
                    <a:pt x="2851" y="1"/>
                    <a:pt x="2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7" name="Google Shape;2267;p47"/>
            <p:cNvGrpSpPr/>
            <p:nvPr/>
          </p:nvGrpSpPr>
          <p:grpSpPr>
            <a:xfrm>
              <a:off x="-2776907" y="3232339"/>
              <a:ext cx="941533" cy="1396033"/>
              <a:chOff x="-2776907" y="3232339"/>
              <a:chExt cx="941533" cy="1396033"/>
            </a:xfrm>
          </p:grpSpPr>
          <p:sp>
            <p:nvSpPr>
              <p:cNvPr id="2268" name="Google Shape;2268;p47"/>
              <p:cNvSpPr/>
              <p:nvPr/>
            </p:nvSpPr>
            <p:spPr>
              <a:xfrm>
                <a:off x="-2318761" y="3817309"/>
                <a:ext cx="483387" cy="631449"/>
              </a:xfrm>
              <a:custGeom>
                <a:avLst/>
                <a:gdLst/>
                <a:ahLst/>
                <a:cxnLst/>
                <a:rect l="l" t="t" r="r" b="b"/>
                <a:pathLst>
                  <a:path w="3983" h="5203" extrusionOk="0">
                    <a:moveTo>
                      <a:pt x="2947" y="1"/>
                    </a:moveTo>
                    <a:cubicBezTo>
                      <a:pt x="2786" y="1"/>
                      <a:pt x="2625" y="17"/>
                      <a:pt x="2467" y="51"/>
                    </a:cubicBezTo>
                    <a:cubicBezTo>
                      <a:pt x="2237" y="101"/>
                      <a:pt x="2030" y="214"/>
                      <a:pt x="1866" y="381"/>
                    </a:cubicBezTo>
                    <a:cubicBezTo>
                      <a:pt x="1684" y="431"/>
                      <a:pt x="1511" y="507"/>
                      <a:pt x="1350" y="604"/>
                    </a:cubicBezTo>
                    <a:cubicBezTo>
                      <a:pt x="916" y="872"/>
                      <a:pt x="576" y="1265"/>
                      <a:pt x="372" y="1733"/>
                    </a:cubicBezTo>
                    <a:cubicBezTo>
                      <a:pt x="142" y="2249"/>
                      <a:pt x="79" y="2800"/>
                      <a:pt x="61" y="3356"/>
                    </a:cubicBezTo>
                    <a:cubicBezTo>
                      <a:pt x="48" y="3658"/>
                      <a:pt x="42" y="3966"/>
                      <a:pt x="29" y="4272"/>
                    </a:cubicBezTo>
                    <a:cubicBezTo>
                      <a:pt x="26" y="4426"/>
                      <a:pt x="13" y="4580"/>
                      <a:pt x="13" y="4734"/>
                    </a:cubicBezTo>
                    <a:cubicBezTo>
                      <a:pt x="1" y="4879"/>
                      <a:pt x="7" y="5023"/>
                      <a:pt x="17" y="5171"/>
                    </a:cubicBezTo>
                    <a:cubicBezTo>
                      <a:pt x="21" y="5193"/>
                      <a:pt x="38" y="5202"/>
                      <a:pt x="55" y="5202"/>
                    </a:cubicBezTo>
                    <a:cubicBezTo>
                      <a:pt x="75" y="5202"/>
                      <a:pt x="95" y="5189"/>
                      <a:pt x="95" y="5165"/>
                    </a:cubicBezTo>
                    <a:cubicBezTo>
                      <a:pt x="158" y="4517"/>
                      <a:pt x="171" y="3863"/>
                      <a:pt x="208" y="3215"/>
                    </a:cubicBezTo>
                    <a:cubicBezTo>
                      <a:pt x="224" y="2699"/>
                      <a:pt x="347" y="2189"/>
                      <a:pt x="564" y="1718"/>
                    </a:cubicBezTo>
                    <a:cubicBezTo>
                      <a:pt x="768" y="1280"/>
                      <a:pt x="1099" y="919"/>
                      <a:pt x="1514" y="673"/>
                    </a:cubicBezTo>
                    <a:cubicBezTo>
                      <a:pt x="1740" y="551"/>
                      <a:pt x="1982" y="466"/>
                      <a:pt x="2234" y="434"/>
                    </a:cubicBezTo>
                    <a:cubicBezTo>
                      <a:pt x="2247" y="589"/>
                      <a:pt x="2281" y="739"/>
                      <a:pt x="2338" y="884"/>
                    </a:cubicBezTo>
                    <a:cubicBezTo>
                      <a:pt x="2394" y="1032"/>
                      <a:pt x="2467" y="1174"/>
                      <a:pt x="2545" y="1315"/>
                    </a:cubicBezTo>
                    <a:cubicBezTo>
                      <a:pt x="2547" y="1318"/>
                      <a:pt x="2550" y="1319"/>
                      <a:pt x="2552" y="1319"/>
                    </a:cubicBezTo>
                    <a:cubicBezTo>
                      <a:pt x="2558" y="1319"/>
                      <a:pt x="2563" y="1313"/>
                      <a:pt x="2561" y="1309"/>
                    </a:cubicBezTo>
                    <a:cubicBezTo>
                      <a:pt x="2391" y="1045"/>
                      <a:pt x="2331" y="730"/>
                      <a:pt x="2278" y="428"/>
                    </a:cubicBezTo>
                    <a:cubicBezTo>
                      <a:pt x="2341" y="421"/>
                      <a:pt x="2403" y="418"/>
                      <a:pt x="2465" y="418"/>
                    </a:cubicBezTo>
                    <a:cubicBezTo>
                      <a:pt x="2547" y="418"/>
                      <a:pt x="2629" y="424"/>
                      <a:pt x="2709" y="434"/>
                    </a:cubicBezTo>
                    <a:cubicBezTo>
                      <a:pt x="2706" y="478"/>
                      <a:pt x="2709" y="516"/>
                      <a:pt x="2718" y="560"/>
                    </a:cubicBezTo>
                    <a:cubicBezTo>
                      <a:pt x="2725" y="626"/>
                      <a:pt x="2737" y="699"/>
                      <a:pt x="2750" y="765"/>
                    </a:cubicBezTo>
                    <a:cubicBezTo>
                      <a:pt x="2778" y="894"/>
                      <a:pt x="2813" y="1026"/>
                      <a:pt x="2860" y="1145"/>
                    </a:cubicBezTo>
                    <a:cubicBezTo>
                      <a:pt x="2907" y="1268"/>
                      <a:pt x="2961" y="1391"/>
                      <a:pt x="3023" y="1504"/>
                    </a:cubicBezTo>
                    <a:cubicBezTo>
                      <a:pt x="3093" y="1623"/>
                      <a:pt x="3174" y="1727"/>
                      <a:pt x="3250" y="1843"/>
                    </a:cubicBezTo>
                    <a:cubicBezTo>
                      <a:pt x="3251" y="1846"/>
                      <a:pt x="3253" y="1847"/>
                      <a:pt x="3255" y="1847"/>
                    </a:cubicBezTo>
                    <a:cubicBezTo>
                      <a:pt x="3260" y="1847"/>
                      <a:pt x="3266" y="1841"/>
                      <a:pt x="3259" y="1834"/>
                    </a:cubicBezTo>
                    <a:cubicBezTo>
                      <a:pt x="3178" y="1724"/>
                      <a:pt x="3111" y="1608"/>
                      <a:pt x="3055" y="1485"/>
                    </a:cubicBezTo>
                    <a:cubicBezTo>
                      <a:pt x="2998" y="1372"/>
                      <a:pt x="2951" y="1249"/>
                      <a:pt x="2907" y="1126"/>
                    </a:cubicBezTo>
                    <a:cubicBezTo>
                      <a:pt x="2866" y="1010"/>
                      <a:pt x="2832" y="884"/>
                      <a:pt x="2810" y="758"/>
                    </a:cubicBezTo>
                    <a:cubicBezTo>
                      <a:pt x="2797" y="695"/>
                      <a:pt x="2784" y="636"/>
                      <a:pt x="2778" y="573"/>
                    </a:cubicBezTo>
                    <a:cubicBezTo>
                      <a:pt x="2772" y="532"/>
                      <a:pt x="2772" y="491"/>
                      <a:pt x="2766" y="450"/>
                    </a:cubicBezTo>
                    <a:lnTo>
                      <a:pt x="2766" y="450"/>
                    </a:lnTo>
                    <a:cubicBezTo>
                      <a:pt x="2794" y="453"/>
                      <a:pt x="2819" y="460"/>
                      <a:pt x="2847" y="466"/>
                    </a:cubicBezTo>
                    <a:cubicBezTo>
                      <a:pt x="3288" y="570"/>
                      <a:pt x="3662" y="862"/>
                      <a:pt x="3854" y="1271"/>
                    </a:cubicBezTo>
                    <a:cubicBezTo>
                      <a:pt x="3854" y="1276"/>
                      <a:pt x="3856" y="1278"/>
                      <a:pt x="3859" y="1278"/>
                    </a:cubicBezTo>
                    <a:cubicBezTo>
                      <a:pt x="3863" y="1278"/>
                      <a:pt x="3868" y="1273"/>
                      <a:pt x="3866" y="1265"/>
                    </a:cubicBezTo>
                    <a:cubicBezTo>
                      <a:pt x="3706" y="916"/>
                      <a:pt x="3426" y="639"/>
                      <a:pt x="3080" y="478"/>
                    </a:cubicBezTo>
                    <a:cubicBezTo>
                      <a:pt x="3104" y="477"/>
                      <a:pt x="3127" y="476"/>
                      <a:pt x="3151" y="476"/>
                    </a:cubicBezTo>
                    <a:cubicBezTo>
                      <a:pt x="3174" y="476"/>
                      <a:pt x="3198" y="477"/>
                      <a:pt x="3222" y="478"/>
                    </a:cubicBezTo>
                    <a:cubicBezTo>
                      <a:pt x="3306" y="482"/>
                      <a:pt x="3391" y="494"/>
                      <a:pt x="3473" y="513"/>
                    </a:cubicBezTo>
                    <a:cubicBezTo>
                      <a:pt x="3646" y="554"/>
                      <a:pt x="3810" y="617"/>
                      <a:pt x="3964" y="699"/>
                    </a:cubicBezTo>
                    <a:cubicBezTo>
                      <a:pt x="3964" y="702"/>
                      <a:pt x="3967" y="702"/>
                      <a:pt x="3967" y="702"/>
                    </a:cubicBezTo>
                    <a:cubicBezTo>
                      <a:pt x="3970" y="703"/>
                      <a:pt x="3972" y="703"/>
                      <a:pt x="3974" y="703"/>
                    </a:cubicBezTo>
                    <a:cubicBezTo>
                      <a:pt x="3978" y="703"/>
                      <a:pt x="3980" y="701"/>
                      <a:pt x="3980" y="699"/>
                    </a:cubicBezTo>
                    <a:cubicBezTo>
                      <a:pt x="3983" y="689"/>
                      <a:pt x="3980" y="686"/>
                      <a:pt x="3976" y="686"/>
                    </a:cubicBezTo>
                    <a:cubicBezTo>
                      <a:pt x="3819" y="589"/>
                      <a:pt x="3649" y="516"/>
                      <a:pt x="3473" y="466"/>
                    </a:cubicBezTo>
                    <a:cubicBezTo>
                      <a:pt x="3385" y="444"/>
                      <a:pt x="3300" y="431"/>
                      <a:pt x="3209" y="428"/>
                    </a:cubicBezTo>
                    <a:cubicBezTo>
                      <a:pt x="3191" y="426"/>
                      <a:pt x="3173" y="426"/>
                      <a:pt x="3155" y="426"/>
                    </a:cubicBezTo>
                    <a:cubicBezTo>
                      <a:pt x="3104" y="426"/>
                      <a:pt x="3054" y="432"/>
                      <a:pt x="3005" y="444"/>
                    </a:cubicBezTo>
                    <a:cubicBezTo>
                      <a:pt x="2920" y="409"/>
                      <a:pt x="2832" y="381"/>
                      <a:pt x="2747" y="356"/>
                    </a:cubicBezTo>
                    <a:cubicBezTo>
                      <a:pt x="2617" y="327"/>
                      <a:pt x="2485" y="312"/>
                      <a:pt x="2353" y="312"/>
                    </a:cubicBezTo>
                    <a:cubicBezTo>
                      <a:pt x="2236" y="312"/>
                      <a:pt x="2118" y="324"/>
                      <a:pt x="2001" y="349"/>
                    </a:cubicBezTo>
                    <a:cubicBezTo>
                      <a:pt x="2061" y="305"/>
                      <a:pt x="2124" y="268"/>
                      <a:pt x="2190" y="230"/>
                    </a:cubicBezTo>
                    <a:cubicBezTo>
                      <a:pt x="2294" y="180"/>
                      <a:pt x="2404" y="136"/>
                      <a:pt x="2517" y="104"/>
                    </a:cubicBezTo>
                    <a:cubicBezTo>
                      <a:pt x="2693" y="55"/>
                      <a:pt x="2876" y="29"/>
                      <a:pt x="3060" y="29"/>
                    </a:cubicBezTo>
                    <a:cubicBezTo>
                      <a:pt x="3148" y="29"/>
                      <a:pt x="3237" y="35"/>
                      <a:pt x="3325" y="48"/>
                    </a:cubicBezTo>
                    <a:cubicBezTo>
                      <a:pt x="3335" y="48"/>
                      <a:pt x="3335" y="32"/>
                      <a:pt x="3325" y="32"/>
                    </a:cubicBezTo>
                    <a:cubicBezTo>
                      <a:pt x="3200" y="11"/>
                      <a:pt x="3074" y="1"/>
                      <a:pt x="2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7"/>
              <p:cNvSpPr/>
              <p:nvPr/>
            </p:nvSpPr>
            <p:spPr>
              <a:xfrm>
                <a:off x="-2144241" y="3827989"/>
                <a:ext cx="79857" cy="52065"/>
              </a:xfrm>
              <a:custGeom>
                <a:avLst/>
                <a:gdLst/>
                <a:ahLst/>
                <a:cxnLst/>
                <a:rect l="l" t="t" r="r" b="b"/>
                <a:pathLst>
                  <a:path w="658" h="429" extrusionOk="0">
                    <a:moveTo>
                      <a:pt x="651" y="0"/>
                    </a:moveTo>
                    <a:cubicBezTo>
                      <a:pt x="525" y="35"/>
                      <a:pt x="409" y="92"/>
                      <a:pt x="302" y="167"/>
                    </a:cubicBezTo>
                    <a:cubicBezTo>
                      <a:pt x="246" y="202"/>
                      <a:pt x="195" y="243"/>
                      <a:pt x="145" y="283"/>
                    </a:cubicBezTo>
                    <a:cubicBezTo>
                      <a:pt x="88" y="321"/>
                      <a:pt x="41" y="362"/>
                      <a:pt x="3" y="416"/>
                    </a:cubicBezTo>
                    <a:cubicBezTo>
                      <a:pt x="3" y="419"/>
                      <a:pt x="0" y="419"/>
                      <a:pt x="3" y="422"/>
                    </a:cubicBezTo>
                    <a:cubicBezTo>
                      <a:pt x="3" y="425"/>
                      <a:pt x="7" y="428"/>
                      <a:pt x="13" y="428"/>
                    </a:cubicBezTo>
                    <a:cubicBezTo>
                      <a:pt x="66" y="394"/>
                      <a:pt x="113" y="350"/>
                      <a:pt x="154" y="309"/>
                    </a:cubicBezTo>
                    <a:cubicBezTo>
                      <a:pt x="202" y="265"/>
                      <a:pt x="255" y="227"/>
                      <a:pt x="305" y="186"/>
                    </a:cubicBezTo>
                    <a:cubicBezTo>
                      <a:pt x="409" y="107"/>
                      <a:pt x="525" y="48"/>
                      <a:pt x="651" y="16"/>
                    </a:cubicBezTo>
                    <a:cubicBezTo>
                      <a:pt x="654" y="16"/>
                      <a:pt x="658" y="13"/>
                      <a:pt x="658" y="10"/>
                    </a:cubicBezTo>
                    <a:cubicBezTo>
                      <a:pt x="658" y="7"/>
                      <a:pt x="654"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7"/>
              <p:cNvSpPr/>
              <p:nvPr/>
            </p:nvSpPr>
            <p:spPr>
              <a:xfrm>
                <a:off x="-1906734" y="3933697"/>
                <a:ext cx="62259" cy="96726"/>
              </a:xfrm>
              <a:custGeom>
                <a:avLst/>
                <a:gdLst/>
                <a:ahLst/>
                <a:cxnLst/>
                <a:rect l="l" t="t" r="r" b="b"/>
                <a:pathLst>
                  <a:path w="513" h="797" extrusionOk="0">
                    <a:moveTo>
                      <a:pt x="11" y="0"/>
                    </a:moveTo>
                    <a:cubicBezTo>
                      <a:pt x="7" y="0"/>
                      <a:pt x="0" y="8"/>
                      <a:pt x="3" y="10"/>
                    </a:cubicBezTo>
                    <a:cubicBezTo>
                      <a:pt x="198" y="255"/>
                      <a:pt x="361" y="516"/>
                      <a:pt x="503" y="793"/>
                    </a:cubicBezTo>
                    <a:cubicBezTo>
                      <a:pt x="504" y="796"/>
                      <a:pt x="506" y="797"/>
                      <a:pt x="508" y="797"/>
                    </a:cubicBezTo>
                    <a:cubicBezTo>
                      <a:pt x="510" y="797"/>
                      <a:pt x="512" y="795"/>
                      <a:pt x="512" y="793"/>
                    </a:cubicBezTo>
                    <a:cubicBezTo>
                      <a:pt x="456" y="649"/>
                      <a:pt x="386" y="507"/>
                      <a:pt x="298" y="378"/>
                    </a:cubicBezTo>
                    <a:cubicBezTo>
                      <a:pt x="213" y="246"/>
                      <a:pt x="119" y="120"/>
                      <a:pt x="15" y="4"/>
                    </a:cubicBezTo>
                    <a:cubicBezTo>
                      <a:pt x="14" y="1"/>
                      <a:pt x="13"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7"/>
              <p:cNvSpPr/>
              <p:nvPr/>
            </p:nvSpPr>
            <p:spPr>
              <a:xfrm>
                <a:off x="-2067904" y="3918284"/>
                <a:ext cx="24879" cy="53885"/>
              </a:xfrm>
              <a:custGeom>
                <a:avLst/>
                <a:gdLst/>
                <a:ahLst/>
                <a:cxnLst/>
                <a:rect l="l" t="t" r="r" b="b"/>
                <a:pathLst>
                  <a:path w="205" h="444" extrusionOk="0">
                    <a:moveTo>
                      <a:pt x="11" y="0"/>
                    </a:moveTo>
                    <a:cubicBezTo>
                      <a:pt x="6" y="0"/>
                      <a:pt x="0" y="3"/>
                      <a:pt x="0" y="5"/>
                    </a:cubicBezTo>
                    <a:cubicBezTo>
                      <a:pt x="19" y="165"/>
                      <a:pt x="88" y="320"/>
                      <a:pt x="195" y="442"/>
                    </a:cubicBezTo>
                    <a:cubicBezTo>
                      <a:pt x="198" y="443"/>
                      <a:pt x="200" y="443"/>
                      <a:pt x="201" y="443"/>
                    </a:cubicBezTo>
                    <a:cubicBezTo>
                      <a:pt x="205" y="443"/>
                      <a:pt x="205" y="440"/>
                      <a:pt x="205" y="436"/>
                    </a:cubicBezTo>
                    <a:cubicBezTo>
                      <a:pt x="161" y="370"/>
                      <a:pt x="120" y="304"/>
                      <a:pt x="85" y="231"/>
                    </a:cubicBezTo>
                    <a:cubicBezTo>
                      <a:pt x="51" y="162"/>
                      <a:pt x="25" y="84"/>
                      <a:pt x="16" y="5"/>
                    </a:cubicBezTo>
                    <a:cubicBezTo>
                      <a:pt x="16" y="1"/>
                      <a:pt x="14"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7"/>
              <p:cNvSpPr/>
              <p:nvPr/>
            </p:nvSpPr>
            <p:spPr>
              <a:xfrm>
                <a:off x="-2776907" y="3916463"/>
                <a:ext cx="570161" cy="595647"/>
              </a:xfrm>
              <a:custGeom>
                <a:avLst/>
                <a:gdLst/>
                <a:ahLst/>
                <a:cxnLst/>
                <a:rect l="l" t="t" r="r" b="b"/>
                <a:pathLst>
                  <a:path w="4698" h="4908" extrusionOk="0">
                    <a:moveTo>
                      <a:pt x="1618" y="1"/>
                    </a:moveTo>
                    <a:cubicBezTo>
                      <a:pt x="1493" y="1"/>
                      <a:pt x="1368" y="9"/>
                      <a:pt x="1244" y="23"/>
                    </a:cubicBezTo>
                    <a:cubicBezTo>
                      <a:pt x="1241" y="23"/>
                      <a:pt x="1238" y="26"/>
                      <a:pt x="1238" y="29"/>
                    </a:cubicBezTo>
                    <a:cubicBezTo>
                      <a:pt x="1238" y="36"/>
                      <a:pt x="1241" y="39"/>
                      <a:pt x="1244" y="39"/>
                    </a:cubicBezTo>
                    <a:cubicBezTo>
                      <a:pt x="1339" y="24"/>
                      <a:pt x="1434" y="17"/>
                      <a:pt x="1530" y="17"/>
                    </a:cubicBezTo>
                    <a:cubicBezTo>
                      <a:pt x="1602" y="17"/>
                      <a:pt x="1674" y="21"/>
                      <a:pt x="1747" y="29"/>
                    </a:cubicBezTo>
                    <a:cubicBezTo>
                      <a:pt x="1835" y="39"/>
                      <a:pt x="1917" y="51"/>
                      <a:pt x="1999" y="70"/>
                    </a:cubicBezTo>
                    <a:lnTo>
                      <a:pt x="2046" y="83"/>
                    </a:lnTo>
                    <a:cubicBezTo>
                      <a:pt x="1876" y="127"/>
                      <a:pt x="1713" y="184"/>
                      <a:pt x="1558" y="231"/>
                    </a:cubicBezTo>
                    <a:lnTo>
                      <a:pt x="1530" y="231"/>
                    </a:lnTo>
                    <a:cubicBezTo>
                      <a:pt x="1480" y="256"/>
                      <a:pt x="1436" y="256"/>
                      <a:pt x="1389" y="256"/>
                    </a:cubicBezTo>
                    <a:cubicBezTo>
                      <a:pt x="1304" y="256"/>
                      <a:pt x="1213" y="262"/>
                      <a:pt x="1128" y="278"/>
                    </a:cubicBezTo>
                    <a:cubicBezTo>
                      <a:pt x="948" y="309"/>
                      <a:pt x="772" y="366"/>
                      <a:pt x="609" y="435"/>
                    </a:cubicBezTo>
                    <a:cubicBezTo>
                      <a:pt x="601" y="440"/>
                      <a:pt x="606" y="452"/>
                      <a:pt x="612" y="452"/>
                    </a:cubicBezTo>
                    <a:cubicBezTo>
                      <a:pt x="613" y="452"/>
                      <a:pt x="614" y="452"/>
                      <a:pt x="615" y="451"/>
                    </a:cubicBezTo>
                    <a:cubicBezTo>
                      <a:pt x="782" y="379"/>
                      <a:pt x="958" y="335"/>
                      <a:pt x="1137" y="322"/>
                    </a:cubicBezTo>
                    <a:cubicBezTo>
                      <a:pt x="1174" y="321"/>
                      <a:pt x="1211" y="320"/>
                      <a:pt x="1248" y="320"/>
                    </a:cubicBezTo>
                    <a:cubicBezTo>
                      <a:pt x="1301" y="320"/>
                      <a:pt x="1354" y="321"/>
                      <a:pt x="1408" y="325"/>
                    </a:cubicBezTo>
                    <a:lnTo>
                      <a:pt x="1458" y="325"/>
                    </a:lnTo>
                    <a:cubicBezTo>
                      <a:pt x="1269" y="432"/>
                      <a:pt x="1096" y="570"/>
                      <a:pt x="945" y="731"/>
                    </a:cubicBezTo>
                    <a:cubicBezTo>
                      <a:pt x="867" y="822"/>
                      <a:pt x="794" y="916"/>
                      <a:pt x="725" y="1014"/>
                    </a:cubicBezTo>
                    <a:cubicBezTo>
                      <a:pt x="596" y="1058"/>
                      <a:pt x="470" y="1121"/>
                      <a:pt x="357" y="1199"/>
                    </a:cubicBezTo>
                    <a:cubicBezTo>
                      <a:pt x="234" y="1278"/>
                      <a:pt x="118" y="1366"/>
                      <a:pt x="5" y="1467"/>
                    </a:cubicBezTo>
                    <a:cubicBezTo>
                      <a:pt x="0" y="1469"/>
                      <a:pt x="2" y="1478"/>
                      <a:pt x="5" y="1478"/>
                    </a:cubicBezTo>
                    <a:cubicBezTo>
                      <a:pt x="6" y="1478"/>
                      <a:pt x="7" y="1477"/>
                      <a:pt x="8" y="1473"/>
                    </a:cubicBezTo>
                    <a:cubicBezTo>
                      <a:pt x="112" y="1376"/>
                      <a:pt x="231" y="1294"/>
                      <a:pt x="357" y="1228"/>
                    </a:cubicBezTo>
                    <a:cubicBezTo>
                      <a:pt x="458" y="1174"/>
                      <a:pt x="561" y="1127"/>
                      <a:pt x="662" y="1086"/>
                    </a:cubicBezTo>
                    <a:lnTo>
                      <a:pt x="662" y="1086"/>
                    </a:lnTo>
                    <a:cubicBezTo>
                      <a:pt x="448" y="1451"/>
                      <a:pt x="322" y="1863"/>
                      <a:pt x="291" y="2288"/>
                    </a:cubicBezTo>
                    <a:cubicBezTo>
                      <a:pt x="291" y="2291"/>
                      <a:pt x="294" y="2294"/>
                      <a:pt x="297" y="2294"/>
                    </a:cubicBezTo>
                    <a:cubicBezTo>
                      <a:pt x="300" y="2294"/>
                      <a:pt x="307" y="2291"/>
                      <a:pt x="307" y="2288"/>
                    </a:cubicBezTo>
                    <a:cubicBezTo>
                      <a:pt x="316" y="2017"/>
                      <a:pt x="376" y="1753"/>
                      <a:pt x="486" y="1505"/>
                    </a:cubicBezTo>
                    <a:cubicBezTo>
                      <a:pt x="533" y="1608"/>
                      <a:pt x="583" y="1706"/>
                      <a:pt x="643" y="1800"/>
                    </a:cubicBezTo>
                    <a:cubicBezTo>
                      <a:pt x="703" y="1901"/>
                      <a:pt x="753" y="2008"/>
                      <a:pt x="804" y="2115"/>
                    </a:cubicBezTo>
                    <a:cubicBezTo>
                      <a:pt x="911" y="2325"/>
                      <a:pt x="992" y="2555"/>
                      <a:pt x="1046" y="2791"/>
                    </a:cubicBezTo>
                    <a:cubicBezTo>
                      <a:pt x="1047" y="2797"/>
                      <a:pt x="1051" y="2800"/>
                      <a:pt x="1055" y="2800"/>
                    </a:cubicBezTo>
                    <a:cubicBezTo>
                      <a:pt x="1058" y="2800"/>
                      <a:pt x="1062" y="2797"/>
                      <a:pt x="1062" y="2791"/>
                    </a:cubicBezTo>
                    <a:cubicBezTo>
                      <a:pt x="1008" y="2558"/>
                      <a:pt x="942" y="2325"/>
                      <a:pt x="860" y="2102"/>
                    </a:cubicBezTo>
                    <a:cubicBezTo>
                      <a:pt x="816" y="1986"/>
                      <a:pt x="763" y="1876"/>
                      <a:pt x="703" y="1766"/>
                    </a:cubicBezTo>
                    <a:cubicBezTo>
                      <a:pt x="653" y="1662"/>
                      <a:pt x="583" y="1564"/>
                      <a:pt x="505" y="1483"/>
                    </a:cubicBezTo>
                    <a:cubicBezTo>
                      <a:pt x="624" y="1231"/>
                      <a:pt x="785" y="1001"/>
                      <a:pt x="986" y="809"/>
                    </a:cubicBezTo>
                    <a:cubicBezTo>
                      <a:pt x="1002" y="828"/>
                      <a:pt x="1021" y="853"/>
                      <a:pt x="1036" y="872"/>
                    </a:cubicBezTo>
                    <a:cubicBezTo>
                      <a:pt x="1068" y="907"/>
                      <a:pt x="1099" y="951"/>
                      <a:pt x="1128" y="992"/>
                    </a:cubicBezTo>
                    <a:cubicBezTo>
                      <a:pt x="1181" y="1070"/>
                      <a:pt x="1235" y="1152"/>
                      <a:pt x="1275" y="1237"/>
                    </a:cubicBezTo>
                    <a:cubicBezTo>
                      <a:pt x="1376" y="1407"/>
                      <a:pt x="1439" y="1596"/>
                      <a:pt x="1470" y="1794"/>
                    </a:cubicBezTo>
                    <a:cubicBezTo>
                      <a:pt x="1470" y="1797"/>
                      <a:pt x="1474" y="1800"/>
                      <a:pt x="1477" y="1800"/>
                    </a:cubicBezTo>
                    <a:cubicBezTo>
                      <a:pt x="1480" y="1800"/>
                      <a:pt x="1486" y="1797"/>
                      <a:pt x="1486" y="1794"/>
                    </a:cubicBezTo>
                    <a:cubicBezTo>
                      <a:pt x="1458" y="1593"/>
                      <a:pt x="1408" y="1394"/>
                      <a:pt x="1329" y="1206"/>
                    </a:cubicBezTo>
                    <a:cubicBezTo>
                      <a:pt x="1288" y="1115"/>
                      <a:pt x="1238" y="1026"/>
                      <a:pt x="1178" y="938"/>
                    </a:cubicBezTo>
                    <a:cubicBezTo>
                      <a:pt x="1140" y="872"/>
                      <a:pt x="1093" y="809"/>
                      <a:pt x="1036" y="759"/>
                    </a:cubicBezTo>
                    <a:cubicBezTo>
                      <a:pt x="1071" y="721"/>
                      <a:pt x="1115" y="687"/>
                      <a:pt x="1156" y="655"/>
                    </a:cubicBezTo>
                    <a:cubicBezTo>
                      <a:pt x="1376" y="479"/>
                      <a:pt x="1621" y="350"/>
                      <a:pt x="1933" y="265"/>
                    </a:cubicBezTo>
                    <a:lnTo>
                      <a:pt x="1933" y="397"/>
                    </a:lnTo>
                    <a:cubicBezTo>
                      <a:pt x="1886" y="457"/>
                      <a:pt x="1882" y="514"/>
                      <a:pt x="1870" y="570"/>
                    </a:cubicBezTo>
                    <a:cubicBezTo>
                      <a:pt x="1854" y="693"/>
                      <a:pt x="1810" y="806"/>
                      <a:pt x="1741" y="904"/>
                    </a:cubicBezTo>
                    <a:cubicBezTo>
                      <a:pt x="1734" y="911"/>
                      <a:pt x="1740" y="916"/>
                      <a:pt x="1747" y="916"/>
                    </a:cubicBezTo>
                    <a:cubicBezTo>
                      <a:pt x="1749" y="916"/>
                      <a:pt x="1752" y="915"/>
                      <a:pt x="1753" y="913"/>
                    </a:cubicBezTo>
                    <a:cubicBezTo>
                      <a:pt x="1788" y="857"/>
                      <a:pt x="1826" y="806"/>
                      <a:pt x="1857" y="747"/>
                    </a:cubicBezTo>
                    <a:cubicBezTo>
                      <a:pt x="1886" y="693"/>
                      <a:pt x="1911" y="636"/>
                      <a:pt x="1930" y="583"/>
                    </a:cubicBezTo>
                    <a:cubicBezTo>
                      <a:pt x="1948" y="523"/>
                      <a:pt x="1964" y="460"/>
                      <a:pt x="1967" y="397"/>
                    </a:cubicBezTo>
                    <a:cubicBezTo>
                      <a:pt x="1977" y="347"/>
                      <a:pt x="1977" y="300"/>
                      <a:pt x="1967" y="246"/>
                    </a:cubicBezTo>
                    <a:cubicBezTo>
                      <a:pt x="2159" y="196"/>
                      <a:pt x="2354" y="171"/>
                      <a:pt x="2552" y="171"/>
                    </a:cubicBezTo>
                    <a:cubicBezTo>
                      <a:pt x="2611" y="171"/>
                      <a:pt x="2670" y="173"/>
                      <a:pt x="2729" y="177"/>
                    </a:cubicBezTo>
                    <a:cubicBezTo>
                      <a:pt x="3012" y="196"/>
                      <a:pt x="3285" y="284"/>
                      <a:pt x="3534" y="426"/>
                    </a:cubicBezTo>
                    <a:cubicBezTo>
                      <a:pt x="3782" y="570"/>
                      <a:pt x="3977" y="781"/>
                      <a:pt x="4103" y="1039"/>
                    </a:cubicBezTo>
                    <a:cubicBezTo>
                      <a:pt x="4216" y="1291"/>
                      <a:pt x="4295" y="1558"/>
                      <a:pt x="4336" y="1828"/>
                    </a:cubicBezTo>
                    <a:cubicBezTo>
                      <a:pt x="4389" y="2146"/>
                      <a:pt x="4421" y="2470"/>
                      <a:pt x="4452" y="2788"/>
                    </a:cubicBezTo>
                    <a:cubicBezTo>
                      <a:pt x="4521" y="3480"/>
                      <a:pt x="4543" y="4175"/>
                      <a:pt x="4568" y="4867"/>
                    </a:cubicBezTo>
                    <a:cubicBezTo>
                      <a:pt x="4568" y="4893"/>
                      <a:pt x="4589" y="4907"/>
                      <a:pt x="4608" y="4907"/>
                    </a:cubicBezTo>
                    <a:cubicBezTo>
                      <a:pt x="4624" y="4907"/>
                      <a:pt x="4638" y="4897"/>
                      <a:pt x="4638" y="4876"/>
                    </a:cubicBezTo>
                    <a:cubicBezTo>
                      <a:pt x="4697" y="4058"/>
                      <a:pt x="4672" y="3234"/>
                      <a:pt x="4575" y="2423"/>
                    </a:cubicBezTo>
                    <a:cubicBezTo>
                      <a:pt x="4512" y="1835"/>
                      <a:pt x="4436" y="1196"/>
                      <a:pt x="4078" y="709"/>
                    </a:cubicBezTo>
                    <a:cubicBezTo>
                      <a:pt x="3731" y="241"/>
                      <a:pt x="3122" y="22"/>
                      <a:pt x="2557" y="22"/>
                    </a:cubicBezTo>
                    <a:cubicBezTo>
                      <a:pt x="2533" y="22"/>
                      <a:pt x="2510" y="22"/>
                      <a:pt x="2486" y="23"/>
                    </a:cubicBezTo>
                    <a:cubicBezTo>
                      <a:pt x="2386" y="26"/>
                      <a:pt x="2282" y="39"/>
                      <a:pt x="2181" y="58"/>
                    </a:cubicBezTo>
                    <a:cubicBezTo>
                      <a:pt x="2043" y="26"/>
                      <a:pt x="1898" y="7"/>
                      <a:pt x="1757" y="4"/>
                    </a:cubicBezTo>
                    <a:cubicBezTo>
                      <a:pt x="1710" y="2"/>
                      <a:pt x="1664"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7"/>
              <p:cNvSpPr/>
              <p:nvPr/>
            </p:nvSpPr>
            <p:spPr>
              <a:xfrm>
                <a:off x="-2627145" y="4100935"/>
                <a:ext cx="29855" cy="121727"/>
              </a:xfrm>
              <a:custGeom>
                <a:avLst/>
                <a:gdLst/>
                <a:ahLst/>
                <a:cxnLst/>
                <a:rect l="l" t="t" r="r" b="b"/>
                <a:pathLst>
                  <a:path w="246" h="1003" extrusionOk="0">
                    <a:moveTo>
                      <a:pt x="4" y="0"/>
                    </a:moveTo>
                    <a:cubicBezTo>
                      <a:pt x="1" y="7"/>
                      <a:pt x="1" y="10"/>
                      <a:pt x="1" y="13"/>
                    </a:cubicBezTo>
                    <a:cubicBezTo>
                      <a:pt x="114" y="331"/>
                      <a:pt x="192" y="661"/>
                      <a:pt x="240" y="1000"/>
                    </a:cubicBezTo>
                    <a:cubicBezTo>
                      <a:pt x="240" y="1002"/>
                      <a:pt x="241" y="1003"/>
                      <a:pt x="243" y="1003"/>
                    </a:cubicBezTo>
                    <a:cubicBezTo>
                      <a:pt x="244" y="1003"/>
                      <a:pt x="246" y="1002"/>
                      <a:pt x="246" y="1000"/>
                    </a:cubicBezTo>
                    <a:cubicBezTo>
                      <a:pt x="243" y="831"/>
                      <a:pt x="218" y="667"/>
                      <a:pt x="174" y="503"/>
                    </a:cubicBezTo>
                    <a:cubicBezTo>
                      <a:pt x="126" y="340"/>
                      <a:pt x="63" y="173"/>
                      <a:pt x="10" y="10"/>
                    </a:cubicBezTo>
                    <a:lnTo>
                      <a:pt x="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7"/>
              <p:cNvSpPr/>
              <p:nvPr/>
            </p:nvSpPr>
            <p:spPr>
              <a:xfrm>
                <a:off x="-2756033" y="4020714"/>
                <a:ext cx="61045" cy="31797"/>
              </a:xfrm>
              <a:custGeom>
                <a:avLst/>
                <a:gdLst/>
                <a:ahLst/>
                <a:cxnLst/>
                <a:rect l="l" t="t" r="r" b="b"/>
                <a:pathLst>
                  <a:path w="503" h="262" extrusionOk="0">
                    <a:moveTo>
                      <a:pt x="490" y="1"/>
                    </a:moveTo>
                    <a:cubicBezTo>
                      <a:pt x="402" y="26"/>
                      <a:pt x="314" y="57"/>
                      <a:pt x="232" y="92"/>
                    </a:cubicBezTo>
                    <a:cubicBezTo>
                      <a:pt x="150" y="136"/>
                      <a:pt x="72" y="189"/>
                      <a:pt x="3" y="252"/>
                    </a:cubicBezTo>
                    <a:cubicBezTo>
                      <a:pt x="1" y="258"/>
                      <a:pt x="1" y="261"/>
                      <a:pt x="3" y="261"/>
                    </a:cubicBezTo>
                    <a:cubicBezTo>
                      <a:pt x="5" y="261"/>
                      <a:pt x="8" y="259"/>
                      <a:pt x="12" y="256"/>
                    </a:cubicBezTo>
                    <a:cubicBezTo>
                      <a:pt x="81" y="205"/>
                      <a:pt x="160" y="158"/>
                      <a:pt x="238" y="114"/>
                    </a:cubicBezTo>
                    <a:cubicBezTo>
                      <a:pt x="317" y="73"/>
                      <a:pt x="405" y="42"/>
                      <a:pt x="490" y="16"/>
                    </a:cubicBezTo>
                    <a:cubicBezTo>
                      <a:pt x="503" y="16"/>
                      <a:pt x="50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7"/>
              <p:cNvSpPr/>
              <p:nvPr/>
            </p:nvSpPr>
            <p:spPr>
              <a:xfrm>
                <a:off x="-2703119" y="3518028"/>
                <a:ext cx="400982" cy="844804"/>
              </a:xfrm>
              <a:custGeom>
                <a:avLst/>
                <a:gdLst/>
                <a:ahLst/>
                <a:cxnLst/>
                <a:rect l="l" t="t" r="r" b="b"/>
                <a:pathLst>
                  <a:path w="3304" h="6961" extrusionOk="0">
                    <a:moveTo>
                      <a:pt x="661" y="0"/>
                    </a:moveTo>
                    <a:cubicBezTo>
                      <a:pt x="654" y="0"/>
                      <a:pt x="651" y="9"/>
                      <a:pt x="658" y="16"/>
                    </a:cubicBezTo>
                    <a:cubicBezTo>
                      <a:pt x="777" y="136"/>
                      <a:pt x="888" y="274"/>
                      <a:pt x="979" y="425"/>
                    </a:cubicBezTo>
                    <a:cubicBezTo>
                      <a:pt x="1026" y="497"/>
                      <a:pt x="1067" y="573"/>
                      <a:pt x="1105" y="648"/>
                    </a:cubicBezTo>
                    <a:cubicBezTo>
                      <a:pt x="1133" y="696"/>
                      <a:pt x="1152" y="746"/>
                      <a:pt x="1177" y="796"/>
                    </a:cubicBezTo>
                    <a:cubicBezTo>
                      <a:pt x="1013" y="674"/>
                      <a:pt x="847" y="560"/>
                      <a:pt x="667" y="460"/>
                    </a:cubicBezTo>
                    <a:cubicBezTo>
                      <a:pt x="457" y="343"/>
                      <a:pt x="240" y="240"/>
                      <a:pt x="16" y="148"/>
                    </a:cubicBezTo>
                    <a:cubicBezTo>
                      <a:pt x="15" y="148"/>
                      <a:pt x="14" y="148"/>
                      <a:pt x="13" y="148"/>
                    </a:cubicBezTo>
                    <a:cubicBezTo>
                      <a:pt x="3" y="148"/>
                      <a:pt x="1" y="163"/>
                      <a:pt x="4" y="180"/>
                    </a:cubicBezTo>
                    <a:cubicBezTo>
                      <a:pt x="510" y="356"/>
                      <a:pt x="969" y="692"/>
                      <a:pt x="1356" y="1060"/>
                    </a:cubicBezTo>
                    <a:cubicBezTo>
                      <a:pt x="1469" y="1171"/>
                      <a:pt x="1580" y="1290"/>
                      <a:pt x="1683" y="1406"/>
                    </a:cubicBezTo>
                    <a:cubicBezTo>
                      <a:pt x="1419" y="1403"/>
                      <a:pt x="1155" y="1384"/>
                      <a:pt x="891" y="1340"/>
                    </a:cubicBezTo>
                    <a:cubicBezTo>
                      <a:pt x="598" y="1296"/>
                      <a:pt x="309" y="1202"/>
                      <a:pt x="48" y="1060"/>
                    </a:cubicBezTo>
                    <a:cubicBezTo>
                      <a:pt x="47" y="1060"/>
                      <a:pt x="46" y="1060"/>
                      <a:pt x="46" y="1060"/>
                    </a:cubicBezTo>
                    <a:cubicBezTo>
                      <a:pt x="37" y="1060"/>
                      <a:pt x="27" y="1076"/>
                      <a:pt x="38" y="1076"/>
                    </a:cubicBezTo>
                    <a:cubicBezTo>
                      <a:pt x="183" y="1136"/>
                      <a:pt x="325" y="1211"/>
                      <a:pt x="472" y="1265"/>
                    </a:cubicBezTo>
                    <a:cubicBezTo>
                      <a:pt x="614" y="1322"/>
                      <a:pt x="755" y="1366"/>
                      <a:pt x="900" y="1400"/>
                    </a:cubicBezTo>
                    <a:cubicBezTo>
                      <a:pt x="1100" y="1448"/>
                      <a:pt x="1305" y="1473"/>
                      <a:pt x="1510" y="1473"/>
                    </a:cubicBezTo>
                    <a:cubicBezTo>
                      <a:pt x="1586" y="1473"/>
                      <a:pt x="1661" y="1470"/>
                      <a:pt x="1737" y="1463"/>
                    </a:cubicBezTo>
                    <a:cubicBezTo>
                      <a:pt x="1859" y="1605"/>
                      <a:pt x="1973" y="1759"/>
                      <a:pt x="2080" y="1910"/>
                    </a:cubicBezTo>
                    <a:cubicBezTo>
                      <a:pt x="1966" y="1888"/>
                      <a:pt x="1844" y="1872"/>
                      <a:pt x="1730" y="1847"/>
                    </a:cubicBezTo>
                    <a:cubicBezTo>
                      <a:pt x="1583" y="1822"/>
                      <a:pt x="1441" y="1774"/>
                      <a:pt x="1312" y="1702"/>
                    </a:cubicBezTo>
                    <a:cubicBezTo>
                      <a:pt x="1309" y="1702"/>
                      <a:pt x="1306" y="1702"/>
                      <a:pt x="1300" y="1705"/>
                    </a:cubicBezTo>
                    <a:cubicBezTo>
                      <a:pt x="1300" y="1712"/>
                      <a:pt x="1300" y="1715"/>
                      <a:pt x="1306" y="1718"/>
                    </a:cubicBezTo>
                    <a:cubicBezTo>
                      <a:pt x="1435" y="1781"/>
                      <a:pt x="1573" y="1831"/>
                      <a:pt x="1715" y="1869"/>
                    </a:cubicBezTo>
                    <a:cubicBezTo>
                      <a:pt x="1787" y="1888"/>
                      <a:pt x="1878" y="1910"/>
                      <a:pt x="1935" y="1925"/>
                    </a:cubicBezTo>
                    <a:cubicBezTo>
                      <a:pt x="1992" y="1938"/>
                      <a:pt x="2051" y="1957"/>
                      <a:pt x="2114" y="1969"/>
                    </a:cubicBezTo>
                    <a:cubicBezTo>
                      <a:pt x="2438" y="2457"/>
                      <a:pt x="2693" y="2992"/>
                      <a:pt x="2863" y="3551"/>
                    </a:cubicBezTo>
                    <a:cubicBezTo>
                      <a:pt x="3026" y="4102"/>
                      <a:pt x="3133" y="4662"/>
                      <a:pt x="3180" y="5234"/>
                    </a:cubicBezTo>
                    <a:cubicBezTo>
                      <a:pt x="3202" y="5517"/>
                      <a:pt x="3212" y="5803"/>
                      <a:pt x="3209" y="6090"/>
                    </a:cubicBezTo>
                    <a:cubicBezTo>
                      <a:pt x="3199" y="6373"/>
                      <a:pt x="3171" y="6656"/>
                      <a:pt x="3165" y="6942"/>
                    </a:cubicBezTo>
                    <a:cubicBezTo>
                      <a:pt x="3165" y="6954"/>
                      <a:pt x="3175" y="6961"/>
                      <a:pt x="3185" y="6961"/>
                    </a:cubicBezTo>
                    <a:cubicBezTo>
                      <a:pt x="3193" y="6961"/>
                      <a:pt x="3199" y="6957"/>
                      <a:pt x="3199" y="6948"/>
                    </a:cubicBezTo>
                    <a:cubicBezTo>
                      <a:pt x="3256" y="6624"/>
                      <a:pt x="3287" y="6297"/>
                      <a:pt x="3291" y="5973"/>
                    </a:cubicBezTo>
                    <a:cubicBezTo>
                      <a:pt x="3303" y="5646"/>
                      <a:pt x="3297" y="5319"/>
                      <a:pt x="3275" y="4998"/>
                    </a:cubicBezTo>
                    <a:cubicBezTo>
                      <a:pt x="3199" y="3907"/>
                      <a:pt x="2882" y="2822"/>
                      <a:pt x="2253" y="1925"/>
                    </a:cubicBezTo>
                    <a:cubicBezTo>
                      <a:pt x="2193" y="1844"/>
                      <a:pt x="2130" y="1762"/>
                      <a:pt x="2067" y="1680"/>
                    </a:cubicBezTo>
                    <a:cubicBezTo>
                      <a:pt x="2061" y="1611"/>
                      <a:pt x="2042" y="1545"/>
                      <a:pt x="2020" y="1482"/>
                    </a:cubicBezTo>
                    <a:cubicBezTo>
                      <a:pt x="1995" y="1384"/>
                      <a:pt x="1957" y="1287"/>
                      <a:pt x="1919" y="1189"/>
                    </a:cubicBezTo>
                    <a:cubicBezTo>
                      <a:pt x="1828" y="994"/>
                      <a:pt x="1727" y="809"/>
                      <a:pt x="1611" y="630"/>
                    </a:cubicBezTo>
                    <a:cubicBezTo>
                      <a:pt x="1609" y="627"/>
                      <a:pt x="1607" y="626"/>
                      <a:pt x="1604" y="626"/>
                    </a:cubicBezTo>
                    <a:cubicBezTo>
                      <a:pt x="1598" y="626"/>
                      <a:pt x="1593" y="631"/>
                      <a:pt x="1595" y="636"/>
                    </a:cubicBezTo>
                    <a:cubicBezTo>
                      <a:pt x="1712" y="812"/>
                      <a:pt x="1800" y="1007"/>
                      <a:pt x="1863" y="1211"/>
                    </a:cubicBezTo>
                    <a:cubicBezTo>
                      <a:pt x="1894" y="1306"/>
                      <a:pt x="1926" y="1400"/>
                      <a:pt x="1954" y="1498"/>
                    </a:cubicBezTo>
                    <a:cubicBezTo>
                      <a:pt x="1957" y="1513"/>
                      <a:pt x="1963" y="1532"/>
                      <a:pt x="1966" y="1551"/>
                    </a:cubicBezTo>
                    <a:cubicBezTo>
                      <a:pt x="1759" y="1296"/>
                      <a:pt x="1523" y="1070"/>
                      <a:pt x="1265" y="865"/>
                    </a:cubicBezTo>
                    <a:lnTo>
                      <a:pt x="1249" y="853"/>
                    </a:lnTo>
                    <a:cubicBezTo>
                      <a:pt x="1227" y="774"/>
                      <a:pt x="1196" y="696"/>
                      <a:pt x="1152" y="623"/>
                    </a:cubicBezTo>
                    <a:cubicBezTo>
                      <a:pt x="1108" y="545"/>
                      <a:pt x="1061" y="472"/>
                      <a:pt x="1010" y="400"/>
                    </a:cubicBezTo>
                    <a:cubicBezTo>
                      <a:pt x="910" y="258"/>
                      <a:pt x="793" y="126"/>
                      <a:pt x="667" y="4"/>
                    </a:cubicBezTo>
                    <a:cubicBezTo>
                      <a:pt x="665" y="1"/>
                      <a:pt x="663"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7"/>
              <p:cNvSpPr/>
              <p:nvPr/>
            </p:nvSpPr>
            <p:spPr>
              <a:xfrm>
                <a:off x="-2558454" y="3536354"/>
                <a:ext cx="39443" cy="69541"/>
              </a:xfrm>
              <a:custGeom>
                <a:avLst/>
                <a:gdLst/>
                <a:ahLst/>
                <a:cxnLst/>
                <a:rect l="l" t="t" r="r" b="b"/>
                <a:pathLst>
                  <a:path w="325" h="573" extrusionOk="0">
                    <a:moveTo>
                      <a:pt x="11" y="0"/>
                    </a:moveTo>
                    <a:cubicBezTo>
                      <a:pt x="6" y="0"/>
                      <a:pt x="1" y="8"/>
                      <a:pt x="1" y="10"/>
                    </a:cubicBezTo>
                    <a:cubicBezTo>
                      <a:pt x="22" y="35"/>
                      <a:pt x="42" y="60"/>
                      <a:pt x="61" y="86"/>
                    </a:cubicBezTo>
                    <a:lnTo>
                      <a:pt x="61" y="86"/>
                    </a:lnTo>
                    <a:lnTo>
                      <a:pt x="16" y="4"/>
                    </a:lnTo>
                    <a:cubicBezTo>
                      <a:pt x="15" y="1"/>
                      <a:pt x="13" y="0"/>
                      <a:pt x="11" y="0"/>
                    </a:cubicBezTo>
                    <a:close/>
                    <a:moveTo>
                      <a:pt x="61" y="86"/>
                    </a:moveTo>
                    <a:lnTo>
                      <a:pt x="321" y="573"/>
                    </a:lnTo>
                    <a:cubicBezTo>
                      <a:pt x="310" y="551"/>
                      <a:pt x="299" y="528"/>
                      <a:pt x="288" y="506"/>
                    </a:cubicBezTo>
                    <a:lnTo>
                      <a:pt x="288" y="506"/>
                    </a:lnTo>
                    <a:lnTo>
                      <a:pt x="62" y="89"/>
                    </a:lnTo>
                    <a:lnTo>
                      <a:pt x="62" y="89"/>
                    </a:lnTo>
                    <a:cubicBezTo>
                      <a:pt x="62" y="88"/>
                      <a:pt x="61" y="87"/>
                      <a:pt x="61" y="86"/>
                    </a:cubicBezTo>
                    <a:close/>
                    <a:moveTo>
                      <a:pt x="16" y="4"/>
                    </a:moveTo>
                    <a:lnTo>
                      <a:pt x="62" y="89"/>
                    </a:lnTo>
                    <a:lnTo>
                      <a:pt x="62" y="89"/>
                    </a:lnTo>
                    <a:cubicBezTo>
                      <a:pt x="106" y="149"/>
                      <a:pt x="145" y="212"/>
                      <a:pt x="180" y="277"/>
                    </a:cubicBezTo>
                    <a:cubicBezTo>
                      <a:pt x="219" y="353"/>
                      <a:pt x="252" y="430"/>
                      <a:pt x="288" y="506"/>
                    </a:cubicBezTo>
                    <a:lnTo>
                      <a:pt x="288" y="506"/>
                    </a:lnTo>
                    <a:lnTo>
                      <a:pt x="325" y="573"/>
                    </a:lnTo>
                    <a:cubicBezTo>
                      <a:pt x="293" y="466"/>
                      <a:pt x="252" y="365"/>
                      <a:pt x="196" y="265"/>
                    </a:cubicBezTo>
                    <a:cubicBezTo>
                      <a:pt x="139" y="177"/>
                      <a:pt x="82" y="85"/>
                      <a:pt x="16"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7"/>
              <p:cNvSpPr/>
              <p:nvPr/>
            </p:nvSpPr>
            <p:spPr>
              <a:xfrm>
                <a:off x="-2723872" y="3616575"/>
                <a:ext cx="76216" cy="26336"/>
              </a:xfrm>
              <a:custGeom>
                <a:avLst/>
                <a:gdLst/>
                <a:ahLst/>
                <a:cxnLst/>
                <a:rect l="l" t="t" r="r" b="b"/>
                <a:pathLst>
                  <a:path w="628" h="217" extrusionOk="0">
                    <a:moveTo>
                      <a:pt x="9" y="0"/>
                    </a:moveTo>
                    <a:cubicBezTo>
                      <a:pt x="3" y="0"/>
                      <a:pt x="0" y="10"/>
                      <a:pt x="5" y="13"/>
                    </a:cubicBezTo>
                    <a:cubicBezTo>
                      <a:pt x="106" y="63"/>
                      <a:pt x="203" y="107"/>
                      <a:pt x="304" y="148"/>
                    </a:cubicBezTo>
                    <a:cubicBezTo>
                      <a:pt x="408" y="182"/>
                      <a:pt x="518" y="204"/>
                      <a:pt x="625" y="217"/>
                    </a:cubicBezTo>
                    <a:cubicBezTo>
                      <a:pt x="625" y="217"/>
                      <a:pt x="628" y="211"/>
                      <a:pt x="625" y="211"/>
                    </a:cubicBezTo>
                    <a:cubicBezTo>
                      <a:pt x="518" y="189"/>
                      <a:pt x="414" y="164"/>
                      <a:pt x="316" y="126"/>
                    </a:cubicBezTo>
                    <a:cubicBezTo>
                      <a:pt x="209" y="97"/>
                      <a:pt x="109" y="53"/>
                      <a:pt x="14" y="3"/>
                    </a:cubicBezTo>
                    <a:cubicBezTo>
                      <a:pt x="12"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7"/>
              <p:cNvSpPr/>
              <p:nvPr/>
            </p:nvSpPr>
            <p:spPr>
              <a:xfrm>
                <a:off x="-2372889" y="3232339"/>
                <a:ext cx="382171" cy="1396033"/>
              </a:xfrm>
              <a:custGeom>
                <a:avLst/>
                <a:gdLst/>
                <a:ahLst/>
                <a:cxnLst/>
                <a:rect l="l" t="t" r="r" b="b"/>
                <a:pathLst>
                  <a:path w="3149" h="11503" extrusionOk="0">
                    <a:moveTo>
                      <a:pt x="2591" y="1"/>
                    </a:moveTo>
                    <a:cubicBezTo>
                      <a:pt x="2588" y="1"/>
                      <a:pt x="2582" y="4"/>
                      <a:pt x="2582" y="8"/>
                    </a:cubicBezTo>
                    <a:cubicBezTo>
                      <a:pt x="2529" y="137"/>
                      <a:pt x="2450" y="266"/>
                      <a:pt x="2403" y="392"/>
                    </a:cubicBezTo>
                    <a:cubicBezTo>
                      <a:pt x="2356" y="521"/>
                      <a:pt x="2303" y="647"/>
                      <a:pt x="2265" y="782"/>
                    </a:cubicBezTo>
                    <a:cubicBezTo>
                      <a:pt x="2224" y="911"/>
                      <a:pt x="2192" y="1049"/>
                      <a:pt x="2174" y="1181"/>
                    </a:cubicBezTo>
                    <a:cubicBezTo>
                      <a:pt x="2148" y="1301"/>
                      <a:pt x="2145" y="1427"/>
                      <a:pt x="2161" y="1549"/>
                    </a:cubicBezTo>
                    <a:cubicBezTo>
                      <a:pt x="1982" y="1801"/>
                      <a:pt x="1809" y="2056"/>
                      <a:pt x="1645" y="2320"/>
                    </a:cubicBezTo>
                    <a:lnTo>
                      <a:pt x="1557" y="2471"/>
                    </a:lnTo>
                    <a:cubicBezTo>
                      <a:pt x="1551" y="2260"/>
                      <a:pt x="1548" y="2053"/>
                      <a:pt x="1551" y="1839"/>
                    </a:cubicBezTo>
                    <a:cubicBezTo>
                      <a:pt x="1557" y="1571"/>
                      <a:pt x="1582" y="1304"/>
                      <a:pt x="1636" y="1040"/>
                    </a:cubicBezTo>
                    <a:cubicBezTo>
                      <a:pt x="1636" y="1038"/>
                      <a:pt x="1630" y="1035"/>
                      <a:pt x="1625" y="1035"/>
                    </a:cubicBezTo>
                    <a:cubicBezTo>
                      <a:pt x="1622" y="1035"/>
                      <a:pt x="1620" y="1036"/>
                      <a:pt x="1620" y="1040"/>
                    </a:cubicBezTo>
                    <a:cubicBezTo>
                      <a:pt x="1513" y="1543"/>
                      <a:pt x="1406" y="2084"/>
                      <a:pt x="1488" y="2597"/>
                    </a:cubicBezTo>
                    <a:cubicBezTo>
                      <a:pt x="1356" y="2833"/>
                      <a:pt x="1230" y="3078"/>
                      <a:pt x="1111" y="3326"/>
                    </a:cubicBezTo>
                    <a:lnTo>
                      <a:pt x="1111" y="3188"/>
                    </a:lnTo>
                    <a:cubicBezTo>
                      <a:pt x="1111" y="3065"/>
                      <a:pt x="1107" y="2943"/>
                      <a:pt x="1111" y="2823"/>
                    </a:cubicBezTo>
                    <a:cubicBezTo>
                      <a:pt x="1117" y="2700"/>
                      <a:pt x="1123" y="2578"/>
                      <a:pt x="1133" y="2455"/>
                    </a:cubicBezTo>
                    <a:cubicBezTo>
                      <a:pt x="1136" y="2320"/>
                      <a:pt x="1151" y="2188"/>
                      <a:pt x="1173" y="2056"/>
                    </a:cubicBezTo>
                    <a:cubicBezTo>
                      <a:pt x="1177" y="2051"/>
                      <a:pt x="1173" y="2047"/>
                      <a:pt x="1169" y="2047"/>
                    </a:cubicBezTo>
                    <a:cubicBezTo>
                      <a:pt x="1165" y="2047"/>
                      <a:pt x="1161" y="2050"/>
                      <a:pt x="1161" y="2056"/>
                    </a:cubicBezTo>
                    <a:cubicBezTo>
                      <a:pt x="1155" y="2182"/>
                      <a:pt x="1126" y="2307"/>
                      <a:pt x="1114" y="2433"/>
                    </a:cubicBezTo>
                    <a:cubicBezTo>
                      <a:pt x="1098" y="2559"/>
                      <a:pt x="1085" y="2685"/>
                      <a:pt x="1073" y="2811"/>
                    </a:cubicBezTo>
                    <a:cubicBezTo>
                      <a:pt x="1060" y="2936"/>
                      <a:pt x="1054" y="3062"/>
                      <a:pt x="1044" y="3188"/>
                    </a:cubicBezTo>
                    <a:cubicBezTo>
                      <a:pt x="1038" y="3285"/>
                      <a:pt x="1035" y="3383"/>
                      <a:pt x="1041" y="3484"/>
                    </a:cubicBezTo>
                    <a:cubicBezTo>
                      <a:pt x="928" y="3735"/>
                      <a:pt x="821" y="3993"/>
                      <a:pt x="730" y="4251"/>
                    </a:cubicBezTo>
                    <a:cubicBezTo>
                      <a:pt x="485" y="4978"/>
                      <a:pt x="305" y="5723"/>
                      <a:pt x="208" y="6487"/>
                    </a:cubicBezTo>
                    <a:cubicBezTo>
                      <a:pt x="98" y="7315"/>
                      <a:pt x="32" y="8148"/>
                      <a:pt x="13" y="8981"/>
                    </a:cubicBezTo>
                    <a:cubicBezTo>
                      <a:pt x="3" y="9403"/>
                      <a:pt x="0" y="9828"/>
                      <a:pt x="22" y="10246"/>
                    </a:cubicBezTo>
                    <a:cubicBezTo>
                      <a:pt x="38" y="10658"/>
                      <a:pt x="51" y="11079"/>
                      <a:pt x="107" y="11491"/>
                    </a:cubicBezTo>
                    <a:cubicBezTo>
                      <a:pt x="107" y="11499"/>
                      <a:pt x="112" y="11502"/>
                      <a:pt x="117" y="11502"/>
                    </a:cubicBezTo>
                    <a:cubicBezTo>
                      <a:pt x="123" y="11502"/>
                      <a:pt x="129" y="11498"/>
                      <a:pt x="129" y="11491"/>
                    </a:cubicBezTo>
                    <a:cubicBezTo>
                      <a:pt x="129" y="11026"/>
                      <a:pt x="101" y="10560"/>
                      <a:pt x="110" y="10095"/>
                    </a:cubicBezTo>
                    <a:cubicBezTo>
                      <a:pt x="117" y="9633"/>
                      <a:pt x="129" y="9164"/>
                      <a:pt x="158" y="8698"/>
                    </a:cubicBezTo>
                    <a:cubicBezTo>
                      <a:pt x="242" y="7138"/>
                      <a:pt x="441" y="5566"/>
                      <a:pt x="963" y="4088"/>
                    </a:cubicBezTo>
                    <a:cubicBezTo>
                      <a:pt x="1070" y="3786"/>
                      <a:pt x="1186" y="3490"/>
                      <a:pt x="1321" y="3201"/>
                    </a:cubicBezTo>
                    <a:cubicBezTo>
                      <a:pt x="1491" y="3116"/>
                      <a:pt x="1648" y="3028"/>
                      <a:pt x="1809" y="2936"/>
                    </a:cubicBezTo>
                    <a:cubicBezTo>
                      <a:pt x="1979" y="2845"/>
                      <a:pt x="2139" y="2735"/>
                      <a:pt x="2284" y="2606"/>
                    </a:cubicBezTo>
                    <a:cubicBezTo>
                      <a:pt x="2291" y="2599"/>
                      <a:pt x="2285" y="2592"/>
                      <a:pt x="2278" y="2592"/>
                    </a:cubicBezTo>
                    <a:cubicBezTo>
                      <a:pt x="2276" y="2592"/>
                      <a:pt x="2273" y="2592"/>
                      <a:pt x="2271" y="2594"/>
                    </a:cubicBezTo>
                    <a:cubicBezTo>
                      <a:pt x="2199" y="2653"/>
                      <a:pt x="2114" y="2704"/>
                      <a:pt x="2026" y="2745"/>
                    </a:cubicBezTo>
                    <a:cubicBezTo>
                      <a:pt x="1938" y="2792"/>
                      <a:pt x="1846" y="2839"/>
                      <a:pt x="1758" y="2889"/>
                    </a:cubicBezTo>
                    <a:cubicBezTo>
                      <a:pt x="1620" y="2965"/>
                      <a:pt x="1482" y="3046"/>
                      <a:pt x="1353" y="3128"/>
                    </a:cubicBezTo>
                    <a:cubicBezTo>
                      <a:pt x="1479" y="2861"/>
                      <a:pt x="1620" y="2587"/>
                      <a:pt x="1768" y="2323"/>
                    </a:cubicBezTo>
                    <a:cubicBezTo>
                      <a:pt x="1985" y="2197"/>
                      <a:pt x="2224" y="2106"/>
                      <a:pt x="2444" y="1983"/>
                    </a:cubicBezTo>
                    <a:cubicBezTo>
                      <a:pt x="2567" y="1917"/>
                      <a:pt x="2689" y="1848"/>
                      <a:pt x="2803" y="1773"/>
                    </a:cubicBezTo>
                    <a:cubicBezTo>
                      <a:pt x="2916" y="1700"/>
                      <a:pt x="3023" y="1603"/>
                      <a:pt x="3142" y="1537"/>
                    </a:cubicBezTo>
                    <a:cubicBezTo>
                      <a:pt x="3145" y="1534"/>
                      <a:pt x="3149" y="1527"/>
                      <a:pt x="3145" y="1524"/>
                    </a:cubicBezTo>
                    <a:cubicBezTo>
                      <a:pt x="3143" y="1522"/>
                      <a:pt x="3139" y="1520"/>
                      <a:pt x="3136" y="1520"/>
                    </a:cubicBezTo>
                    <a:cubicBezTo>
                      <a:pt x="3135" y="1520"/>
                      <a:pt x="3134" y="1520"/>
                      <a:pt x="3133" y="1521"/>
                    </a:cubicBezTo>
                    <a:cubicBezTo>
                      <a:pt x="3067" y="1568"/>
                      <a:pt x="2994" y="1606"/>
                      <a:pt x="2922" y="1637"/>
                    </a:cubicBezTo>
                    <a:cubicBezTo>
                      <a:pt x="2859" y="1669"/>
                      <a:pt x="2799" y="1707"/>
                      <a:pt x="2740" y="1738"/>
                    </a:cubicBezTo>
                    <a:cubicBezTo>
                      <a:pt x="2623" y="1801"/>
                      <a:pt x="2504" y="1867"/>
                      <a:pt x="2387" y="1930"/>
                    </a:cubicBezTo>
                    <a:cubicBezTo>
                      <a:pt x="2268" y="1993"/>
                      <a:pt x="2145" y="2059"/>
                      <a:pt x="2029" y="2125"/>
                    </a:cubicBezTo>
                    <a:cubicBezTo>
                      <a:pt x="1963" y="2163"/>
                      <a:pt x="1884" y="2197"/>
                      <a:pt x="1815" y="2241"/>
                    </a:cubicBezTo>
                    <a:lnTo>
                      <a:pt x="1856" y="2169"/>
                    </a:lnTo>
                    <a:cubicBezTo>
                      <a:pt x="2221" y="1556"/>
                      <a:pt x="2645" y="983"/>
                      <a:pt x="3117" y="452"/>
                    </a:cubicBezTo>
                    <a:cubicBezTo>
                      <a:pt x="3124" y="442"/>
                      <a:pt x="3119" y="437"/>
                      <a:pt x="3112" y="437"/>
                    </a:cubicBezTo>
                    <a:cubicBezTo>
                      <a:pt x="3110" y="437"/>
                      <a:pt x="3107" y="437"/>
                      <a:pt x="3105" y="439"/>
                    </a:cubicBezTo>
                    <a:cubicBezTo>
                      <a:pt x="2796" y="754"/>
                      <a:pt x="2504" y="1093"/>
                      <a:pt x="2236" y="1449"/>
                    </a:cubicBezTo>
                    <a:cubicBezTo>
                      <a:pt x="2252" y="1364"/>
                      <a:pt x="2262" y="1273"/>
                      <a:pt x="2271" y="1181"/>
                    </a:cubicBezTo>
                    <a:cubicBezTo>
                      <a:pt x="2293" y="1049"/>
                      <a:pt x="2312" y="920"/>
                      <a:pt x="2340" y="788"/>
                    </a:cubicBezTo>
                    <a:cubicBezTo>
                      <a:pt x="2365" y="659"/>
                      <a:pt x="2403" y="530"/>
                      <a:pt x="2441" y="404"/>
                    </a:cubicBezTo>
                    <a:cubicBezTo>
                      <a:pt x="2482" y="269"/>
                      <a:pt x="2532" y="137"/>
                      <a:pt x="2598" y="14"/>
                    </a:cubicBezTo>
                    <a:cubicBezTo>
                      <a:pt x="2601" y="11"/>
                      <a:pt x="2598" y="2"/>
                      <a:pt x="2595" y="2"/>
                    </a:cubicBezTo>
                    <a:cubicBezTo>
                      <a:pt x="2594" y="1"/>
                      <a:pt x="2593" y="1"/>
                      <a:pt x="2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7"/>
              <p:cNvSpPr/>
              <p:nvPr/>
            </p:nvSpPr>
            <p:spPr>
              <a:xfrm>
                <a:off x="-2100429" y="3419602"/>
                <a:ext cx="158985" cy="91629"/>
              </a:xfrm>
              <a:custGeom>
                <a:avLst/>
                <a:gdLst/>
                <a:ahLst/>
                <a:cxnLst/>
                <a:rect l="l" t="t" r="r" b="b"/>
                <a:pathLst>
                  <a:path w="1310" h="755" extrusionOk="0">
                    <a:moveTo>
                      <a:pt x="1300" y="0"/>
                    </a:moveTo>
                    <a:cubicBezTo>
                      <a:pt x="1095" y="142"/>
                      <a:pt x="888" y="277"/>
                      <a:pt x="671" y="399"/>
                    </a:cubicBezTo>
                    <a:cubicBezTo>
                      <a:pt x="460" y="528"/>
                      <a:pt x="240" y="642"/>
                      <a:pt x="10" y="739"/>
                    </a:cubicBezTo>
                    <a:cubicBezTo>
                      <a:pt x="1" y="742"/>
                      <a:pt x="7" y="755"/>
                      <a:pt x="20" y="755"/>
                    </a:cubicBezTo>
                    <a:cubicBezTo>
                      <a:pt x="253" y="661"/>
                      <a:pt x="479" y="550"/>
                      <a:pt x="699" y="428"/>
                    </a:cubicBezTo>
                    <a:cubicBezTo>
                      <a:pt x="907" y="305"/>
                      <a:pt x="1111" y="164"/>
                      <a:pt x="1300" y="9"/>
                    </a:cubicBezTo>
                    <a:cubicBezTo>
                      <a:pt x="1309" y="0"/>
                      <a:pt x="1300"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7"/>
              <p:cNvSpPr/>
              <p:nvPr/>
            </p:nvSpPr>
            <p:spPr>
              <a:xfrm>
                <a:off x="-2153465" y="3260010"/>
                <a:ext cx="26457" cy="111775"/>
              </a:xfrm>
              <a:custGeom>
                <a:avLst/>
                <a:gdLst/>
                <a:ahLst/>
                <a:cxnLst/>
                <a:rect l="l" t="t" r="r" b="b"/>
                <a:pathLst>
                  <a:path w="218" h="921" extrusionOk="0">
                    <a:moveTo>
                      <a:pt x="218" y="0"/>
                    </a:moveTo>
                    <a:lnTo>
                      <a:pt x="205" y="22"/>
                    </a:lnTo>
                    <a:cubicBezTo>
                      <a:pt x="205" y="32"/>
                      <a:pt x="199" y="35"/>
                      <a:pt x="199" y="38"/>
                    </a:cubicBezTo>
                    <a:lnTo>
                      <a:pt x="152" y="158"/>
                    </a:lnTo>
                    <a:lnTo>
                      <a:pt x="152" y="164"/>
                    </a:lnTo>
                    <a:cubicBezTo>
                      <a:pt x="127" y="230"/>
                      <a:pt x="105" y="305"/>
                      <a:pt x="86" y="378"/>
                    </a:cubicBezTo>
                    <a:cubicBezTo>
                      <a:pt x="45" y="554"/>
                      <a:pt x="16" y="733"/>
                      <a:pt x="1" y="916"/>
                    </a:cubicBezTo>
                    <a:cubicBezTo>
                      <a:pt x="1" y="919"/>
                      <a:pt x="5" y="920"/>
                      <a:pt x="9" y="920"/>
                    </a:cubicBezTo>
                    <a:cubicBezTo>
                      <a:pt x="13" y="920"/>
                      <a:pt x="16" y="919"/>
                      <a:pt x="16" y="916"/>
                    </a:cubicBezTo>
                    <a:cubicBezTo>
                      <a:pt x="54" y="629"/>
                      <a:pt x="114" y="340"/>
                      <a:pt x="196" y="63"/>
                    </a:cubicBezTo>
                    <a:cubicBezTo>
                      <a:pt x="205" y="54"/>
                      <a:pt x="199" y="51"/>
                      <a:pt x="205" y="38"/>
                    </a:cubicBezTo>
                    <a:cubicBezTo>
                      <a:pt x="208" y="26"/>
                      <a:pt x="218"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7"/>
              <p:cNvSpPr/>
              <p:nvPr/>
            </p:nvSpPr>
            <p:spPr>
              <a:xfrm>
                <a:off x="-2537458" y="435858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2" name="Google Shape;2282;p47"/>
            <p:cNvSpPr/>
            <p:nvPr/>
          </p:nvSpPr>
          <p:spPr>
            <a:xfrm>
              <a:off x="-2563794" y="4304340"/>
              <a:ext cx="511664" cy="119663"/>
            </a:xfrm>
            <a:custGeom>
              <a:avLst/>
              <a:gdLst/>
              <a:ahLst/>
              <a:cxnLst/>
              <a:rect l="l" t="t" r="r" b="b"/>
              <a:pathLst>
                <a:path w="4216" h="986" extrusionOk="0">
                  <a:moveTo>
                    <a:pt x="1" y="1"/>
                  </a:moveTo>
                  <a:lnTo>
                    <a:pt x="1" y="985"/>
                  </a:lnTo>
                  <a:lnTo>
                    <a:pt x="4215" y="985"/>
                  </a:lnTo>
                  <a:lnTo>
                    <a:pt x="42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7"/>
            <p:cNvSpPr/>
            <p:nvPr/>
          </p:nvSpPr>
          <p:spPr>
            <a:xfrm>
              <a:off x="-2530540" y="4358589"/>
              <a:ext cx="436420" cy="511543"/>
            </a:xfrm>
            <a:custGeom>
              <a:avLst/>
              <a:gdLst/>
              <a:ahLst/>
              <a:cxnLst/>
              <a:rect l="l" t="t" r="r" b="b"/>
              <a:pathLst>
                <a:path w="3596" h="4215" extrusionOk="0">
                  <a:moveTo>
                    <a:pt x="0" y="0"/>
                  </a:moveTo>
                  <a:lnTo>
                    <a:pt x="91" y="1038"/>
                  </a:lnTo>
                  <a:lnTo>
                    <a:pt x="359" y="4215"/>
                  </a:lnTo>
                  <a:lnTo>
                    <a:pt x="3240" y="4215"/>
                  </a:lnTo>
                  <a:lnTo>
                    <a:pt x="3507" y="1038"/>
                  </a:lnTo>
                  <a:lnTo>
                    <a:pt x="35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7"/>
            <p:cNvSpPr/>
            <p:nvPr/>
          </p:nvSpPr>
          <p:spPr>
            <a:xfrm>
              <a:off x="-2536308" y="442103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47"/>
          <p:cNvGrpSpPr/>
          <p:nvPr/>
        </p:nvGrpSpPr>
        <p:grpSpPr>
          <a:xfrm>
            <a:off x="116138" y="888506"/>
            <a:ext cx="1237850" cy="1001524"/>
            <a:chOff x="-845375" y="1296325"/>
            <a:chExt cx="1129734" cy="914049"/>
          </a:xfrm>
        </p:grpSpPr>
        <p:sp>
          <p:nvSpPr>
            <p:cNvPr id="2286" name="Google Shape;2286;p47"/>
            <p:cNvSpPr/>
            <p:nvPr/>
          </p:nvSpPr>
          <p:spPr>
            <a:xfrm>
              <a:off x="-845375" y="1296325"/>
              <a:ext cx="1129051" cy="914028"/>
            </a:xfrm>
            <a:custGeom>
              <a:avLst/>
              <a:gdLst/>
              <a:ahLst/>
              <a:cxnLst/>
              <a:rect l="l" t="t" r="r" b="b"/>
              <a:pathLst>
                <a:path w="12740" h="7984" extrusionOk="0">
                  <a:moveTo>
                    <a:pt x="1" y="1"/>
                  </a:moveTo>
                  <a:lnTo>
                    <a:pt x="1" y="7983"/>
                  </a:lnTo>
                  <a:lnTo>
                    <a:pt x="12739" y="7983"/>
                  </a:lnTo>
                  <a:lnTo>
                    <a:pt x="127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7"/>
            <p:cNvSpPr/>
            <p:nvPr/>
          </p:nvSpPr>
          <p:spPr>
            <a:xfrm>
              <a:off x="-770950" y="1686437"/>
              <a:ext cx="670195" cy="340823"/>
            </a:xfrm>
            <a:custGeom>
              <a:avLst/>
              <a:gdLst/>
              <a:ahLst/>
              <a:cxnLst/>
              <a:rect l="l" t="t" r="r" b="b"/>
              <a:pathLst>
                <a:path w="5854" h="2813" extrusionOk="0">
                  <a:moveTo>
                    <a:pt x="2926" y="1"/>
                  </a:moveTo>
                  <a:lnTo>
                    <a:pt x="1" y="2813"/>
                  </a:lnTo>
                  <a:lnTo>
                    <a:pt x="5854" y="2813"/>
                  </a:lnTo>
                  <a:lnTo>
                    <a:pt x="2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7"/>
            <p:cNvSpPr/>
            <p:nvPr/>
          </p:nvSpPr>
          <p:spPr>
            <a:xfrm>
              <a:off x="-845375" y="2015050"/>
              <a:ext cx="1129051" cy="195324"/>
            </a:xfrm>
            <a:custGeom>
              <a:avLst/>
              <a:gdLst/>
              <a:ahLst/>
              <a:cxnLst/>
              <a:rect l="l" t="t" r="r" b="b"/>
              <a:pathLst>
                <a:path w="12740" h="1706" extrusionOk="0">
                  <a:moveTo>
                    <a:pt x="1" y="1"/>
                  </a:moveTo>
                  <a:lnTo>
                    <a:pt x="1" y="1705"/>
                  </a:lnTo>
                  <a:lnTo>
                    <a:pt x="12739" y="1705"/>
                  </a:lnTo>
                  <a:lnTo>
                    <a:pt x="12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7"/>
            <p:cNvSpPr/>
            <p:nvPr/>
          </p:nvSpPr>
          <p:spPr>
            <a:xfrm>
              <a:off x="-720879" y="1450082"/>
              <a:ext cx="207103" cy="207213"/>
            </a:xfrm>
            <a:custGeom>
              <a:avLst/>
              <a:gdLst/>
              <a:ahLst/>
              <a:cxnLst/>
              <a:rect l="l" t="t" r="r" b="b"/>
              <a:pathLst>
                <a:path w="1809" h="1810" extrusionOk="0">
                  <a:moveTo>
                    <a:pt x="906" y="1"/>
                  </a:moveTo>
                  <a:cubicBezTo>
                    <a:pt x="406" y="1"/>
                    <a:pt x="0" y="407"/>
                    <a:pt x="0" y="903"/>
                  </a:cubicBezTo>
                  <a:cubicBezTo>
                    <a:pt x="0" y="1404"/>
                    <a:pt x="406" y="1809"/>
                    <a:pt x="906" y="1809"/>
                  </a:cubicBezTo>
                  <a:cubicBezTo>
                    <a:pt x="1406" y="1809"/>
                    <a:pt x="1809" y="1404"/>
                    <a:pt x="1809" y="903"/>
                  </a:cubicBezTo>
                  <a:cubicBezTo>
                    <a:pt x="1809" y="407"/>
                    <a:pt x="1406" y="1"/>
                    <a:pt x="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47"/>
          <p:cNvGrpSpPr/>
          <p:nvPr/>
        </p:nvGrpSpPr>
        <p:grpSpPr>
          <a:xfrm>
            <a:off x="835826" y="769400"/>
            <a:ext cx="5946274" cy="4668753"/>
            <a:chOff x="791001" y="769400"/>
            <a:chExt cx="5946274" cy="4668753"/>
          </a:xfrm>
        </p:grpSpPr>
        <p:sp>
          <p:nvSpPr>
            <p:cNvPr id="2293" name="Google Shape;2293;p47"/>
            <p:cNvSpPr/>
            <p:nvPr/>
          </p:nvSpPr>
          <p:spPr>
            <a:xfrm>
              <a:off x="2181825" y="769400"/>
              <a:ext cx="4555450" cy="3684575"/>
            </a:xfrm>
            <a:custGeom>
              <a:avLst/>
              <a:gdLst/>
              <a:ahLst/>
              <a:cxnLst/>
              <a:rect l="l" t="t" r="r" b="b"/>
              <a:pathLst>
                <a:path w="182218" h="147383" extrusionOk="0">
                  <a:moveTo>
                    <a:pt x="0" y="147383"/>
                  </a:moveTo>
                  <a:lnTo>
                    <a:pt x="0" y="0"/>
                  </a:lnTo>
                  <a:lnTo>
                    <a:pt x="182218" y="0"/>
                  </a:lnTo>
                </a:path>
              </a:pathLst>
            </a:custGeom>
            <a:noFill/>
            <a:ln w="9525" cap="flat" cmpd="sng">
              <a:solidFill>
                <a:schemeClr val="dk1"/>
              </a:solidFill>
              <a:prstDash val="solid"/>
              <a:round/>
              <a:headEnd type="none" w="med" len="med"/>
              <a:tailEnd type="none" w="med" len="med"/>
            </a:ln>
          </p:spPr>
          <p:txBody>
            <a:bodyPr/>
            <a:lstStyle/>
            <a:p>
              <a:endParaRPr lang="en-US"/>
            </a:p>
          </p:txBody>
        </p:sp>
        <p:grpSp>
          <p:nvGrpSpPr>
            <p:cNvPr id="2294" name="Google Shape;2294;p47"/>
            <p:cNvGrpSpPr/>
            <p:nvPr/>
          </p:nvGrpSpPr>
          <p:grpSpPr>
            <a:xfrm>
              <a:off x="791001" y="1028677"/>
              <a:ext cx="1634875" cy="4409476"/>
              <a:chOff x="336951" y="1028677"/>
              <a:chExt cx="1634875" cy="4409476"/>
            </a:xfrm>
          </p:grpSpPr>
          <p:sp>
            <p:nvSpPr>
              <p:cNvPr id="2295" name="Google Shape;2295;p47"/>
              <p:cNvSpPr/>
              <p:nvPr/>
            </p:nvSpPr>
            <p:spPr>
              <a:xfrm>
                <a:off x="966161" y="4640725"/>
                <a:ext cx="921468" cy="789388"/>
              </a:xfrm>
              <a:custGeom>
                <a:avLst/>
                <a:gdLst/>
                <a:ahLst/>
                <a:cxnLst/>
                <a:rect l="l" t="t" r="r" b="b"/>
                <a:pathLst>
                  <a:path w="5505" h="4716" extrusionOk="0">
                    <a:moveTo>
                      <a:pt x="284" y="1"/>
                    </a:moveTo>
                    <a:lnTo>
                      <a:pt x="92" y="2385"/>
                    </a:lnTo>
                    <a:lnTo>
                      <a:pt x="92" y="2454"/>
                    </a:lnTo>
                    <a:cubicBezTo>
                      <a:pt x="0" y="2454"/>
                      <a:pt x="0" y="2756"/>
                      <a:pt x="0" y="2935"/>
                    </a:cubicBezTo>
                    <a:lnTo>
                      <a:pt x="0" y="2964"/>
                    </a:lnTo>
                    <a:cubicBezTo>
                      <a:pt x="16" y="3816"/>
                      <a:pt x="48" y="4527"/>
                      <a:pt x="117" y="4571"/>
                    </a:cubicBezTo>
                    <a:cubicBezTo>
                      <a:pt x="257" y="4659"/>
                      <a:pt x="3053" y="4716"/>
                      <a:pt x="4494" y="4716"/>
                    </a:cubicBezTo>
                    <a:cubicBezTo>
                      <a:pt x="4964" y="4716"/>
                      <a:pt x="5290" y="4710"/>
                      <a:pt x="5332" y="4697"/>
                    </a:cubicBezTo>
                    <a:cubicBezTo>
                      <a:pt x="5505" y="4640"/>
                      <a:pt x="5366" y="4159"/>
                      <a:pt x="5178" y="4005"/>
                    </a:cubicBezTo>
                    <a:cubicBezTo>
                      <a:pt x="4989" y="3851"/>
                      <a:pt x="3143" y="2992"/>
                      <a:pt x="3143" y="2992"/>
                    </a:cubicBezTo>
                    <a:lnTo>
                      <a:pt x="3143" y="2976"/>
                    </a:lnTo>
                    <a:lnTo>
                      <a:pt x="3051" y="2486"/>
                    </a:lnTo>
                    <a:lnTo>
                      <a:pt x="3051" y="2391"/>
                    </a:lnTo>
                    <a:lnTo>
                      <a:pt x="3382"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7"/>
              <p:cNvSpPr/>
              <p:nvPr/>
            </p:nvSpPr>
            <p:spPr>
              <a:xfrm>
                <a:off x="966161" y="5046137"/>
                <a:ext cx="921468" cy="383981"/>
              </a:xfrm>
              <a:custGeom>
                <a:avLst/>
                <a:gdLst/>
                <a:ahLst/>
                <a:cxnLst/>
                <a:rect l="l" t="t" r="r" b="b"/>
                <a:pathLst>
                  <a:path w="5505" h="2294" extrusionOk="0">
                    <a:moveTo>
                      <a:pt x="92" y="1"/>
                    </a:moveTo>
                    <a:lnTo>
                      <a:pt x="92" y="32"/>
                    </a:lnTo>
                    <a:cubicBezTo>
                      <a:pt x="0" y="32"/>
                      <a:pt x="0" y="334"/>
                      <a:pt x="0" y="513"/>
                    </a:cubicBezTo>
                    <a:lnTo>
                      <a:pt x="0" y="542"/>
                    </a:lnTo>
                    <a:cubicBezTo>
                      <a:pt x="16" y="1394"/>
                      <a:pt x="48" y="2105"/>
                      <a:pt x="117" y="2149"/>
                    </a:cubicBezTo>
                    <a:cubicBezTo>
                      <a:pt x="257" y="2237"/>
                      <a:pt x="3053" y="2294"/>
                      <a:pt x="4494" y="2294"/>
                    </a:cubicBezTo>
                    <a:cubicBezTo>
                      <a:pt x="4964" y="2294"/>
                      <a:pt x="5290" y="2288"/>
                      <a:pt x="5332" y="2275"/>
                    </a:cubicBezTo>
                    <a:cubicBezTo>
                      <a:pt x="5505" y="2218"/>
                      <a:pt x="5366" y="1737"/>
                      <a:pt x="5178" y="1583"/>
                    </a:cubicBezTo>
                    <a:cubicBezTo>
                      <a:pt x="4989" y="1429"/>
                      <a:pt x="3143" y="570"/>
                      <a:pt x="3143" y="570"/>
                    </a:cubicBezTo>
                    <a:lnTo>
                      <a:pt x="3143" y="554"/>
                    </a:lnTo>
                    <a:lnTo>
                      <a:pt x="3051" y="64"/>
                    </a:lnTo>
                    <a:lnTo>
                      <a:pt x="30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7"/>
              <p:cNvSpPr/>
              <p:nvPr/>
            </p:nvSpPr>
            <p:spPr>
              <a:xfrm>
                <a:off x="981393" y="5136693"/>
                <a:ext cx="870415" cy="284220"/>
              </a:xfrm>
              <a:custGeom>
                <a:avLst/>
                <a:gdLst/>
                <a:ahLst/>
                <a:cxnLst/>
                <a:rect l="l" t="t" r="r" b="b"/>
                <a:pathLst>
                  <a:path w="5200" h="1698" extrusionOk="0">
                    <a:moveTo>
                      <a:pt x="1" y="1"/>
                    </a:moveTo>
                    <a:lnTo>
                      <a:pt x="1" y="26"/>
                    </a:lnTo>
                    <a:lnTo>
                      <a:pt x="1" y="64"/>
                    </a:lnTo>
                    <a:cubicBezTo>
                      <a:pt x="16" y="859"/>
                      <a:pt x="42" y="1517"/>
                      <a:pt x="111" y="1561"/>
                    </a:cubicBezTo>
                    <a:cubicBezTo>
                      <a:pt x="177" y="1602"/>
                      <a:pt x="897" y="1639"/>
                      <a:pt x="1765" y="1661"/>
                    </a:cubicBezTo>
                    <a:cubicBezTo>
                      <a:pt x="1998" y="1668"/>
                      <a:pt x="2243" y="1677"/>
                      <a:pt x="2489" y="1677"/>
                    </a:cubicBezTo>
                    <a:cubicBezTo>
                      <a:pt x="3113" y="1690"/>
                      <a:pt x="3749" y="1697"/>
                      <a:pt x="4230" y="1697"/>
                    </a:cubicBezTo>
                    <a:cubicBezTo>
                      <a:pt x="4684" y="1697"/>
                      <a:pt x="5000" y="1691"/>
                      <a:pt x="5039" y="1677"/>
                    </a:cubicBezTo>
                    <a:cubicBezTo>
                      <a:pt x="5200" y="1627"/>
                      <a:pt x="5068" y="1155"/>
                      <a:pt x="4885" y="1010"/>
                    </a:cubicBezTo>
                    <a:cubicBezTo>
                      <a:pt x="4709" y="866"/>
                      <a:pt x="2960" y="51"/>
                      <a:pt x="2960" y="51"/>
                    </a:cubicBezTo>
                    <a:lnTo>
                      <a:pt x="29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7"/>
              <p:cNvSpPr/>
              <p:nvPr/>
            </p:nvSpPr>
            <p:spPr>
              <a:xfrm>
                <a:off x="1030438" y="5380576"/>
                <a:ext cx="791408" cy="11215"/>
              </a:xfrm>
              <a:custGeom>
                <a:avLst/>
                <a:gdLst/>
                <a:ahLst/>
                <a:cxnLst/>
                <a:rect l="l" t="t" r="r" b="b"/>
                <a:pathLst>
                  <a:path w="4728" h="67" extrusionOk="0">
                    <a:moveTo>
                      <a:pt x="848" y="0"/>
                    </a:moveTo>
                    <a:cubicBezTo>
                      <a:pt x="483" y="0"/>
                      <a:pt x="185" y="3"/>
                      <a:pt x="10" y="9"/>
                    </a:cubicBezTo>
                    <a:cubicBezTo>
                      <a:pt x="0" y="9"/>
                      <a:pt x="0" y="13"/>
                      <a:pt x="10" y="13"/>
                    </a:cubicBezTo>
                    <a:cubicBezTo>
                      <a:pt x="611" y="49"/>
                      <a:pt x="2663" y="67"/>
                      <a:pt x="3905" y="67"/>
                    </a:cubicBezTo>
                    <a:cubicBezTo>
                      <a:pt x="4255" y="67"/>
                      <a:pt x="4540" y="66"/>
                      <a:pt x="4712" y="63"/>
                    </a:cubicBezTo>
                    <a:cubicBezTo>
                      <a:pt x="4727" y="63"/>
                      <a:pt x="4727" y="53"/>
                      <a:pt x="4712" y="53"/>
                    </a:cubicBezTo>
                    <a:cubicBezTo>
                      <a:pt x="4106" y="32"/>
                      <a:pt x="2090" y="0"/>
                      <a:pt x="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7"/>
              <p:cNvSpPr/>
              <p:nvPr/>
            </p:nvSpPr>
            <p:spPr>
              <a:xfrm>
                <a:off x="1377935" y="5136526"/>
                <a:ext cx="157512" cy="40842"/>
              </a:xfrm>
              <a:custGeom>
                <a:avLst/>
                <a:gdLst/>
                <a:ahLst/>
                <a:cxnLst/>
                <a:rect l="l" t="t" r="r" b="b"/>
                <a:pathLst>
                  <a:path w="941" h="244" extrusionOk="0">
                    <a:moveTo>
                      <a:pt x="668" y="1"/>
                    </a:moveTo>
                    <a:cubicBezTo>
                      <a:pt x="430" y="1"/>
                      <a:pt x="184" y="67"/>
                      <a:pt x="9" y="225"/>
                    </a:cubicBezTo>
                    <a:cubicBezTo>
                      <a:pt x="0" y="231"/>
                      <a:pt x="9" y="244"/>
                      <a:pt x="22" y="244"/>
                    </a:cubicBezTo>
                    <a:cubicBezTo>
                      <a:pt x="315" y="153"/>
                      <a:pt x="620" y="90"/>
                      <a:pt x="925" y="65"/>
                    </a:cubicBezTo>
                    <a:cubicBezTo>
                      <a:pt x="937" y="58"/>
                      <a:pt x="940" y="49"/>
                      <a:pt x="937" y="36"/>
                    </a:cubicBezTo>
                    <a:cubicBezTo>
                      <a:pt x="937" y="30"/>
                      <a:pt x="934" y="27"/>
                      <a:pt x="928" y="27"/>
                    </a:cubicBezTo>
                    <a:cubicBezTo>
                      <a:pt x="845" y="10"/>
                      <a:pt x="757"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7"/>
              <p:cNvSpPr/>
              <p:nvPr/>
            </p:nvSpPr>
            <p:spPr>
              <a:xfrm>
                <a:off x="1414760" y="5159123"/>
                <a:ext cx="157512" cy="41009"/>
              </a:xfrm>
              <a:custGeom>
                <a:avLst/>
                <a:gdLst/>
                <a:ahLst/>
                <a:cxnLst/>
                <a:rect l="l" t="t" r="r" b="b"/>
                <a:pathLst>
                  <a:path w="941" h="245" extrusionOk="0">
                    <a:moveTo>
                      <a:pt x="667" y="1"/>
                    </a:moveTo>
                    <a:cubicBezTo>
                      <a:pt x="428" y="1"/>
                      <a:pt x="181" y="66"/>
                      <a:pt x="10" y="222"/>
                    </a:cubicBezTo>
                    <a:cubicBezTo>
                      <a:pt x="0" y="232"/>
                      <a:pt x="10" y="244"/>
                      <a:pt x="22" y="244"/>
                    </a:cubicBezTo>
                    <a:cubicBezTo>
                      <a:pt x="315" y="153"/>
                      <a:pt x="620" y="90"/>
                      <a:pt x="925" y="62"/>
                    </a:cubicBezTo>
                    <a:cubicBezTo>
                      <a:pt x="937" y="59"/>
                      <a:pt x="941" y="46"/>
                      <a:pt x="937" y="33"/>
                    </a:cubicBezTo>
                    <a:lnTo>
                      <a:pt x="928" y="27"/>
                    </a:lnTo>
                    <a:cubicBezTo>
                      <a:pt x="845" y="10"/>
                      <a:pt x="757"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7"/>
              <p:cNvSpPr/>
              <p:nvPr/>
            </p:nvSpPr>
            <p:spPr>
              <a:xfrm>
                <a:off x="1451585" y="5182892"/>
                <a:ext cx="157512" cy="40842"/>
              </a:xfrm>
              <a:custGeom>
                <a:avLst/>
                <a:gdLst/>
                <a:ahLst/>
                <a:cxnLst/>
                <a:rect l="l" t="t" r="r" b="b"/>
                <a:pathLst>
                  <a:path w="941" h="244" extrusionOk="0">
                    <a:moveTo>
                      <a:pt x="667" y="0"/>
                    </a:moveTo>
                    <a:cubicBezTo>
                      <a:pt x="428" y="0"/>
                      <a:pt x="181" y="66"/>
                      <a:pt x="10" y="222"/>
                    </a:cubicBezTo>
                    <a:cubicBezTo>
                      <a:pt x="0" y="231"/>
                      <a:pt x="10" y="244"/>
                      <a:pt x="22" y="244"/>
                    </a:cubicBezTo>
                    <a:cubicBezTo>
                      <a:pt x="315" y="152"/>
                      <a:pt x="620" y="90"/>
                      <a:pt x="925" y="61"/>
                    </a:cubicBezTo>
                    <a:cubicBezTo>
                      <a:pt x="938" y="58"/>
                      <a:pt x="941" y="46"/>
                      <a:pt x="938" y="33"/>
                    </a:cubicBezTo>
                    <a:cubicBezTo>
                      <a:pt x="938" y="30"/>
                      <a:pt x="934" y="27"/>
                      <a:pt x="928" y="27"/>
                    </a:cubicBezTo>
                    <a:cubicBezTo>
                      <a:pt x="845" y="10"/>
                      <a:pt x="75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7"/>
              <p:cNvSpPr/>
              <p:nvPr/>
            </p:nvSpPr>
            <p:spPr>
              <a:xfrm>
                <a:off x="981895" y="5138367"/>
                <a:ext cx="419306" cy="281207"/>
              </a:xfrm>
              <a:custGeom>
                <a:avLst/>
                <a:gdLst/>
                <a:ahLst/>
                <a:cxnLst/>
                <a:rect l="l" t="t" r="r" b="b"/>
                <a:pathLst>
                  <a:path w="2505" h="1680" extrusionOk="0">
                    <a:moveTo>
                      <a:pt x="1" y="0"/>
                    </a:moveTo>
                    <a:lnTo>
                      <a:pt x="1" y="28"/>
                    </a:lnTo>
                    <a:lnTo>
                      <a:pt x="1" y="63"/>
                    </a:lnTo>
                    <a:cubicBezTo>
                      <a:pt x="13" y="862"/>
                      <a:pt x="45" y="1519"/>
                      <a:pt x="111" y="1563"/>
                    </a:cubicBezTo>
                    <a:cubicBezTo>
                      <a:pt x="177" y="1604"/>
                      <a:pt x="900" y="1642"/>
                      <a:pt x="1778" y="1664"/>
                    </a:cubicBezTo>
                    <a:cubicBezTo>
                      <a:pt x="2014" y="1667"/>
                      <a:pt x="2256" y="1680"/>
                      <a:pt x="2504" y="1680"/>
                    </a:cubicBezTo>
                    <a:cubicBezTo>
                      <a:pt x="1853" y="1242"/>
                      <a:pt x="410" y="28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7"/>
              <p:cNvSpPr/>
              <p:nvPr/>
            </p:nvSpPr>
            <p:spPr>
              <a:xfrm>
                <a:off x="695997" y="2408304"/>
                <a:ext cx="901549" cy="2732560"/>
              </a:xfrm>
              <a:custGeom>
                <a:avLst/>
                <a:gdLst/>
                <a:ahLst/>
                <a:cxnLst/>
                <a:rect l="l" t="t" r="r" b="b"/>
                <a:pathLst>
                  <a:path w="5386" h="16325" extrusionOk="0">
                    <a:moveTo>
                      <a:pt x="1" y="1"/>
                    </a:moveTo>
                    <a:cubicBezTo>
                      <a:pt x="1" y="1"/>
                      <a:pt x="281" y="1067"/>
                      <a:pt x="639" y="2448"/>
                    </a:cubicBezTo>
                    <a:cubicBezTo>
                      <a:pt x="878" y="3370"/>
                      <a:pt x="1155" y="4426"/>
                      <a:pt x="1401" y="5395"/>
                    </a:cubicBezTo>
                    <a:cubicBezTo>
                      <a:pt x="1495" y="5750"/>
                      <a:pt x="1583" y="6096"/>
                      <a:pt x="1665" y="6420"/>
                    </a:cubicBezTo>
                    <a:cubicBezTo>
                      <a:pt x="1929" y="7449"/>
                      <a:pt x="2124" y="8235"/>
                      <a:pt x="2155" y="8408"/>
                    </a:cubicBezTo>
                    <a:cubicBezTo>
                      <a:pt x="2184" y="8543"/>
                      <a:pt x="1517" y="16325"/>
                      <a:pt x="1517" y="16325"/>
                    </a:cubicBezTo>
                    <a:lnTo>
                      <a:pt x="4845" y="16325"/>
                    </a:lnTo>
                    <a:cubicBezTo>
                      <a:pt x="4845" y="16325"/>
                      <a:pt x="5386" y="9566"/>
                      <a:pt x="5235" y="8377"/>
                    </a:cubicBezTo>
                    <a:cubicBezTo>
                      <a:pt x="5150" y="7638"/>
                      <a:pt x="4244" y="4602"/>
                      <a:pt x="3568" y="2398"/>
                    </a:cubicBezTo>
                    <a:cubicBezTo>
                      <a:pt x="3156" y="1042"/>
                      <a:pt x="2825" y="1"/>
                      <a:pt x="2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7"/>
              <p:cNvSpPr/>
              <p:nvPr/>
            </p:nvSpPr>
            <p:spPr>
              <a:xfrm>
                <a:off x="981393" y="5041283"/>
                <a:ext cx="502999" cy="9708"/>
              </a:xfrm>
              <a:custGeom>
                <a:avLst/>
                <a:gdLst/>
                <a:ahLst/>
                <a:cxnLst/>
                <a:rect l="l" t="t" r="r" b="b"/>
                <a:pathLst>
                  <a:path w="3005" h="58" extrusionOk="0">
                    <a:moveTo>
                      <a:pt x="1126" y="1"/>
                    </a:moveTo>
                    <a:cubicBezTo>
                      <a:pt x="635" y="1"/>
                      <a:pt x="127" y="5"/>
                      <a:pt x="4" y="23"/>
                    </a:cubicBezTo>
                    <a:cubicBezTo>
                      <a:pt x="1" y="23"/>
                      <a:pt x="1" y="27"/>
                      <a:pt x="1" y="27"/>
                    </a:cubicBezTo>
                    <a:cubicBezTo>
                      <a:pt x="1" y="30"/>
                      <a:pt x="4" y="30"/>
                      <a:pt x="4" y="30"/>
                    </a:cubicBezTo>
                    <a:cubicBezTo>
                      <a:pt x="129" y="52"/>
                      <a:pt x="661" y="57"/>
                      <a:pt x="1165" y="57"/>
                    </a:cubicBezTo>
                    <a:cubicBezTo>
                      <a:pt x="1597" y="57"/>
                      <a:pt x="2009" y="53"/>
                      <a:pt x="2124" y="52"/>
                    </a:cubicBezTo>
                    <a:cubicBezTo>
                      <a:pt x="2630" y="45"/>
                      <a:pt x="2479" y="42"/>
                      <a:pt x="2995" y="30"/>
                    </a:cubicBezTo>
                    <a:cubicBezTo>
                      <a:pt x="2998" y="30"/>
                      <a:pt x="3004" y="23"/>
                      <a:pt x="2998" y="20"/>
                    </a:cubicBezTo>
                    <a:lnTo>
                      <a:pt x="2998" y="20"/>
                    </a:lnTo>
                    <a:cubicBezTo>
                      <a:pt x="2998" y="24"/>
                      <a:pt x="2998" y="25"/>
                      <a:pt x="2997" y="25"/>
                    </a:cubicBezTo>
                    <a:cubicBezTo>
                      <a:pt x="2997" y="25"/>
                      <a:pt x="2996" y="25"/>
                      <a:pt x="2995" y="23"/>
                    </a:cubicBezTo>
                    <a:cubicBezTo>
                      <a:pt x="2485" y="11"/>
                      <a:pt x="2633" y="8"/>
                      <a:pt x="2124" y="5"/>
                    </a:cubicBezTo>
                    <a:cubicBezTo>
                      <a:pt x="2005" y="5"/>
                      <a:pt x="1573" y="1"/>
                      <a:pt x="1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7"/>
              <p:cNvSpPr/>
              <p:nvPr/>
            </p:nvSpPr>
            <p:spPr>
              <a:xfrm>
                <a:off x="792078" y="2523947"/>
                <a:ext cx="384322" cy="2465079"/>
              </a:xfrm>
              <a:custGeom>
                <a:avLst/>
                <a:gdLst/>
                <a:ahLst/>
                <a:cxnLst/>
                <a:rect l="l" t="t" r="r" b="b"/>
                <a:pathLst>
                  <a:path w="2296" h="14727" extrusionOk="0">
                    <a:moveTo>
                      <a:pt x="10" y="1"/>
                    </a:moveTo>
                    <a:cubicBezTo>
                      <a:pt x="1" y="1"/>
                      <a:pt x="2" y="52"/>
                      <a:pt x="25" y="129"/>
                    </a:cubicBezTo>
                    <a:cubicBezTo>
                      <a:pt x="97" y="377"/>
                      <a:pt x="166" y="629"/>
                      <a:pt x="238" y="877"/>
                    </a:cubicBezTo>
                    <a:cubicBezTo>
                      <a:pt x="383" y="1368"/>
                      <a:pt x="525" y="1859"/>
                      <a:pt x="669" y="2353"/>
                    </a:cubicBezTo>
                    <a:cubicBezTo>
                      <a:pt x="962" y="3328"/>
                      <a:pt x="1251" y="4306"/>
                      <a:pt x="1547" y="5281"/>
                    </a:cubicBezTo>
                    <a:lnTo>
                      <a:pt x="1987" y="6746"/>
                    </a:lnTo>
                    <a:cubicBezTo>
                      <a:pt x="2063" y="6979"/>
                      <a:pt x="2122" y="7215"/>
                      <a:pt x="2170" y="7454"/>
                    </a:cubicBezTo>
                    <a:cubicBezTo>
                      <a:pt x="2207" y="7706"/>
                      <a:pt x="2220" y="7961"/>
                      <a:pt x="2201" y="8212"/>
                    </a:cubicBezTo>
                    <a:cubicBezTo>
                      <a:pt x="2170" y="8725"/>
                      <a:pt x="2110" y="9231"/>
                      <a:pt x="2063" y="9738"/>
                    </a:cubicBezTo>
                    <a:cubicBezTo>
                      <a:pt x="2015" y="10244"/>
                      <a:pt x="1971" y="10757"/>
                      <a:pt x="1921" y="11266"/>
                    </a:cubicBezTo>
                    <a:cubicBezTo>
                      <a:pt x="1827" y="12285"/>
                      <a:pt x="1736" y="13301"/>
                      <a:pt x="1641" y="14311"/>
                    </a:cubicBezTo>
                    <a:cubicBezTo>
                      <a:pt x="1629" y="14440"/>
                      <a:pt x="1619" y="14565"/>
                      <a:pt x="1610" y="14694"/>
                    </a:cubicBezTo>
                    <a:cubicBezTo>
                      <a:pt x="1610" y="14716"/>
                      <a:pt x="1625" y="14726"/>
                      <a:pt x="1641" y="14726"/>
                    </a:cubicBezTo>
                    <a:cubicBezTo>
                      <a:pt x="1657" y="14726"/>
                      <a:pt x="1674" y="14715"/>
                      <a:pt x="1676" y="14694"/>
                    </a:cubicBezTo>
                    <a:cubicBezTo>
                      <a:pt x="1786" y="13694"/>
                      <a:pt x="1871" y="12688"/>
                      <a:pt x="1965" y="11681"/>
                    </a:cubicBezTo>
                    <a:lnTo>
                      <a:pt x="2242" y="8681"/>
                    </a:lnTo>
                    <a:cubicBezTo>
                      <a:pt x="2267" y="8429"/>
                      <a:pt x="2295" y="8178"/>
                      <a:pt x="2295" y="7926"/>
                    </a:cubicBezTo>
                    <a:cubicBezTo>
                      <a:pt x="2289" y="7693"/>
                      <a:pt x="2264" y="7464"/>
                      <a:pt x="2210" y="7234"/>
                    </a:cubicBezTo>
                    <a:cubicBezTo>
                      <a:pt x="2100" y="6750"/>
                      <a:pt x="1943" y="6278"/>
                      <a:pt x="1795" y="5806"/>
                    </a:cubicBezTo>
                    <a:cubicBezTo>
                      <a:pt x="1503" y="4844"/>
                      <a:pt x="1213" y="3884"/>
                      <a:pt x="921" y="2925"/>
                    </a:cubicBezTo>
                    <a:cubicBezTo>
                      <a:pt x="776" y="2447"/>
                      <a:pt x="632" y="1966"/>
                      <a:pt x="481" y="1488"/>
                    </a:cubicBezTo>
                    <a:cubicBezTo>
                      <a:pt x="408" y="1245"/>
                      <a:pt x="333" y="1006"/>
                      <a:pt x="257" y="758"/>
                    </a:cubicBezTo>
                    <a:cubicBezTo>
                      <a:pt x="182" y="522"/>
                      <a:pt x="100" y="286"/>
                      <a:pt x="34" y="50"/>
                    </a:cubicBezTo>
                    <a:cubicBezTo>
                      <a:pt x="24" y="16"/>
                      <a:pt x="16"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7"/>
              <p:cNvSpPr/>
              <p:nvPr/>
            </p:nvSpPr>
            <p:spPr>
              <a:xfrm>
                <a:off x="695997" y="2403260"/>
                <a:ext cx="419808" cy="1076286"/>
              </a:xfrm>
              <a:custGeom>
                <a:avLst/>
                <a:gdLst/>
                <a:ahLst/>
                <a:cxnLst/>
                <a:rect l="l" t="t" r="r" b="b"/>
                <a:pathLst>
                  <a:path w="2508" h="6430" extrusionOk="0">
                    <a:moveTo>
                      <a:pt x="1" y="1"/>
                    </a:moveTo>
                    <a:cubicBezTo>
                      <a:pt x="1" y="1"/>
                      <a:pt x="1029" y="3929"/>
                      <a:pt x="1665" y="6430"/>
                    </a:cubicBezTo>
                    <a:cubicBezTo>
                      <a:pt x="1935" y="4366"/>
                      <a:pt x="2310" y="1520"/>
                      <a:pt x="25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7"/>
              <p:cNvSpPr/>
              <p:nvPr/>
            </p:nvSpPr>
            <p:spPr>
              <a:xfrm>
                <a:off x="365909" y="4654451"/>
                <a:ext cx="897364" cy="779847"/>
              </a:xfrm>
              <a:custGeom>
                <a:avLst/>
                <a:gdLst/>
                <a:ahLst/>
                <a:cxnLst/>
                <a:rect l="l" t="t" r="r" b="b"/>
                <a:pathLst>
                  <a:path w="5361" h="4659" extrusionOk="0">
                    <a:moveTo>
                      <a:pt x="124" y="1"/>
                    </a:moveTo>
                    <a:cubicBezTo>
                      <a:pt x="124" y="1"/>
                      <a:pt x="36" y="1180"/>
                      <a:pt x="92" y="2360"/>
                    </a:cubicBezTo>
                    <a:lnTo>
                      <a:pt x="92" y="2432"/>
                    </a:lnTo>
                    <a:cubicBezTo>
                      <a:pt x="48" y="2608"/>
                      <a:pt x="1" y="2951"/>
                      <a:pt x="1" y="2951"/>
                    </a:cubicBezTo>
                    <a:lnTo>
                      <a:pt x="1" y="2960"/>
                    </a:lnTo>
                    <a:cubicBezTo>
                      <a:pt x="17" y="3797"/>
                      <a:pt x="51" y="4486"/>
                      <a:pt x="117" y="4527"/>
                    </a:cubicBezTo>
                    <a:cubicBezTo>
                      <a:pt x="246" y="4611"/>
                      <a:pt x="2656" y="4658"/>
                      <a:pt x="4110" y="4658"/>
                    </a:cubicBezTo>
                    <a:cubicBezTo>
                      <a:pt x="4709" y="4658"/>
                      <a:pt x="5146" y="4650"/>
                      <a:pt x="5194" y="4634"/>
                    </a:cubicBezTo>
                    <a:cubicBezTo>
                      <a:pt x="5360" y="4580"/>
                      <a:pt x="5219" y="4096"/>
                      <a:pt x="5036" y="3945"/>
                    </a:cubicBezTo>
                    <a:cubicBezTo>
                      <a:pt x="4854" y="3797"/>
                      <a:pt x="3052" y="2970"/>
                      <a:pt x="3052" y="2970"/>
                    </a:cubicBezTo>
                    <a:lnTo>
                      <a:pt x="3052" y="2938"/>
                    </a:lnTo>
                    <a:lnTo>
                      <a:pt x="2961" y="2448"/>
                    </a:lnTo>
                    <a:lnTo>
                      <a:pt x="2961" y="2353"/>
                    </a:lnTo>
                    <a:lnTo>
                      <a:pt x="3149"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7"/>
              <p:cNvSpPr/>
              <p:nvPr/>
            </p:nvSpPr>
            <p:spPr>
              <a:xfrm>
                <a:off x="366578" y="5045635"/>
                <a:ext cx="921468" cy="392518"/>
              </a:xfrm>
              <a:custGeom>
                <a:avLst/>
                <a:gdLst/>
                <a:ahLst/>
                <a:cxnLst/>
                <a:rect l="l" t="t" r="r" b="b"/>
                <a:pathLst>
                  <a:path w="5505" h="2345" extrusionOk="0">
                    <a:moveTo>
                      <a:pt x="91" y="1"/>
                    </a:moveTo>
                    <a:lnTo>
                      <a:pt x="91" y="98"/>
                    </a:lnTo>
                    <a:cubicBezTo>
                      <a:pt x="49" y="270"/>
                      <a:pt x="4" y="588"/>
                      <a:pt x="0" y="615"/>
                    </a:cubicBezTo>
                    <a:lnTo>
                      <a:pt x="0" y="615"/>
                    </a:lnTo>
                    <a:cubicBezTo>
                      <a:pt x="0" y="611"/>
                      <a:pt x="0" y="606"/>
                      <a:pt x="0" y="601"/>
                    </a:cubicBezTo>
                    <a:lnTo>
                      <a:pt x="0" y="617"/>
                    </a:lnTo>
                    <a:cubicBezTo>
                      <a:pt x="0" y="617"/>
                      <a:pt x="0" y="616"/>
                      <a:pt x="0" y="615"/>
                    </a:cubicBezTo>
                    <a:lnTo>
                      <a:pt x="0" y="615"/>
                    </a:lnTo>
                    <a:cubicBezTo>
                      <a:pt x="16" y="1468"/>
                      <a:pt x="51" y="2171"/>
                      <a:pt x="123" y="2215"/>
                    </a:cubicBezTo>
                    <a:cubicBezTo>
                      <a:pt x="251" y="2298"/>
                      <a:pt x="2777" y="2344"/>
                      <a:pt x="4266" y="2344"/>
                    </a:cubicBezTo>
                    <a:cubicBezTo>
                      <a:pt x="4859" y="2344"/>
                      <a:pt x="5287" y="2337"/>
                      <a:pt x="5334" y="2322"/>
                    </a:cubicBezTo>
                    <a:cubicBezTo>
                      <a:pt x="5504" y="2262"/>
                      <a:pt x="5369" y="1778"/>
                      <a:pt x="5183" y="1623"/>
                    </a:cubicBezTo>
                    <a:cubicBezTo>
                      <a:pt x="4995" y="1469"/>
                      <a:pt x="3142" y="623"/>
                      <a:pt x="3142" y="623"/>
                    </a:cubicBezTo>
                    <a:lnTo>
                      <a:pt x="3142" y="614"/>
                    </a:lnTo>
                    <a:lnTo>
                      <a:pt x="3051" y="123"/>
                    </a:lnTo>
                    <a:lnTo>
                      <a:pt x="3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7"/>
              <p:cNvSpPr/>
              <p:nvPr/>
            </p:nvSpPr>
            <p:spPr>
              <a:xfrm>
                <a:off x="381308" y="5150419"/>
                <a:ext cx="869913" cy="283048"/>
              </a:xfrm>
              <a:custGeom>
                <a:avLst/>
                <a:gdLst/>
                <a:ahLst/>
                <a:cxnLst/>
                <a:rect l="l" t="t" r="r" b="b"/>
                <a:pathLst>
                  <a:path w="5197" h="1691" extrusionOk="0">
                    <a:moveTo>
                      <a:pt x="2960" y="0"/>
                    </a:moveTo>
                    <a:lnTo>
                      <a:pt x="0" y="7"/>
                    </a:lnTo>
                    <a:cubicBezTo>
                      <a:pt x="19" y="834"/>
                      <a:pt x="50" y="1523"/>
                      <a:pt x="116" y="1564"/>
                    </a:cubicBezTo>
                    <a:cubicBezTo>
                      <a:pt x="240" y="1644"/>
                      <a:pt x="2614" y="1690"/>
                      <a:pt x="4021" y="1690"/>
                    </a:cubicBezTo>
                    <a:cubicBezTo>
                      <a:pt x="4585" y="1690"/>
                      <a:pt x="4993" y="1683"/>
                      <a:pt x="5039" y="1667"/>
                    </a:cubicBezTo>
                    <a:cubicBezTo>
                      <a:pt x="5196" y="1611"/>
                      <a:pt x="5064" y="1152"/>
                      <a:pt x="4885" y="1007"/>
                    </a:cubicBezTo>
                    <a:cubicBezTo>
                      <a:pt x="4709" y="856"/>
                      <a:pt x="2960" y="51"/>
                      <a:pt x="2960" y="51"/>
                    </a:cubicBezTo>
                    <a:lnTo>
                      <a:pt x="2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7"/>
              <p:cNvSpPr/>
              <p:nvPr/>
            </p:nvSpPr>
            <p:spPr>
              <a:xfrm>
                <a:off x="429683" y="5390620"/>
                <a:ext cx="791408" cy="10378"/>
              </a:xfrm>
              <a:custGeom>
                <a:avLst/>
                <a:gdLst/>
                <a:ahLst/>
                <a:cxnLst/>
                <a:rect l="l" t="t" r="r" b="b"/>
                <a:pathLst>
                  <a:path w="4728" h="62" extrusionOk="0">
                    <a:moveTo>
                      <a:pt x="1290" y="0"/>
                    </a:moveTo>
                    <a:cubicBezTo>
                      <a:pt x="728" y="0"/>
                      <a:pt x="252" y="5"/>
                      <a:pt x="10" y="15"/>
                    </a:cubicBezTo>
                    <a:cubicBezTo>
                      <a:pt x="0" y="15"/>
                      <a:pt x="0" y="19"/>
                      <a:pt x="10" y="19"/>
                    </a:cubicBezTo>
                    <a:cubicBezTo>
                      <a:pt x="515" y="47"/>
                      <a:pt x="2045" y="61"/>
                      <a:pt x="3258" y="61"/>
                    </a:cubicBezTo>
                    <a:cubicBezTo>
                      <a:pt x="3894" y="61"/>
                      <a:pt x="4444" y="58"/>
                      <a:pt x="4712" y="50"/>
                    </a:cubicBezTo>
                    <a:cubicBezTo>
                      <a:pt x="4728" y="50"/>
                      <a:pt x="4728" y="41"/>
                      <a:pt x="4712" y="41"/>
                    </a:cubicBezTo>
                    <a:cubicBezTo>
                      <a:pt x="4174" y="21"/>
                      <a:pt x="2523"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7"/>
              <p:cNvSpPr/>
              <p:nvPr/>
            </p:nvSpPr>
            <p:spPr>
              <a:xfrm>
                <a:off x="775004" y="5145732"/>
                <a:ext cx="158181" cy="40675"/>
              </a:xfrm>
              <a:custGeom>
                <a:avLst/>
                <a:gdLst/>
                <a:ahLst/>
                <a:cxnLst/>
                <a:rect l="l" t="t" r="r" b="b"/>
                <a:pathLst>
                  <a:path w="945" h="243" extrusionOk="0">
                    <a:moveTo>
                      <a:pt x="671" y="0"/>
                    </a:moveTo>
                    <a:cubicBezTo>
                      <a:pt x="432" y="0"/>
                      <a:pt x="185" y="65"/>
                      <a:pt x="10" y="223"/>
                    </a:cubicBezTo>
                    <a:cubicBezTo>
                      <a:pt x="1" y="233"/>
                      <a:pt x="10" y="242"/>
                      <a:pt x="23" y="242"/>
                    </a:cubicBezTo>
                    <a:cubicBezTo>
                      <a:pt x="315" y="154"/>
                      <a:pt x="620" y="91"/>
                      <a:pt x="925" y="63"/>
                    </a:cubicBezTo>
                    <a:cubicBezTo>
                      <a:pt x="938" y="60"/>
                      <a:pt x="944" y="50"/>
                      <a:pt x="941" y="41"/>
                    </a:cubicBezTo>
                    <a:cubicBezTo>
                      <a:pt x="944" y="32"/>
                      <a:pt x="938" y="28"/>
                      <a:pt x="929" y="25"/>
                    </a:cubicBezTo>
                    <a:cubicBezTo>
                      <a:pt x="846" y="9"/>
                      <a:pt x="759"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7"/>
              <p:cNvSpPr/>
              <p:nvPr/>
            </p:nvSpPr>
            <p:spPr>
              <a:xfrm>
                <a:off x="811829" y="5167995"/>
                <a:ext cx="159688" cy="41009"/>
              </a:xfrm>
              <a:custGeom>
                <a:avLst/>
                <a:gdLst/>
                <a:ahLst/>
                <a:cxnLst/>
                <a:rect l="l" t="t" r="r" b="b"/>
                <a:pathLst>
                  <a:path w="954" h="245" extrusionOk="0">
                    <a:moveTo>
                      <a:pt x="680" y="0"/>
                    </a:moveTo>
                    <a:cubicBezTo>
                      <a:pt x="437" y="0"/>
                      <a:pt x="187" y="66"/>
                      <a:pt x="13" y="226"/>
                    </a:cubicBezTo>
                    <a:cubicBezTo>
                      <a:pt x="1" y="232"/>
                      <a:pt x="13" y="245"/>
                      <a:pt x="26" y="245"/>
                    </a:cubicBezTo>
                    <a:cubicBezTo>
                      <a:pt x="322" y="153"/>
                      <a:pt x="624" y="90"/>
                      <a:pt x="929" y="65"/>
                    </a:cubicBezTo>
                    <a:cubicBezTo>
                      <a:pt x="941" y="65"/>
                      <a:pt x="951" y="56"/>
                      <a:pt x="951" y="43"/>
                    </a:cubicBezTo>
                    <a:cubicBezTo>
                      <a:pt x="954" y="37"/>
                      <a:pt x="944" y="24"/>
                      <a:pt x="935" y="24"/>
                    </a:cubicBezTo>
                    <a:cubicBezTo>
                      <a:pt x="854" y="9"/>
                      <a:pt x="767"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7"/>
              <p:cNvSpPr/>
              <p:nvPr/>
            </p:nvSpPr>
            <p:spPr>
              <a:xfrm>
                <a:off x="849826" y="5191094"/>
                <a:ext cx="158014" cy="41009"/>
              </a:xfrm>
              <a:custGeom>
                <a:avLst/>
                <a:gdLst/>
                <a:ahLst/>
                <a:cxnLst/>
                <a:rect l="l" t="t" r="r" b="b"/>
                <a:pathLst>
                  <a:path w="944" h="245" extrusionOk="0">
                    <a:moveTo>
                      <a:pt x="673" y="0"/>
                    </a:moveTo>
                    <a:cubicBezTo>
                      <a:pt x="430" y="0"/>
                      <a:pt x="180" y="66"/>
                      <a:pt x="7" y="226"/>
                    </a:cubicBezTo>
                    <a:cubicBezTo>
                      <a:pt x="0" y="232"/>
                      <a:pt x="7" y="245"/>
                      <a:pt x="19" y="245"/>
                    </a:cubicBezTo>
                    <a:cubicBezTo>
                      <a:pt x="315" y="154"/>
                      <a:pt x="617" y="91"/>
                      <a:pt x="922" y="63"/>
                    </a:cubicBezTo>
                    <a:cubicBezTo>
                      <a:pt x="935" y="63"/>
                      <a:pt x="944" y="56"/>
                      <a:pt x="944" y="44"/>
                    </a:cubicBezTo>
                    <a:cubicBezTo>
                      <a:pt x="944" y="31"/>
                      <a:pt x="938" y="25"/>
                      <a:pt x="928" y="25"/>
                    </a:cubicBezTo>
                    <a:cubicBezTo>
                      <a:pt x="847" y="9"/>
                      <a:pt x="760"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7"/>
              <p:cNvSpPr/>
              <p:nvPr/>
            </p:nvSpPr>
            <p:spPr>
              <a:xfrm>
                <a:off x="336951" y="2403260"/>
                <a:ext cx="817353" cy="2750972"/>
              </a:xfrm>
              <a:custGeom>
                <a:avLst/>
                <a:gdLst/>
                <a:ahLst/>
                <a:cxnLst/>
                <a:rect l="l" t="t" r="r" b="b"/>
                <a:pathLst>
                  <a:path w="4883" h="16435" extrusionOk="0">
                    <a:moveTo>
                      <a:pt x="4882" y="1"/>
                    </a:moveTo>
                    <a:lnTo>
                      <a:pt x="1033" y="7"/>
                    </a:lnTo>
                    <a:cubicBezTo>
                      <a:pt x="1033" y="7"/>
                      <a:pt x="967" y="1086"/>
                      <a:pt x="888" y="2495"/>
                    </a:cubicBezTo>
                    <a:cubicBezTo>
                      <a:pt x="759" y="4775"/>
                      <a:pt x="589" y="7905"/>
                      <a:pt x="599" y="8612"/>
                    </a:cubicBezTo>
                    <a:cubicBezTo>
                      <a:pt x="602" y="9053"/>
                      <a:pt x="1" y="16434"/>
                      <a:pt x="1" y="16434"/>
                    </a:cubicBezTo>
                    <a:lnTo>
                      <a:pt x="3335" y="16419"/>
                    </a:lnTo>
                    <a:cubicBezTo>
                      <a:pt x="3335" y="16419"/>
                      <a:pt x="3511" y="9811"/>
                      <a:pt x="3483" y="8609"/>
                    </a:cubicBezTo>
                    <a:cubicBezTo>
                      <a:pt x="3473" y="8285"/>
                      <a:pt x="3511" y="6772"/>
                      <a:pt x="3546" y="5410"/>
                    </a:cubicBezTo>
                    <a:cubicBezTo>
                      <a:pt x="3577" y="4196"/>
                      <a:pt x="3608" y="3108"/>
                      <a:pt x="3608" y="3108"/>
                    </a:cubicBezTo>
                    <a:cubicBezTo>
                      <a:pt x="3870" y="2941"/>
                      <a:pt x="4143" y="2800"/>
                      <a:pt x="4426" y="2687"/>
                    </a:cubicBezTo>
                    <a:cubicBezTo>
                      <a:pt x="4458" y="2608"/>
                      <a:pt x="4486" y="2517"/>
                      <a:pt x="4511" y="2429"/>
                    </a:cubicBezTo>
                    <a:cubicBezTo>
                      <a:pt x="4816" y="1353"/>
                      <a:pt x="4882" y="1"/>
                      <a:pt x="48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7"/>
              <p:cNvSpPr/>
              <p:nvPr/>
            </p:nvSpPr>
            <p:spPr>
              <a:xfrm>
                <a:off x="374445" y="5047141"/>
                <a:ext cx="504506" cy="10378"/>
              </a:xfrm>
              <a:custGeom>
                <a:avLst/>
                <a:gdLst/>
                <a:ahLst/>
                <a:cxnLst/>
                <a:rect l="l" t="t" r="r" b="b"/>
                <a:pathLst>
                  <a:path w="3014" h="62" extrusionOk="0">
                    <a:moveTo>
                      <a:pt x="1561" y="0"/>
                    </a:moveTo>
                    <a:cubicBezTo>
                      <a:pt x="981" y="0"/>
                      <a:pt x="165" y="4"/>
                      <a:pt x="3" y="32"/>
                    </a:cubicBezTo>
                    <a:cubicBezTo>
                      <a:pt x="0" y="32"/>
                      <a:pt x="0" y="36"/>
                      <a:pt x="0" y="36"/>
                    </a:cubicBezTo>
                    <a:cubicBezTo>
                      <a:pt x="0" y="39"/>
                      <a:pt x="3" y="39"/>
                      <a:pt x="3" y="39"/>
                    </a:cubicBezTo>
                    <a:cubicBezTo>
                      <a:pt x="105" y="57"/>
                      <a:pt x="475" y="62"/>
                      <a:pt x="880" y="62"/>
                    </a:cubicBezTo>
                    <a:cubicBezTo>
                      <a:pt x="1402" y="62"/>
                      <a:pt x="1983" y="53"/>
                      <a:pt x="2123" y="51"/>
                    </a:cubicBezTo>
                    <a:cubicBezTo>
                      <a:pt x="2630" y="42"/>
                      <a:pt x="2482" y="39"/>
                      <a:pt x="2998" y="26"/>
                    </a:cubicBezTo>
                    <a:cubicBezTo>
                      <a:pt x="3004" y="26"/>
                      <a:pt x="3013" y="26"/>
                      <a:pt x="3013" y="20"/>
                    </a:cubicBezTo>
                    <a:cubicBezTo>
                      <a:pt x="3013" y="18"/>
                      <a:pt x="3009" y="13"/>
                      <a:pt x="3004" y="13"/>
                    </a:cubicBezTo>
                    <a:cubicBezTo>
                      <a:pt x="3002" y="13"/>
                      <a:pt x="3000" y="14"/>
                      <a:pt x="2998" y="17"/>
                    </a:cubicBezTo>
                    <a:cubicBezTo>
                      <a:pt x="2485" y="7"/>
                      <a:pt x="2639" y="4"/>
                      <a:pt x="2123" y="1"/>
                    </a:cubicBezTo>
                    <a:cubicBezTo>
                      <a:pt x="2045" y="1"/>
                      <a:pt x="1828" y="0"/>
                      <a:pt x="15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7"/>
              <p:cNvSpPr/>
              <p:nvPr/>
            </p:nvSpPr>
            <p:spPr>
              <a:xfrm>
                <a:off x="940885" y="2840476"/>
                <a:ext cx="166048" cy="87877"/>
              </a:xfrm>
              <a:custGeom>
                <a:avLst/>
                <a:gdLst/>
                <a:ahLst/>
                <a:cxnLst/>
                <a:rect l="l" t="t" r="r" b="b"/>
                <a:pathLst>
                  <a:path w="992" h="525" extrusionOk="0">
                    <a:moveTo>
                      <a:pt x="969" y="0"/>
                    </a:moveTo>
                    <a:cubicBezTo>
                      <a:pt x="965" y="0"/>
                      <a:pt x="960" y="2"/>
                      <a:pt x="957" y="6"/>
                    </a:cubicBezTo>
                    <a:cubicBezTo>
                      <a:pt x="626" y="141"/>
                      <a:pt x="309" y="311"/>
                      <a:pt x="7" y="502"/>
                    </a:cubicBezTo>
                    <a:cubicBezTo>
                      <a:pt x="0" y="509"/>
                      <a:pt x="0" y="515"/>
                      <a:pt x="0" y="518"/>
                    </a:cubicBezTo>
                    <a:cubicBezTo>
                      <a:pt x="7" y="524"/>
                      <a:pt x="10" y="524"/>
                      <a:pt x="13" y="524"/>
                    </a:cubicBezTo>
                    <a:cubicBezTo>
                      <a:pt x="337" y="367"/>
                      <a:pt x="661" y="216"/>
                      <a:pt x="976" y="43"/>
                    </a:cubicBezTo>
                    <a:cubicBezTo>
                      <a:pt x="988" y="40"/>
                      <a:pt x="991" y="24"/>
                      <a:pt x="985" y="15"/>
                    </a:cubicBezTo>
                    <a:cubicBezTo>
                      <a:pt x="983" y="5"/>
                      <a:pt x="976" y="0"/>
                      <a:pt x="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7"/>
              <p:cNvSpPr/>
              <p:nvPr/>
            </p:nvSpPr>
            <p:spPr>
              <a:xfrm>
                <a:off x="1002986" y="2648315"/>
                <a:ext cx="103445" cy="246056"/>
              </a:xfrm>
              <a:custGeom>
                <a:avLst/>
                <a:gdLst/>
                <a:ahLst/>
                <a:cxnLst/>
                <a:rect l="l" t="t" r="r" b="b"/>
                <a:pathLst>
                  <a:path w="618" h="1470" extrusionOk="0">
                    <a:moveTo>
                      <a:pt x="609" y="1"/>
                    </a:moveTo>
                    <a:cubicBezTo>
                      <a:pt x="607" y="1"/>
                      <a:pt x="605" y="3"/>
                      <a:pt x="605" y="9"/>
                    </a:cubicBezTo>
                    <a:cubicBezTo>
                      <a:pt x="583" y="125"/>
                      <a:pt x="554" y="245"/>
                      <a:pt x="532" y="367"/>
                    </a:cubicBezTo>
                    <a:cubicBezTo>
                      <a:pt x="507" y="487"/>
                      <a:pt x="488" y="591"/>
                      <a:pt x="460" y="697"/>
                    </a:cubicBezTo>
                    <a:cubicBezTo>
                      <a:pt x="438" y="801"/>
                      <a:pt x="381" y="902"/>
                      <a:pt x="306" y="974"/>
                    </a:cubicBezTo>
                    <a:cubicBezTo>
                      <a:pt x="265" y="1015"/>
                      <a:pt x="218" y="1050"/>
                      <a:pt x="170" y="1091"/>
                    </a:cubicBezTo>
                    <a:cubicBezTo>
                      <a:pt x="145" y="1109"/>
                      <a:pt x="117" y="1128"/>
                      <a:pt x="92" y="1147"/>
                    </a:cubicBezTo>
                    <a:cubicBezTo>
                      <a:pt x="92" y="1132"/>
                      <a:pt x="98" y="1116"/>
                      <a:pt x="98" y="1100"/>
                    </a:cubicBezTo>
                    <a:cubicBezTo>
                      <a:pt x="108" y="1056"/>
                      <a:pt x="114" y="1012"/>
                      <a:pt x="123" y="968"/>
                    </a:cubicBezTo>
                    <a:cubicBezTo>
                      <a:pt x="139" y="870"/>
                      <a:pt x="155" y="767"/>
                      <a:pt x="170" y="669"/>
                    </a:cubicBezTo>
                    <a:cubicBezTo>
                      <a:pt x="202" y="471"/>
                      <a:pt x="227" y="270"/>
                      <a:pt x="268" y="78"/>
                    </a:cubicBezTo>
                    <a:cubicBezTo>
                      <a:pt x="268" y="74"/>
                      <a:pt x="264" y="72"/>
                      <a:pt x="261" y="72"/>
                    </a:cubicBezTo>
                    <a:cubicBezTo>
                      <a:pt x="258" y="72"/>
                      <a:pt x="255" y="74"/>
                      <a:pt x="255" y="78"/>
                    </a:cubicBezTo>
                    <a:cubicBezTo>
                      <a:pt x="205" y="270"/>
                      <a:pt x="155" y="465"/>
                      <a:pt x="111" y="657"/>
                    </a:cubicBezTo>
                    <a:cubicBezTo>
                      <a:pt x="92" y="751"/>
                      <a:pt x="16" y="1223"/>
                      <a:pt x="13" y="1254"/>
                    </a:cubicBezTo>
                    <a:cubicBezTo>
                      <a:pt x="7" y="1286"/>
                      <a:pt x="4" y="1327"/>
                      <a:pt x="4" y="1358"/>
                    </a:cubicBezTo>
                    <a:cubicBezTo>
                      <a:pt x="1" y="1393"/>
                      <a:pt x="1" y="1427"/>
                      <a:pt x="4" y="1462"/>
                    </a:cubicBezTo>
                    <a:cubicBezTo>
                      <a:pt x="6" y="1466"/>
                      <a:pt x="10" y="1469"/>
                      <a:pt x="13" y="1469"/>
                    </a:cubicBezTo>
                    <a:cubicBezTo>
                      <a:pt x="14" y="1469"/>
                      <a:pt x="16" y="1469"/>
                      <a:pt x="16" y="1468"/>
                    </a:cubicBezTo>
                    <a:lnTo>
                      <a:pt x="20" y="1462"/>
                    </a:lnTo>
                    <a:cubicBezTo>
                      <a:pt x="35" y="1430"/>
                      <a:pt x="45" y="1396"/>
                      <a:pt x="51" y="1361"/>
                    </a:cubicBezTo>
                    <a:cubicBezTo>
                      <a:pt x="60" y="1330"/>
                      <a:pt x="67" y="1295"/>
                      <a:pt x="76" y="1257"/>
                    </a:cubicBezTo>
                    <a:lnTo>
                      <a:pt x="79" y="1220"/>
                    </a:lnTo>
                    <a:cubicBezTo>
                      <a:pt x="126" y="1191"/>
                      <a:pt x="170" y="1154"/>
                      <a:pt x="211" y="1122"/>
                    </a:cubicBezTo>
                    <a:cubicBezTo>
                      <a:pt x="255" y="1091"/>
                      <a:pt x="303" y="1053"/>
                      <a:pt x="350" y="1018"/>
                    </a:cubicBezTo>
                    <a:cubicBezTo>
                      <a:pt x="432" y="949"/>
                      <a:pt x="491" y="858"/>
                      <a:pt x="520" y="754"/>
                    </a:cubicBezTo>
                    <a:cubicBezTo>
                      <a:pt x="548" y="644"/>
                      <a:pt x="567" y="531"/>
                      <a:pt x="573" y="418"/>
                    </a:cubicBezTo>
                    <a:cubicBezTo>
                      <a:pt x="589" y="282"/>
                      <a:pt x="601" y="150"/>
                      <a:pt x="617" y="15"/>
                    </a:cubicBezTo>
                    <a:cubicBezTo>
                      <a:pt x="617" y="6"/>
                      <a:pt x="6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7"/>
              <p:cNvSpPr/>
              <p:nvPr/>
            </p:nvSpPr>
            <p:spPr>
              <a:xfrm>
                <a:off x="898034" y="1550255"/>
                <a:ext cx="853007" cy="520065"/>
              </a:xfrm>
              <a:custGeom>
                <a:avLst/>
                <a:gdLst/>
                <a:ahLst/>
                <a:cxnLst/>
                <a:rect l="l" t="t" r="r" b="b"/>
                <a:pathLst>
                  <a:path w="5096" h="3107" extrusionOk="0">
                    <a:moveTo>
                      <a:pt x="3831" y="1"/>
                    </a:moveTo>
                    <a:cubicBezTo>
                      <a:pt x="3816" y="1"/>
                      <a:pt x="3804" y="6"/>
                      <a:pt x="3795" y="17"/>
                    </a:cubicBezTo>
                    <a:cubicBezTo>
                      <a:pt x="3386" y="543"/>
                      <a:pt x="2823" y="1229"/>
                      <a:pt x="2687" y="1229"/>
                    </a:cubicBezTo>
                    <a:cubicBezTo>
                      <a:pt x="2684" y="1229"/>
                      <a:pt x="2681" y="1229"/>
                      <a:pt x="2678" y="1228"/>
                    </a:cubicBezTo>
                    <a:cubicBezTo>
                      <a:pt x="2049" y="1008"/>
                      <a:pt x="1449" y="712"/>
                      <a:pt x="886" y="357"/>
                    </a:cubicBezTo>
                    <a:cubicBezTo>
                      <a:pt x="655" y="211"/>
                      <a:pt x="448" y="132"/>
                      <a:pt x="304" y="132"/>
                    </a:cubicBezTo>
                    <a:cubicBezTo>
                      <a:pt x="65" y="132"/>
                      <a:pt x="1" y="349"/>
                      <a:pt x="297" y="829"/>
                    </a:cubicBezTo>
                    <a:cubicBezTo>
                      <a:pt x="562" y="1250"/>
                      <a:pt x="2043" y="3106"/>
                      <a:pt x="2876" y="3106"/>
                    </a:cubicBezTo>
                    <a:cubicBezTo>
                      <a:pt x="2944" y="3106"/>
                      <a:pt x="3007" y="3094"/>
                      <a:pt x="3065" y="3068"/>
                    </a:cubicBezTo>
                    <a:cubicBezTo>
                      <a:pt x="3804" y="2735"/>
                      <a:pt x="4540" y="1980"/>
                      <a:pt x="4864" y="1634"/>
                    </a:cubicBezTo>
                    <a:cubicBezTo>
                      <a:pt x="5095" y="1394"/>
                      <a:pt x="4076" y="1"/>
                      <a:pt x="3831"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7"/>
              <p:cNvSpPr/>
              <p:nvPr/>
            </p:nvSpPr>
            <p:spPr>
              <a:xfrm>
                <a:off x="882132" y="1567831"/>
                <a:ext cx="479565" cy="340294"/>
              </a:xfrm>
              <a:custGeom>
                <a:avLst/>
                <a:gdLst/>
                <a:ahLst/>
                <a:cxnLst/>
                <a:rect l="l" t="t" r="r" b="b"/>
                <a:pathLst>
                  <a:path w="2865" h="2033" extrusionOk="0">
                    <a:moveTo>
                      <a:pt x="375" y="1"/>
                    </a:moveTo>
                    <a:cubicBezTo>
                      <a:pt x="0" y="1"/>
                      <a:pt x="92" y="327"/>
                      <a:pt x="374" y="774"/>
                    </a:cubicBezTo>
                    <a:cubicBezTo>
                      <a:pt x="707" y="1302"/>
                      <a:pt x="1430" y="2032"/>
                      <a:pt x="1430" y="2032"/>
                    </a:cubicBezTo>
                    <a:lnTo>
                      <a:pt x="2865" y="1060"/>
                    </a:lnTo>
                    <a:cubicBezTo>
                      <a:pt x="2865" y="1060"/>
                      <a:pt x="1185" y="157"/>
                      <a:pt x="616" y="32"/>
                    </a:cubicBezTo>
                    <a:cubicBezTo>
                      <a:pt x="520" y="11"/>
                      <a:pt x="440" y="1"/>
                      <a:pt x="3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7"/>
              <p:cNvSpPr/>
              <p:nvPr/>
            </p:nvSpPr>
            <p:spPr>
              <a:xfrm>
                <a:off x="1097728" y="1725175"/>
                <a:ext cx="202874" cy="135414"/>
              </a:xfrm>
              <a:custGeom>
                <a:avLst/>
                <a:gdLst/>
                <a:ahLst/>
                <a:cxnLst/>
                <a:rect l="l" t="t" r="r" b="b"/>
                <a:pathLst>
                  <a:path w="1212" h="809" extrusionOk="0">
                    <a:moveTo>
                      <a:pt x="1199" y="1"/>
                    </a:moveTo>
                    <a:cubicBezTo>
                      <a:pt x="1146" y="26"/>
                      <a:pt x="693" y="321"/>
                      <a:pt x="595" y="388"/>
                    </a:cubicBezTo>
                    <a:cubicBezTo>
                      <a:pt x="495" y="457"/>
                      <a:pt x="98" y="721"/>
                      <a:pt x="4" y="796"/>
                    </a:cubicBezTo>
                    <a:cubicBezTo>
                      <a:pt x="1" y="796"/>
                      <a:pt x="1" y="800"/>
                      <a:pt x="1" y="806"/>
                    </a:cubicBezTo>
                    <a:lnTo>
                      <a:pt x="4" y="809"/>
                    </a:lnTo>
                    <a:cubicBezTo>
                      <a:pt x="111" y="749"/>
                      <a:pt x="517" y="482"/>
                      <a:pt x="614" y="416"/>
                    </a:cubicBezTo>
                    <a:cubicBezTo>
                      <a:pt x="715" y="350"/>
                      <a:pt x="1152" y="48"/>
                      <a:pt x="1199" y="7"/>
                    </a:cubicBezTo>
                    <a:cubicBezTo>
                      <a:pt x="1212" y="4"/>
                      <a:pt x="1209" y="1"/>
                      <a:pt x="1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7"/>
              <p:cNvSpPr/>
              <p:nvPr/>
            </p:nvSpPr>
            <p:spPr>
              <a:xfrm>
                <a:off x="887656" y="1570342"/>
                <a:ext cx="326573" cy="337113"/>
              </a:xfrm>
              <a:custGeom>
                <a:avLst/>
                <a:gdLst/>
                <a:ahLst/>
                <a:cxnLst/>
                <a:rect l="l" t="t" r="r" b="b"/>
                <a:pathLst>
                  <a:path w="1951" h="2014" extrusionOk="0">
                    <a:moveTo>
                      <a:pt x="212" y="1"/>
                    </a:moveTo>
                    <a:cubicBezTo>
                      <a:pt x="1" y="76"/>
                      <a:pt x="101" y="375"/>
                      <a:pt x="344" y="759"/>
                    </a:cubicBezTo>
                    <a:cubicBezTo>
                      <a:pt x="674" y="1287"/>
                      <a:pt x="1397" y="2014"/>
                      <a:pt x="1397" y="2014"/>
                    </a:cubicBezTo>
                    <a:lnTo>
                      <a:pt x="1951" y="1640"/>
                    </a:lnTo>
                    <a:lnTo>
                      <a:pt x="212" y="1"/>
                    </a:ln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7"/>
              <p:cNvSpPr/>
              <p:nvPr/>
            </p:nvSpPr>
            <p:spPr>
              <a:xfrm>
                <a:off x="1502136" y="1115718"/>
                <a:ext cx="343312" cy="719086"/>
              </a:xfrm>
              <a:custGeom>
                <a:avLst/>
                <a:gdLst/>
                <a:ahLst/>
                <a:cxnLst/>
                <a:rect l="l" t="t" r="r" b="b"/>
                <a:pathLst>
                  <a:path w="2051" h="4296" extrusionOk="0">
                    <a:moveTo>
                      <a:pt x="1259" y="1"/>
                    </a:moveTo>
                    <a:cubicBezTo>
                      <a:pt x="1109" y="1"/>
                      <a:pt x="1060" y="217"/>
                      <a:pt x="1060" y="217"/>
                    </a:cubicBezTo>
                    <a:cubicBezTo>
                      <a:pt x="1060" y="217"/>
                      <a:pt x="1066" y="46"/>
                      <a:pt x="950" y="46"/>
                    </a:cubicBezTo>
                    <a:cubicBezTo>
                      <a:pt x="946" y="46"/>
                      <a:pt x="942" y="46"/>
                      <a:pt x="938" y="47"/>
                    </a:cubicBezTo>
                    <a:cubicBezTo>
                      <a:pt x="848" y="57"/>
                      <a:pt x="789" y="168"/>
                      <a:pt x="749" y="317"/>
                    </a:cubicBezTo>
                    <a:lnTo>
                      <a:pt x="749" y="317"/>
                    </a:lnTo>
                    <a:cubicBezTo>
                      <a:pt x="740" y="313"/>
                      <a:pt x="729" y="311"/>
                      <a:pt x="718" y="311"/>
                    </a:cubicBezTo>
                    <a:cubicBezTo>
                      <a:pt x="717" y="311"/>
                      <a:pt x="716" y="311"/>
                      <a:pt x="714" y="311"/>
                    </a:cubicBezTo>
                    <a:cubicBezTo>
                      <a:pt x="375" y="323"/>
                      <a:pt x="368" y="2251"/>
                      <a:pt x="249" y="2456"/>
                    </a:cubicBezTo>
                    <a:cubicBezTo>
                      <a:pt x="132" y="2660"/>
                      <a:pt x="0" y="2893"/>
                      <a:pt x="0" y="2893"/>
                    </a:cubicBezTo>
                    <a:lnTo>
                      <a:pt x="1139" y="4296"/>
                    </a:lnTo>
                    <a:cubicBezTo>
                      <a:pt x="1312" y="4208"/>
                      <a:pt x="1906" y="3815"/>
                      <a:pt x="1969" y="3635"/>
                    </a:cubicBezTo>
                    <a:cubicBezTo>
                      <a:pt x="2051" y="3409"/>
                      <a:pt x="2042" y="2692"/>
                      <a:pt x="1979" y="2280"/>
                    </a:cubicBezTo>
                    <a:cubicBezTo>
                      <a:pt x="1927" y="1940"/>
                      <a:pt x="1830" y="1835"/>
                      <a:pt x="1718" y="1823"/>
                    </a:cubicBezTo>
                    <a:lnTo>
                      <a:pt x="1718" y="1823"/>
                    </a:lnTo>
                    <a:cubicBezTo>
                      <a:pt x="1747" y="1567"/>
                      <a:pt x="1771" y="1327"/>
                      <a:pt x="1774" y="1214"/>
                    </a:cubicBezTo>
                    <a:cubicBezTo>
                      <a:pt x="1787" y="912"/>
                      <a:pt x="1853" y="207"/>
                      <a:pt x="1595" y="150"/>
                    </a:cubicBezTo>
                    <a:cubicBezTo>
                      <a:pt x="1587" y="149"/>
                      <a:pt x="1579" y="148"/>
                      <a:pt x="1572" y="148"/>
                    </a:cubicBezTo>
                    <a:cubicBezTo>
                      <a:pt x="1465" y="148"/>
                      <a:pt x="1394" y="323"/>
                      <a:pt x="1394" y="323"/>
                    </a:cubicBezTo>
                    <a:cubicBezTo>
                      <a:pt x="1394" y="323"/>
                      <a:pt x="1435" y="28"/>
                      <a:pt x="1284" y="3"/>
                    </a:cubicBezTo>
                    <a:cubicBezTo>
                      <a:pt x="1275" y="1"/>
                      <a:pt x="1267" y="1"/>
                      <a:pt x="1259"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7"/>
              <p:cNvSpPr/>
              <p:nvPr/>
            </p:nvSpPr>
            <p:spPr>
              <a:xfrm>
                <a:off x="1744848" y="1419693"/>
                <a:ext cx="45362" cy="157677"/>
              </a:xfrm>
              <a:custGeom>
                <a:avLst/>
                <a:gdLst/>
                <a:ahLst/>
                <a:cxnLst/>
                <a:rect l="l" t="t" r="r" b="b"/>
                <a:pathLst>
                  <a:path w="271" h="942" extrusionOk="0">
                    <a:moveTo>
                      <a:pt x="239" y="0"/>
                    </a:moveTo>
                    <a:cubicBezTo>
                      <a:pt x="203" y="0"/>
                      <a:pt x="169" y="16"/>
                      <a:pt x="145" y="45"/>
                    </a:cubicBezTo>
                    <a:cubicBezTo>
                      <a:pt x="113" y="77"/>
                      <a:pt x="88" y="118"/>
                      <a:pt x="73" y="162"/>
                    </a:cubicBezTo>
                    <a:cubicBezTo>
                      <a:pt x="41" y="244"/>
                      <a:pt x="22" y="329"/>
                      <a:pt x="16" y="420"/>
                    </a:cubicBezTo>
                    <a:cubicBezTo>
                      <a:pt x="0" y="593"/>
                      <a:pt x="7" y="772"/>
                      <a:pt x="35" y="942"/>
                    </a:cubicBezTo>
                    <a:cubicBezTo>
                      <a:pt x="54" y="766"/>
                      <a:pt x="57" y="596"/>
                      <a:pt x="73" y="423"/>
                    </a:cubicBezTo>
                    <a:cubicBezTo>
                      <a:pt x="79" y="338"/>
                      <a:pt x="95" y="256"/>
                      <a:pt x="113" y="174"/>
                    </a:cubicBezTo>
                    <a:cubicBezTo>
                      <a:pt x="126" y="130"/>
                      <a:pt x="142" y="96"/>
                      <a:pt x="164" y="58"/>
                    </a:cubicBezTo>
                    <a:cubicBezTo>
                      <a:pt x="189" y="23"/>
                      <a:pt x="227" y="5"/>
                      <a:pt x="271" y="5"/>
                    </a:cubicBezTo>
                    <a:cubicBezTo>
                      <a:pt x="260" y="2"/>
                      <a:pt x="24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7"/>
              <p:cNvSpPr/>
              <p:nvPr/>
            </p:nvSpPr>
            <p:spPr>
              <a:xfrm>
                <a:off x="1700658" y="1168780"/>
                <a:ext cx="35319" cy="248065"/>
              </a:xfrm>
              <a:custGeom>
                <a:avLst/>
                <a:gdLst/>
                <a:ahLst/>
                <a:cxnLst/>
                <a:rect l="l" t="t" r="r" b="b"/>
                <a:pathLst>
                  <a:path w="211" h="1482" extrusionOk="0">
                    <a:moveTo>
                      <a:pt x="211" y="0"/>
                    </a:moveTo>
                    <a:cubicBezTo>
                      <a:pt x="176" y="123"/>
                      <a:pt x="148" y="245"/>
                      <a:pt x="126" y="371"/>
                    </a:cubicBezTo>
                    <a:cubicBezTo>
                      <a:pt x="98" y="491"/>
                      <a:pt x="79" y="617"/>
                      <a:pt x="60" y="739"/>
                    </a:cubicBezTo>
                    <a:cubicBezTo>
                      <a:pt x="44" y="862"/>
                      <a:pt x="22" y="985"/>
                      <a:pt x="16" y="1110"/>
                    </a:cubicBezTo>
                    <a:cubicBezTo>
                      <a:pt x="3" y="1230"/>
                      <a:pt x="0" y="1356"/>
                      <a:pt x="3" y="1482"/>
                    </a:cubicBezTo>
                    <a:cubicBezTo>
                      <a:pt x="19" y="1362"/>
                      <a:pt x="38" y="1236"/>
                      <a:pt x="60" y="1114"/>
                    </a:cubicBezTo>
                    <a:lnTo>
                      <a:pt x="116" y="742"/>
                    </a:lnTo>
                    <a:cubicBezTo>
                      <a:pt x="132" y="623"/>
                      <a:pt x="151" y="500"/>
                      <a:pt x="170" y="374"/>
                    </a:cubicBezTo>
                    <a:cubicBezTo>
                      <a:pt x="186" y="249"/>
                      <a:pt x="201" y="126"/>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7"/>
              <p:cNvSpPr/>
              <p:nvPr/>
            </p:nvSpPr>
            <p:spPr>
              <a:xfrm>
                <a:off x="1643244" y="1150367"/>
                <a:ext cx="37495" cy="226472"/>
              </a:xfrm>
              <a:custGeom>
                <a:avLst/>
                <a:gdLst/>
                <a:ahLst/>
                <a:cxnLst/>
                <a:rect l="l" t="t" r="r" b="b"/>
                <a:pathLst>
                  <a:path w="224" h="1353" extrusionOk="0">
                    <a:moveTo>
                      <a:pt x="224" y="0"/>
                    </a:moveTo>
                    <a:cubicBezTo>
                      <a:pt x="180" y="107"/>
                      <a:pt x="145" y="217"/>
                      <a:pt x="113" y="327"/>
                    </a:cubicBezTo>
                    <a:cubicBezTo>
                      <a:pt x="82" y="437"/>
                      <a:pt x="60" y="550"/>
                      <a:pt x="44" y="667"/>
                    </a:cubicBezTo>
                    <a:cubicBezTo>
                      <a:pt x="22" y="780"/>
                      <a:pt x="13" y="893"/>
                      <a:pt x="10" y="1007"/>
                    </a:cubicBezTo>
                    <a:cubicBezTo>
                      <a:pt x="0" y="1126"/>
                      <a:pt x="3" y="1239"/>
                      <a:pt x="13" y="1353"/>
                    </a:cubicBezTo>
                    <a:cubicBezTo>
                      <a:pt x="25" y="1242"/>
                      <a:pt x="35" y="1126"/>
                      <a:pt x="51" y="1013"/>
                    </a:cubicBezTo>
                    <a:cubicBezTo>
                      <a:pt x="66" y="896"/>
                      <a:pt x="82" y="786"/>
                      <a:pt x="98" y="673"/>
                    </a:cubicBezTo>
                    <a:cubicBezTo>
                      <a:pt x="120" y="560"/>
                      <a:pt x="139" y="450"/>
                      <a:pt x="157" y="337"/>
                    </a:cubicBezTo>
                    <a:cubicBezTo>
                      <a:pt x="176" y="223"/>
                      <a:pt x="205" y="113"/>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7"/>
              <p:cNvSpPr/>
              <p:nvPr/>
            </p:nvSpPr>
            <p:spPr>
              <a:xfrm>
                <a:off x="1592191" y="1173467"/>
                <a:ext cx="34817" cy="181780"/>
              </a:xfrm>
              <a:custGeom>
                <a:avLst/>
                <a:gdLst/>
                <a:ahLst/>
                <a:cxnLst/>
                <a:rect l="l" t="t" r="r" b="b"/>
                <a:pathLst>
                  <a:path w="208" h="1086" extrusionOk="0">
                    <a:moveTo>
                      <a:pt x="208" y="0"/>
                    </a:moveTo>
                    <a:lnTo>
                      <a:pt x="208" y="0"/>
                    </a:lnTo>
                    <a:cubicBezTo>
                      <a:pt x="129" y="170"/>
                      <a:pt x="72" y="346"/>
                      <a:pt x="41" y="532"/>
                    </a:cubicBezTo>
                    <a:cubicBezTo>
                      <a:pt x="6" y="718"/>
                      <a:pt x="0" y="900"/>
                      <a:pt x="10" y="1086"/>
                    </a:cubicBezTo>
                    <a:cubicBezTo>
                      <a:pt x="38" y="900"/>
                      <a:pt x="69" y="721"/>
                      <a:pt x="101" y="538"/>
                    </a:cubicBezTo>
                    <a:cubicBezTo>
                      <a:pt x="132" y="359"/>
                      <a:pt x="173" y="183"/>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7"/>
              <p:cNvSpPr/>
              <p:nvPr/>
            </p:nvSpPr>
            <p:spPr>
              <a:xfrm>
                <a:off x="455963" y="1546573"/>
                <a:ext cx="797267" cy="985228"/>
              </a:xfrm>
              <a:custGeom>
                <a:avLst/>
                <a:gdLst/>
                <a:ahLst/>
                <a:cxnLst/>
                <a:rect l="l" t="t" r="r" b="b"/>
                <a:pathLst>
                  <a:path w="4763" h="5886" extrusionOk="0">
                    <a:moveTo>
                      <a:pt x="2681" y="1"/>
                    </a:moveTo>
                    <a:cubicBezTo>
                      <a:pt x="2500" y="1"/>
                      <a:pt x="2311" y="44"/>
                      <a:pt x="2165" y="165"/>
                    </a:cubicBezTo>
                    <a:cubicBezTo>
                      <a:pt x="1381" y="803"/>
                      <a:pt x="696" y="2996"/>
                      <a:pt x="539" y="3656"/>
                    </a:cubicBezTo>
                    <a:cubicBezTo>
                      <a:pt x="281" y="4748"/>
                      <a:pt x="1" y="5823"/>
                      <a:pt x="42" y="5867"/>
                    </a:cubicBezTo>
                    <a:cubicBezTo>
                      <a:pt x="47" y="5873"/>
                      <a:pt x="1741" y="5886"/>
                      <a:pt x="3085" y="5886"/>
                    </a:cubicBezTo>
                    <a:cubicBezTo>
                      <a:pt x="3961" y="5886"/>
                      <a:pt x="4688" y="5880"/>
                      <a:pt x="4703" y="5864"/>
                    </a:cubicBezTo>
                    <a:cubicBezTo>
                      <a:pt x="4763" y="5795"/>
                      <a:pt x="3740" y="794"/>
                      <a:pt x="3269" y="178"/>
                    </a:cubicBezTo>
                    <a:cubicBezTo>
                      <a:pt x="3206" y="98"/>
                      <a:pt x="2953" y="1"/>
                      <a:pt x="26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7"/>
              <p:cNvSpPr/>
              <p:nvPr/>
            </p:nvSpPr>
            <p:spPr>
              <a:xfrm>
                <a:off x="808147" y="1562474"/>
                <a:ext cx="199693" cy="16571"/>
              </a:xfrm>
              <a:custGeom>
                <a:avLst/>
                <a:gdLst/>
                <a:ahLst/>
                <a:cxnLst/>
                <a:rect l="l" t="t" r="r" b="b"/>
                <a:pathLst>
                  <a:path w="1193" h="99" extrusionOk="0">
                    <a:moveTo>
                      <a:pt x="95" y="1"/>
                    </a:moveTo>
                    <a:cubicBezTo>
                      <a:pt x="83" y="48"/>
                      <a:pt x="70" y="61"/>
                      <a:pt x="61" y="67"/>
                    </a:cubicBezTo>
                    <a:lnTo>
                      <a:pt x="1" y="92"/>
                    </a:lnTo>
                    <a:lnTo>
                      <a:pt x="1172" y="92"/>
                    </a:lnTo>
                    <a:cubicBezTo>
                      <a:pt x="1169" y="88"/>
                      <a:pt x="1167" y="84"/>
                      <a:pt x="1165" y="79"/>
                    </a:cubicBezTo>
                    <a:cubicBezTo>
                      <a:pt x="1152" y="64"/>
                      <a:pt x="1136" y="51"/>
                      <a:pt x="1121" y="1"/>
                    </a:cubicBezTo>
                    <a:close/>
                    <a:moveTo>
                      <a:pt x="1172" y="92"/>
                    </a:moveTo>
                    <a:cubicBezTo>
                      <a:pt x="1175" y="96"/>
                      <a:pt x="1179" y="99"/>
                      <a:pt x="1182" y="99"/>
                    </a:cubicBezTo>
                    <a:cubicBezTo>
                      <a:pt x="1186" y="99"/>
                      <a:pt x="1189" y="97"/>
                      <a:pt x="1193" y="9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7"/>
              <p:cNvSpPr/>
              <p:nvPr/>
            </p:nvSpPr>
            <p:spPr>
              <a:xfrm>
                <a:off x="773498" y="1607836"/>
                <a:ext cx="252923" cy="15399"/>
              </a:xfrm>
              <a:custGeom>
                <a:avLst/>
                <a:gdLst/>
                <a:ahLst/>
                <a:cxnLst/>
                <a:rect l="l" t="t" r="r" b="b"/>
                <a:pathLst>
                  <a:path w="1511" h="92" extrusionOk="0">
                    <a:moveTo>
                      <a:pt x="66" y="0"/>
                    </a:moveTo>
                    <a:lnTo>
                      <a:pt x="0" y="91"/>
                    </a:lnTo>
                    <a:lnTo>
                      <a:pt x="1510" y="91"/>
                    </a:lnTo>
                    <a:lnTo>
                      <a:pt x="147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7"/>
              <p:cNvSpPr/>
              <p:nvPr/>
            </p:nvSpPr>
            <p:spPr>
              <a:xfrm>
                <a:off x="746046" y="1637297"/>
                <a:ext cx="294435" cy="15399"/>
              </a:xfrm>
              <a:custGeom>
                <a:avLst/>
                <a:gdLst/>
                <a:ahLst/>
                <a:cxnLst/>
                <a:rect l="l" t="t" r="r" b="b"/>
                <a:pathLst>
                  <a:path w="1759" h="92" extrusionOk="0">
                    <a:moveTo>
                      <a:pt x="57" y="0"/>
                    </a:moveTo>
                    <a:lnTo>
                      <a:pt x="1" y="92"/>
                    </a:lnTo>
                    <a:lnTo>
                      <a:pt x="1759" y="92"/>
                    </a:lnTo>
                    <a:lnTo>
                      <a:pt x="1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7"/>
              <p:cNvSpPr/>
              <p:nvPr/>
            </p:nvSpPr>
            <p:spPr>
              <a:xfrm>
                <a:off x="723449" y="1683161"/>
                <a:ext cx="329753" cy="14897"/>
              </a:xfrm>
              <a:custGeom>
                <a:avLst/>
                <a:gdLst/>
                <a:ahLst/>
                <a:cxnLst/>
                <a:rect l="l" t="t" r="r" b="b"/>
                <a:pathLst>
                  <a:path w="1970" h="89" extrusionOk="0">
                    <a:moveTo>
                      <a:pt x="45" y="0"/>
                    </a:moveTo>
                    <a:cubicBezTo>
                      <a:pt x="32" y="19"/>
                      <a:pt x="13" y="47"/>
                      <a:pt x="1" y="88"/>
                    </a:cubicBezTo>
                    <a:lnTo>
                      <a:pt x="1969" y="88"/>
                    </a:lnTo>
                    <a:cubicBezTo>
                      <a:pt x="1960" y="47"/>
                      <a:pt x="1954" y="19"/>
                      <a:pt x="1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7"/>
              <p:cNvSpPr/>
              <p:nvPr/>
            </p:nvSpPr>
            <p:spPr>
              <a:xfrm>
                <a:off x="702860" y="1712621"/>
                <a:ext cx="361892" cy="15065"/>
              </a:xfrm>
              <a:custGeom>
                <a:avLst/>
                <a:gdLst/>
                <a:ahLst/>
                <a:cxnLst/>
                <a:rect l="l" t="t" r="r" b="b"/>
                <a:pathLst>
                  <a:path w="2162" h="90" extrusionOk="0">
                    <a:moveTo>
                      <a:pt x="45" y="0"/>
                    </a:moveTo>
                    <a:cubicBezTo>
                      <a:pt x="29" y="66"/>
                      <a:pt x="13" y="88"/>
                      <a:pt x="1" y="88"/>
                    </a:cubicBezTo>
                    <a:lnTo>
                      <a:pt x="2158" y="88"/>
                    </a:lnTo>
                    <a:cubicBezTo>
                      <a:pt x="2152" y="83"/>
                      <a:pt x="2145" y="54"/>
                      <a:pt x="2140" y="0"/>
                    </a:cubicBezTo>
                    <a:close/>
                    <a:moveTo>
                      <a:pt x="2158" y="88"/>
                    </a:moveTo>
                    <a:lnTo>
                      <a:pt x="2158" y="88"/>
                    </a:lnTo>
                    <a:cubicBezTo>
                      <a:pt x="2159" y="89"/>
                      <a:pt x="2159" y="89"/>
                      <a:pt x="2160" y="89"/>
                    </a:cubicBezTo>
                    <a:cubicBezTo>
                      <a:pt x="2160" y="89"/>
                      <a:pt x="2161" y="89"/>
                      <a:pt x="2162"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7"/>
              <p:cNvSpPr/>
              <p:nvPr/>
            </p:nvSpPr>
            <p:spPr>
              <a:xfrm>
                <a:off x="684447" y="1757815"/>
                <a:ext cx="391854" cy="15399"/>
              </a:xfrm>
              <a:custGeom>
                <a:avLst/>
                <a:gdLst/>
                <a:ahLst/>
                <a:cxnLst/>
                <a:rect l="l" t="t" r="r" b="b"/>
                <a:pathLst>
                  <a:path w="2341" h="92" extrusionOk="0">
                    <a:moveTo>
                      <a:pt x="39" y="1"/>
                    </a:moveTo>
                    <a:cubicBezTo>
                      <a:pt x="23" y="20"/>
                      <a:pt x="13" y="48"/>
                      <a:pt x="1" y="92"/>
                    </a:cubicBezTo>
                    <a:lnTo>
                      <a:pt x="2341" y="92"/>
                    </a:lnTo>
                    <a:cubicBezTo>
                      <a:pt x="2331" y="48"/>
                      <a:pt x="2325" y="20"/>
                      <a:pt x="23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7"/>
              <p:cNvSpPr/>
              <p:nvPr/>
            </p:nvSpPr>
            <p:spPr>
              <a:xfrm>
                <a:off x="668211" y="1787275"/>
                <a:ext cx="418636" cy="15399"/>
              </a:xfrm>
              <a:custGeom>
                <a:avLst/>
                <a:gdLst/>
                <a:ahLst/>
                <a:cxnLst/>
                <a:rect l="l" t="t" r="r" b="b"/>
                <a:pathLst>
                  <a:path w="2501" h="92" extrusionOk="0">
                    <a:moveTo>
                      <a:pt x="35" y="1"/>
                    </a:moveTo>
                    <a:cubicBezTo>
                      <a:pt x="22" y="70"/>
                      <a:pt x="10" y="92"/>
                      <a:pt x="0" y="92"/>
                    </a:cubicBezTo>
                    <a:lnTo>
                      <a:pt x="2501" y="92"/>
                    </a:lnTo>
                    <a:cubicBezTo>
                      <a:pt x="2491" y="92"/>
                      <a:pt x="2485" y="70"/>
                      <a:pt x="2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7"/>
              <p:cNvSpPr/>
              <p:nvPr/>
            </p:nvSpPr>
            <p:spPr>
              <a:xfrm>
                <a:off x="650803" y="1833140"/>
                <a:ext cx="446590" cy="14897"/>
              </a:xfrm>
              <a:custGeom>
                <a:avLst/>
                <a:gdLst/>
                <a:ahLst/>
                <a:cxnLst/>
                <a:rect l="l" t="t" r="r" b="b"/>
                <a:pathLst>
                  <a:path w="2668" h="89" extrusionOk="0">
                    <a:moveTo>
                      <a:pt x="35" y="0"/>
                    </a:moveTo>
                    <a:cubicBezTo>
                      <a:pt x="26" y="19"/>
                      <a:pt x="13" y="48"/>
                      <a:pt x="0" y="88"/>
                    </a:cubicBezTo>
                    <a:lnTo>
                      <a:pt x="2668" y="88"/>
                    </a:lnTo>
                    <a:lnTo>
                      <a:pt x="26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7"/>
              <p:cNvSpPr/>
              <p:nvPr/>
            </p:nvSpPr>
            <p:spPr>
              <a:xfrm>
                <a:off x="635570" y="1863102"/>
                <a:ext cx="471363" cy="15399"/>
              </a:xfrm>
              <a:custGeom>
                <a:avLst/>
                <a:gdLst/>
                <a:ahLst/>
                <a:cxnLst/>
                <a:rect l="l" t="t" r="r" b="b"/>
                <a:pathLst>
                  <a:path w="2816" h="92" extrusionOk="0">
                    <a:moveTo>
                      <a:pt x="32" y="1"/>
                    </a:moveTo>
                    <a:cubicBezTo>
                      <a:pt x="19" y="64"/>
                      <a:pt x="13" y="92"/>
                      <a:pt x="0" y="92"/>
                    </a:cubicBezTo>
                    <a:lnTo>
                      <a:pt x="2815" y="92"/>
                    </a:lnTo>
                    <a:cubicBezTo>
                      <a:pt x="2809" y="92"/>
                      <a:pt x="2800" y="64"/>
                      <a:pt x="27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7"/>
              <p:cNvSpPr/>
              <p:nvPr/>
            </p:nvSpPr>
            <p:spPr>
              <a:xfrm>
                <a:off x="620840" y="1907962"/>
                <a:ext cx="495467" cy="15399"/>
              </a:xfrm>
              <a:custGeom>
                <a:avLst/>
                <a:gdLst/>
                <a:ahLst/>
                <a:cxnLst/>
                <a:rect l="l" t="t" r="r" b="b"/>
                <a:pathLst>
                  <a:path w="2960" h="92" extrusionOk="0">
                    <a:moveTo>
                      <a:pt x="32" y="0"/>
                    </a:moveTo>
                    <a:cubicBezTo>
                      <a:pt x="19" y="19"/>
                      <a:pt x="10" y="44"/>
                      <a:pt x="0" y="91"/>
                    </a:cubicBezTo>
                    <a:lnTo>
                      <a:pt x="2960" y="91"/>
                    </a:lnTo>
                    <a:cubicBezTo>
                      <a:pt x="2950" y="44"/>
                      <a:pt x="2947" y="19"/>
                      <a:pt x="29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7"/>
              <p:cNvSpPr/>
              <p:nvPr/>
            </p:nvSpPr>
            <p:spPr>
              <a:xfrm>
                <a:off x="607617" y="1938426"/>
                <a:ext cx="517730" cy="14897"/>
              </a:xfrm>
              <a:custGeom>
                <a:avLst/>
                <a:gdLst/>
                <a:ahLst/>
                <a:cxnLst/>
                <a:rect l="l" t="t" r="r" b="b"/>
                <a:pathLst>
                  <a:path w="3093" h="89" extrusionOk="0">
                    <a:moveTo>
                      <a:pt x="26" y="0"/>
                    </a:moveTo>
                    <a:cubicBezTo>
                      <a:pt x="19" y="63"/>
                      <a:pt x="7" y="89"/>
                      <a:pt x="1" y="89"/>
                    </a:cubicBezTo>
                    <a:lnTo>
                      <a:pt x="3092" y="89"/>
                    </a:lnTo>
                    <a:cubicBezTo>
                      <a:pt x="3089" y="85"/>
                      <a:pt x="3083" y="63"/>
                      <a:pt x="30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7"/>
              <p:cNvSpPr/>
              <p:nvPr/>
            </p:nvSpPr>
            <p:spPr>
              <a:xfrm>
                <a:off x="594393" y="1983119"/>
                <a:ext cx="540327" cy="14897"/>
              </a:xfrm>
              <a:custGeom>
                <a:avLst/>
                <a:gdLst/>
                <a:ahLst/>
                <a:cxnLst/>
                <a:rect l="l" t="t" r="r" b="b"/>
                <a:pathLst>
                  <a:path w="3228" h="89" extrusionOk="0">
                    <a:moveTo>
                      <a:pt x="26" y="1"/>
                    </a:moveTo>
                    <a:lnTo>
                      <a:pt x="1" y="89"/>
                    </a:lnTo>
                    <a:lnTo>
                      <a:pt x="3228" y="89"/>
                    </a:lnTo>
                    <a:lnTo>
                      <a:pt x="3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7"/>
              <p:cNvSpPr/>
              <p:nvPr/>
            </p:nvSpPr>
            <p:spPr>
              <a:xfrm>
                <a:off x="582341" y="2013248"/>
                <a:ext cx="561418" cy="15399"/>
              </a:xfrm>
              <a:custGeom>
                <a:avLst/>
                <a:gdLst/>
                <a:ahLst/>
                <a:cxnLst/>
                <a:rect l="l" t="t" r="r" b="b"/>
                <a:pathLst>
                  <a:path w="3354" h="92" extrusionOk="0">
                    <a:moveTo>
                      <a:pt x="26" y="0"/>
                    </a:moveTo>
                    <a:cubicBezTo>
                      <a:pt x="16" y="63"/>
                      <a:pt x="10" y="91"/>
                      <a:pt x="1" y="91"/>
                    </a:cubicBezTo>
                    <a:lnTo>
                      <a:pt x="3353" y="91"/>
                    </a:lnTo>
                    <a:lnTo>
                      <a:pt x="33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7"/>
              <p:cNvSpPr/>
              <p:nvPr/>
            </p:nvSpPr>
            <p:spPr>
              <a:xfrm>
                <a:off x="570791" y="2057941"/>
                <a:ext cx="581839" cy="15399"/>
              </a:xfrm>
              <a:custGeom>
                <a:avLst/>
                <a:gdLst/>
                <a:ahLst/>
                <a:cxnLst/>
                <a:rect l="l" t="t" r="r" b="b"/>
                <a:pathLst>
                  <a:path w="3476" h="92" extrusionOk="0">
                    <a:moveTo>
                      <a:pt x="22" y="0"/>
                    </a:moveTo>
                    <a:cubicBezTo>
                      <a:pt x="16" y="19"/>
                      <a:pt x="7" y="44"/>
                      <a:pt x="0" y="92"/>
                    </a:cubicBezTo>
                    <a:lnTo>
                      <a:pt x="3476" y="92"/>
                    </a:lnTo>
                    <a:cubicBezTo>
                      <a:pt x="3470" y="48"/>
                      <a:pt x="3463" y="19"/>
                      <a:pt x="3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7"/>
              <p:cNvSpPr/>
              <p:nvPr/>
            </p:nvSpPr>
            <p:spPr>
              <a:xfrm>
                <a:off x="560246" y="2088405"/>
                <a:ext cx="601423" cy="14897"/>
              </a:xfrm>
              <a:custGeom>
                <a:avLst/>
                <a:gdLst/>
                <a:ahLst/>
                <a:cxnLst/>
                <a:rect l="l" t="t" r="r" b="b"/>
                <a:pathLst>
                  <a:path w="3593" h="89" extrusionOk="0">
                    <a:moveTo>
                      <a:pt x="23" y="1"/>
                    </a:moveTo>
                    <a:cubicBezTo>
                      <a:pt x="16" y="61"/>
                      <a:pt x="7" y="89"/>
                      <a:pt x="0" y="89"/>
                    </a:cubicBezTo>
                    <a:lnTo>
                      <a:pt x="3592" y="89"/>
                    </a:lnTo>
                    <a:cubicBezTo>
                      <a:pt x="3586" y="86"/>
                      <a:pt x="3577" y="64"/>
                      <a:pt x="3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7"/>
              <p:cNvSpPr/>
              <p:nvPr/>
            </p:nvSpPr>
            <p:spPr>
              <a:xfrm>
                <a:off x="549700" y="2133265"/>
                <a:ext cx="619836" cy="14897"/>
              </a:xfrm>
              <a:custGeom>
                <a:avLst/>
                <a:gdLst/>
                <a:ahLst/>
                <a:cxnLst/>
                <a:rect l="l" t="t" r="r" b="b"/>
                <a:pathLst>
                  <a:path w="3703" h="89" extrusionOk="0">
                    <a:moveTo>
                      <a:pt x="19" y="0"/>
                    </a:moveTo>
                    <a:cubicBezTo>
                      <a:pt x="10" y="19"/>
                      <a:pt x="7" y="41"/>
                      <a:pt x="1" y="88"/>
                    </a:cubicBezTo>
                    <a:lnTo>
                      <a:pt x="3703" y="88"/>
                    </a:lnTo>
                    <a:cubicBezTo>
                      <a:pt x="3699" y="41"/>
                      <a:pt x="3690" y="19"/>
                      <a:pt x="3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7"/>
              <p:cNvSpPr/>
              <p:nvPr/>
            </p:nvSpPr>
            <p:spPr>
              <a:xfrm>
                <a:off x="540829" y="2163227"/>
                <a:ext cx="638249" cy="15399"/>
              </a:xfrm>
              <a:custGeom>
                <a:avLst/>
                <a:gdLst/>
                <a:ahLst/>
                <a:cxnLst/>
                <a:rect l="l" t="t" r="r" b="b"/>
                <a:pathLst>
                  <a:path w="3813" h="92" extrusionOk="0">
                    <a:moveTo>
                      <a:pt x="22" y="0"/>
                    </a:moveTo>
                    <a:lnTo>
                      <a:pt x="0" y="92"/>
                    </a:lnTo>
                    <a:lnTo>
                      <a:pt x="3812" y="92"/>
                    </a:lnTo>
                    <a:cubicBezTo>
                      <a:pt x="3800" y="89"/>
                      <a:pt x="3796" y="63"/>
                      <a:pt x="3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7"/>
              <p:cNvSpPr/>
              <p:nvPr/>
            </p:nvSpPr>
            <p:spPr>
              <a:xfrm>
                <a:off x="531288" y="2207920"/>
                <a:ext cx="654653" cy="15567"/>
              </a:xfrm>
              <a:custGeom>
                <a:avLst/>
                <a:gdLst/>
                <a:ahLst/>
                <a:cxnLst/>
                <a:rect l="l" t="t" r="r" b="b"/>
                <a:pathLst>
                  <a:path w="3911" h="93" extrusionOk="0">
                    <a:moveTo>
                      <a:pt x="19" y="1"/>
                    </a:moveTo>
                    <a:lnTo>
                      <a:pt x="1" y="92"/>
                    </a:lnTo>
                    <a:lnTo>
                      <a:pt x="3910" y="92"/>
                    </a:lnTo>
                    <a:cubicBezTo>
                      <a:pt x="3907" y="45"/>
                      <a:pt x="3901" y="17"/>
                      <a:pt x="38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7"/>
              <p:cNvSpPr/>
              <p:nvPr/>
            </p:nvSpPr>
            <p:spPr>
              <a:xfrm>
                <a:off x="521747" y="2238551"/>
                <a:ext cx="672061" cy="14897"/>
              </a:xfrm>
              <a:custGeom>
                <a:avLst/>
                <a:gdLst/>
                <a:ahLst/>
                <a:cxnLst/>
                <a:rect l="l" t="t" r="r" b="b"/>
                <a:pathLst>
                  <a:path w="4015" h="89" extrusionOk="0">
                    <a:moveTo>
                      <a:pt x="20" y="0"/>
                    </a:moveTo>
                    <a:lnTo>
                      <a:pt x="1" y="88"/>
                    </a:lnTo>
                    <a:lnTo>
                      <a:pt x="4014" y="88"/>
                    </a:lnTo>
                    <a:cubicBezTo>
                      <a:pt x="4011" y="85"/>
                      <a:pt x="4008" y="57"/>
                      <a:pt x="3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7"/>
              <p:cNvSpPr/>
              <p:nvPr/>
            </p:nvSpPr>
            <p:spPr>
              <a:xfrm>
                <a:off x="513377" y="2283244"/>
                <a:ext cx="688297" cy="14897"/>
              </a:xfrm>
              <a:custGeom>
                <a:avLst/>
                <a:gdLst/>
                <a:ahLst/>
                <a:cxnLst/>
                <a:rect l="l" t="t" r="r" b="b"/>
                <a:pathLst>
                  <a:path w="4112" h="89" extrusionOk="0">
                    <a:moveTo>
                      <a:pt x="19" y="1"/>
                    </a:moveTo>
                    <a:cubicBezTo>
                      <a:pt x="13" y="16"/>
                      <a:pt x="7" y="41"/>
                      <a:pt x="1" y="89"/>
                    </a:cubicBezTo>
                    <a:lnTo>
                      <a:pt x="4111" y="89"/>
                    </a:lnTo>
                    <a:cubicBezTo>
                      <a:pt x="4108" y="41"/>
                      <a:pt x="4105" y="16"/>
                      <a:pt x="4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7"/>
              <p:cNvSpPr/>
              <p:nvPr/>
            </p:nvSpPr>
            <p:spPr>
              <a:xfrm>
                <a:off x="503836" y="2313206"/>
                <a:ext cx="705706" cy="15567"/>
              </a:xfrm>
              <a:custGeom>
                <a:avLst/>
                <a:gdLst/>
                <a:ahLst/>
                <a:cxnLst/>
                <a:rect l="l" t="t" r="r" b="b"/>
                <a:pathLst>
                  <a:path w="4216" h="93" extrusionOk="0">
                    <a:moveTo>
                      <a:pt x="23" y="1"/>
                    </a:moveTo>
                    <a:lnTo>
                      <a:pt x="1" y="92"/>
                    </a:lnTo>
                    <a:lnTo>
                      <a:pt x="4216" y="92"/>
                    </a:lnTo>
                    <a:lnTo>
                      <a:pt x="42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7"/>
              <p:cNvSpPr/>
              <p:nvPr/>
            </p:nvSpPr>
            <p:spPr>
              <a:xfrm>
                <a:off x="495467" y="2358066"/>
                <a:ext cx="721942" cy="15399"/>
              </a:xfrm>
              <a:custGeom>
                <a:avLst/>
                <a:gdLst/>
                <a:ahLst/>
                <a:cxnLst/>
                <a:rect l="l" t="t" r="r" b="b"/>
                <a:pathLst>
                  <a:path w="4313" h="92" extrusionOk="0">
                    <a:moveTo>
                      <a:pt x="20" y="0"/>
                    </a:moveTo>
                    <a:cubicBezTo>
                      <a:pt x="13" y="16"/>
                      <a:pt x="10" y="44"/>
                      <a:pt x="1" y="91"/>
                    </a:cubicBezTo>
                    <a:lnTo>
                      <a:pt x="4313" y="91"/>
                    </a:lnTo>
                    <a:cubicBezTo>
                      <a:pt x="4306" y="44"/>
                      <a:pt x="4303" y="16"/>
                      <a:pt x="4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7"/>
              <p:cNvSpPr/>
              <p:nvPr/>
            </p:nvSpPr>
            <p:spPr>
              <a:xfrm>
                <a:off x="486595" y="2388530"/>
                <a:ext cx="738179" cy="14897"/>
              </a:xfrm>
              <a:custGeom>
                <a:avLst/>
                <a:gdLst/>
                <a:ahLst/>
                <a:cxnLst/>
                <a:rect l="l" t="t" r="r" b="b"/>
                <a:pathLst>
                  <a:path w="4410" h="89" extrusionOk="0">
                    <a:moveTo>
                      <a:pt x="19" y="1"/>
                    </a:moveTo>
                    <a:cubicBezTo>
                      <a:pt x="10" y="57"/>
                      <a:pt x="6" y="86"/>
                      <a:pt x="0" y="89"/>
                    </a:cubicBezTo>
                    <a:lnTo>
                      <a:pt x="4410" y="89"/>
                    </a:lnTo>
                    <a:cubicBezTo>
                      <a:pt x="4403" y="86"/>
                      <a:pt x="4403" y="60"/>
                      <a:pt x="43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7"/>
              <p:cNvSpPr/>
              <p:nvPr/>
            </p:nvSpPr>
            <p:spPr>
              <a:xfrm>
                <a:off x="477556" y="2433892"/>
                <a:ext cx="754583" cy="15399"/>
              </a:xfrm>
              <a:custGeom>
                <a:avLst/>
                <a:gdLst/>
                <a:ahLst/>
                <a:cxnLst/>
                <a:rect l="l" t="t" r="r" b="b"/>
                <a:pathLst>
                  <a:path w="4508" h="92" extrusionOk="0">
                    <a:moveTo>
                      <a:pt x="20" y="0"/>
                    </a:moveTo>
                    <a:cubicBezTo>
                      <a:pt x="13" y="16"/>
                      <a:pt x="7" y="38"/>
                      <a:pt x="1" y="91"/>
                    </a:cubicBezTo>
                    <a:lnTo>
                      <a:pt x="4508" y="91"/>
                    </a:lnTo>
                    <a:cubicBezTo>
                      <a:pt x="4498" y="38"/>
                      <a:pt x="4495" y="13"/>
                      <a:pt x="4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7"/>
              <p:cNvSpPr/>
              <p:nvPr/>
            </p:nvSpPr>
            <p:spPr>
              <a:xfrm>
                <a:off x="469187" y="2463352"/>
                <a:ext cx="769313" cy="15399"/>
              </a:xfrm>
              <a:custGeom>
                <a:avLst/>
                <a:gdLst/>
                <a:ahLst/>
                <a:cxnLst/>
                <a:rect l="l" t="t" r="r" b="b"/>
                <a:pathLst>
                  <a:path w="4596" h="92" extrusionOk="0">
                    <a:moveTo>
                      <a:pt x="16" y="0"/>
                    </a:moveTo>
                    <a:cubicBezTo>
                      <a:pt x="13" y="60"/>
                      <a:pt x="0" y="85"/>
                      <a:pt x="0" y="91"/>
                    </a:cubicBezTo>
                    <a:lnTo>
                      <a:pt x="4596" y="91"/>
                    </a:lnTo>
                    <a:cubicBezTo>
                      <a:pt x="4589" y="85"/>
                      <a:pt x="4586" y="63"/>
                      <a:pt x="4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7"/>
              <p:cNvSpPr/>
              <p:nvPr/>
            </p:nvSpPr>
            <p:spPr>
              <a:xfrm>
                <a:off x="462826" y="2508547"/>
                <a:ext cx="780863" cy="15399"/>
              </a:xfrm>
              <a:custGeom>
                <a:avLst/>
                <a:gdLst/>
                <a:ahLst/>
                <a:cxnLst/>
                <a:rect l="l" t="t" r="r" b="b"/>
                <a:pathLst>
                  <a:path w="4665" h="92" extrusionOk="0">
                    <a:moveTo>
                      <a:pt x="10" y="1"/>
                    </a:moveTo>
                    <a:cubicBezTo>
                      <a:pt x="7" y="23"/>
                      <a:pt x="1" y="48"/>
                      <a:pt x="1" y="92"/>
                    </a:cubicBezTo>
                    <a:lnTo>
                      <a:pt x="4665" y="92"/>
                    </a:lnTo>
                    <a:cubicBezTo>
                      <a:pt x="4662" y="45"/>
                      <a:pt x="4659" y="23"/>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7"/>
              <p:cNvSpPr/>
              <p:nvPr/>
            </p:nvSpPr>
            <p:spPr>
              <a:xfrm>
                <a:off x="772661" y="1517113"/>
                <a:ext cx="257944" cy="202201"/>
              </a:xfrm>
              <a:custGeom>
                <a:avLst/>
                <a:gdLst/>
                <a:ahLst/>
                <a:cxnLst/>
                <a:rect l="l" t="t" r="r" b="b"/>
                <a:pathLst>
                  <a:path w="1541" h="1208" extrusionOk="0">
                    <a:moveTo>
                      <a:pt x="744" y="0"/>
                    </a:moveTo>
                    <a:cubicBezTo>
                      <a:pt x="381" y="0"/>
                      <a:pt x="1" y="314"/>
                      <a:pt x="320" y="728"/>
                    </a:cubicBezTo>
                    <a:cubicBezTo>
                      <a:pt x="592" y="1087"/>
                      <a:pt x="884" y="1207"/>
                      <a:pt x="1090" y="1207"/>
                    </a:cubicBezTo>
                    <a:cubicBezTo>
                      <a:pt x="1137" y="1207"/>
                      <a:pt x="1180" y="1201"/>
                      <a:pt x="1216" y="1190"/>
                    </a:cubicBezTo>
                    <a:cubicBezTo>
                      <a:pt x="1452" y="1115"/>
                      <a:pt x="1540" y="637"/>
                      <a:pt x="1484" y="407"/>
                    </a:cubicBezTo>
                    <a:cubicBezTo>
                      <a:pt x="1424" y="181"/>
                      <a:pt x="1141" y="42"/>
                      <a:pt x="814" y="4"/>
                    </a:cubicBezTo>
                    <a:cubicBezTo>
                      <a:pt x="791" y="2"/>
                      <a:pt x="767" y="0"/>
                      <a:pt x="7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7"/>
              <p:cNvSpPr/>
              <p:nvPr/>
            </p:nvSpPr>
            <p:spPr>
              <a:xfrm>
                <a:off x="825053" y="1414672"/>
                <a:ext cx="196011" cy="275683"/>
              </a:xfrm>
              <a:custGeom>
                <a:avLst/>
                <a:gdLst/>
                <a:ahLst/>
                <a:cxnLst/>
                <a:rect l="l" t="t" r="r" b="b"/>
                <a:pathLst>
                  <a:path w="1171" h="1647" extrusionOk="0">
                    <a:moveTo>
                      <a:pt x="89" y="0"/>
                    </a:moveTo>
                    <a:cubicBezTo>
                      <a:pt x="83" y="0"/>
                      <a:pt x="79" y="1"/>
                      <a:pt x="79" y="3"/>
                    </a:cubicBezTo>
                    <a:cubicBezTo>
                      <a:pt x="79" y="176"/>
                      <a:pt x="1" y="1044"/>
                      <a:pt x="13" y="1063"/>
                    </a:cubicBezTo>
                    <a:cubicBezTo>
                      <a:pt x="179" y="1365"/>
                      <a:pt x="620" y="1646"/>
                      <a:pt x="795" y="1646"/>
                    </a:cubicBezTo>
                    <a:cubicBezTo>
                      <a:pt x="802" y="1646"/>
                      <a:pt x="809" y="1646"/>
                      <a:pt x="815" y="1645"/>
                    </a:cubicBezTo>
                    <a:cubicBezTo>
                      <a:pt x="1048" y="1610"/>
                      <a:pt x="1108" y="1139"/>
                      <a:pt x="1079" y="1000"/>
                    </a:cubicBezTo>
                    <a:lnTo>
                      <a:pt x="1079" y="991"/>
                    </a:lnTo>
                    <a:cubicBezTo>
                      <a:pt x="1076" y="966"/>
                      <a:pt x="1070" y="944"/>
                      <a:pt x="1070" y="918"/>
                    </a:cubicBezTo>
                    <a:cubicBezTo>
                      <a:pt x="1076" y="695"/>
                      <a:pt x="1111" y="472"/>
                      <a:pt x="1171" y="255"/>
                    </a:cubicBezTo>
                    <a:cubicBezTo>
                      <a:pt x="1171" y="255"/>
                      <a:pt x="200" y="0"/>
                      <a:pt x="89"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7"/>
              <p:cNvSpPr/>
              <p:nvPr/>
            </p:nvSpPr>
            <p:spPr>
              <a:xfrm>
                <a:off x="849815" y="1415676"/>
                <a:ext cx="171405" cy="168055"/>
              </a:xfrm>
              <a:custGeom>
                <a:avLst/>
                <a:gdLst/>
                <a:ahLst/>
                <a:cxnLst/>
                <a:rect l="l" t="t" r="r" b="b"/>
                <a:pathLst>
                  <a:path w="1024" h="1004" extrusionOk="0">
                    <a:moveTo>
                      <a:pt x="1023" y="246"/>
                    </a:moveTo>
                    <a:cubicBezTo>
                      <a:pt x="1023" y="246"/>
                      <a:pt x="1023" y="246"/>
                      <a:pt x="1023" y="246"/>
                    </a:cubicBezTo>
                    <a:lnTo>
                      <a:pt x="1023" y="246"/>
                    </a:lnTo>
                    <a:cubicBezTo>
                      <a:pt x="1023" y="246"/>
                      <a:pt x="1023" y="246"/>
                      <a:pt x="1023" y="246"/>
                    </a:cubicBezTo>
                    <a:close/>
                    <a:moveTo>
                      <a:pt x="1" y="0"/>
                    </a:moveTo>
                    <a:lnTo>
                      <a:pt x="1" y="0"/>
                    </a:lnTo>
                    <a:cubicBezTo>
                      <a:pt x="45" y="264"/>
                      <a:pt x="221" y="997"/>
                      <a:pt x="822" y="1004"/>
                    </a:cubicBezTo>
                    <a:cubicBezTo>
                      <a:pt x="856" y="1004"/>
                      <a:pt x="897" y="1004"/>
                      <a:pt x="932" y="994"/>
                    </a:cubicBezTo>
                    <a:lnTo>
                      <a:pt x="932" y="985"/>
                    </a:lnTo>
                    <a:cubicBezTo>
                      <a:pt x="929" y="960"/>
                      <a:pt x="926" y="938"/>
                      <a:pt x="926" y="912"/>
                    </a:cubicBezTo>
                    <a:cubicBezTo>
                      <a:pt x="929" y="689"/>
                      <a:pt x="963" y="466"/>
                      <a:pt x="1023" y="246"/>
                    </a:cubicBezTo>
                    <a:lnTo>
                      <a:pt x="1023" y="246"/>
                    </a:lnTo>
                    <a:cubicBezTo>
                      <a:pt x="1023" y="246"/>
                      <a:pt x="1023" y="246"/>
                      <a:pt x="1023" y="246"/>
                    </a:cubicBezTo>
                    <a:cubicBezTo>
                      <a:pt x="1011" y="246"/>
                      <a:pt x="241" y="44"/>
                      <a:pt x="1" y="0"/>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7"/>
              <p:cNvSpPr/>
              <p:nvPr/>
            </p:nvSpPr>
            <p:spPr>
              <a:xfrm>
                <a:off x="790236" y="1091782"/>
                <a:ext cx="361390" cy="441227"/>
              </a:xfrm>
              <a:custGeom>
                <a:avLst/>
                <a:gdLst/>
                <a:ahLst/>
                <a:cxnLst/>
                <a:rect l="l" t="t" r="r" b="b"/>
                <a:pathLst>
                  <a:path w="2159" h="2636" extrusionOk="0">
                    <a:moveTo>
                      <a:pt x="1041" y="1"/>
                    </a:moveTo>
                    <a:cubicBezTo>
                      <a:pt x="635" y="1"/>
                      <a:pt x="207" y="258"/>
                      <a:pt x="98" y="671"/>
                    </a:cubicBezTo>
                    <a:cubicBezTo>
                      <a:pt x="1" y="1058"/>
                      <a:pt x="256" y="2165"/>
                      <a:pt x="548" y="2394"/>
                    </a:cubicBezTo>
                    <a:cubicBezTo>
                      <a:pt x="736" y="2551"/>
                      <a:pt x="974" y="2636"/>
                      <a:pt x="1203" y="2636"/>
                    </a:cubicBezTo>
                    <a:cubicBezTo>
                      <a:pt x="1478" y="2636"/>
                      <a:pt x="1740" y="2514"/>
                      <a:pt x="1891" y="2247"/>
                    </a:cubicBezTo>
                    <a:cubicBezTo>
                      <a:pt x="2159" y="1769"/>
                      <a:pt x="1803" y="337"/>
                      <a:pt x="1489" y="127"/>
                    </a:cubicBezTo>
                    <a:cubicBezTo>
                      <a:pt x="1357" y="41"/>
                      <a:pt x="1201" y="1"/>
                      <a:pt x="1041"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7"/>
              <p:cNvSpPr/>
              <p:nvPr/>
            </p:nvSpPr>
            <p:spPr>
              <a:xfrm>
                <a:off x="997295" y="1310389"/>
                <a:ext cx="12219" cy="34816"/>
              </a:xfrm>
              <a:custGeom>
                <a:avLst/>
                <a:gdLst/>
                <a:ahLst/>
                <a:cxnLst/>
                <a:rect l="l" t="t" r="r" b="b"/>
                <a:pathLst>
                  <a:path w="73" h="208" extrusionOk="0">
                    <a:moveTo>
                      <a:pt x="31" y="0"/>
                    </a:moveTo>
                    <a:cubicBezTo>
                      <a:pt x="31" y="0"/>
                      <a:pt x="25" y="3"/>
                      <a:pt x="31" y="10"/>
                    </a:cubicBezTo>
                    <a:cubicBezTo>
                      <a:pt x="50" y="82"/>
                      <a:pt x="57" y="170"/>
                      <a:pt x="0" y="208"/>
                    </a:cubicBezTo>
                    <a:cubicBezTo>
                      <a:pt x="72" y="186"/>
                      <a:pt x="63" y="66"/>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7"/>
              <p:cNvSpPr/>
              <p:nvPr/>
            </p:nvSpPr>
            <p:spPr>
              <a:xfrm>
                <a:off x="961474" y="1299677"/>
                <a:ext cx="44358" cy="41511"/>
              </a:xfrm>
              <a:custGeom>
                <a:avLst/>
                <a:gdLst/>
                <a:ahLst/>
                <a:cxnLst/>
                <a:rect l="l" t="t" r="r" b="b"/>
                <a:pathLst>
                  <a:path w="265" h="248" extrusionOk="0">
                    <a:moveTo>
                      <a:pt x="127" y="1"/>
                    </a:moveTo>
                    <a:cubicBezTo>
                      <a:pt x="125" y="1"/>
                      <a:pt x="122" y="1"/>
                      <a:pt x="120" y="1"/>
                    </a:cubicBezTo>
                    <a:cubicBezTo>
                      <a:pt x="1" y="20"/>
                      <a:pt x="41" y="247"/>
                      <a:pt x="144" y="247"/>
                    </a:cubicBezTo>
                    <a:cubicBezTo>
                      <a:pt x="147" y="247"/>
                      <a:pt x="151" y="247"/>
                      <a:pt x="154" y="247"/>
                    </a:cubicBezTo>
                    <a:cubicBezTo>
                      <a:pt x="265" y="231"/>
                      <a:pt x="223"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7"/>
              <p:cNvSpPr/>
              <p:nvPr/>
            </p:nvSpPr>
            <p:spPr>
              <a:xfrm>
                <a:off x="1067263" y="1296664"/>
                <a:ext cx="20086" cy="30297"/>
              </a:xfrm>
              <a:custGeom>
                <a:avLst/>
                <a:gdLst/>
                <a:ahLst/>
                <a:cxnLst/>
                <a:rect l="l" t="t" r="r" b="b"/>
                <a:pathLst>
                  <a:path w="120" h="181" extrusionOk="0">
                    <a:moveTo>
                      <a:pt x="0" y="0"/>
                    </a:moveTo>
                    <a:cubicBezTo>
                      <a:pt x="0" y="73"/>
                      <a:pt x="29" y="180"/>
                      <a:pt x="110" y="180"/>
                    </a:cubicBezTo>
                    <a:cubicBezTo>
                      <a:pt x="113" y="180"/>
                      <a:pt x="116" y="180"/>
                      <a:pt x="120" y="180"/>
                    </a:cubicBezTo>
                    <a:lnTo>
                      <a:pt x="120" y="177"/>
                    </a:lnTo>
                    <a:cubicBezTo>
                      <a:pt x="48" y="164"/>
                      <a:pt x="22" y="79"/>
                      <a:pt x="10" y="4"/>
                    </a:cubicBezTo>
                    <a:cubicBezTo>
                      <a:pt x="10"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7"/>
              <p:cNvSpPr/>
              <p:nvPr/>
            </p:nvSpPr>
            <p:spPr>
              <a:xfrm>
                <a:off x="1057220" y="1280929"/>
                <a:ext cx="44358" cy="40507"/>
              </a:xfrm>
              <a:custGeom>
                <a:avLst/>
                <a:gdLst/>
                <a:ahLst/>
                <a:cxnLst/>
                <a:rect l="l" t="t" r="r" b="b"/>
                <a:pathLst>
                  <a:path w="265" h="242" extrusionOk="0">
                    <a:moveTo>
                      <a:pt x="119" y="0"/>
                    </a:moveTo>
                    <a:cubicBezTo>
                      <a:pt x="112" y="0"/>
                      <a:pt x="105" y="1"/>
                      <a:pt x="98" y="3"/>
                    </a:cubicBezTo>
                    <a:cubicBezTo>
                      <a:pt x="1" y="30"/>
                      <a:pt x="45" y="242"/>
                      <a:pt x="141" y="242"/>
                    </a:cubicBezTo>
                    <a:cubicBezTo>
                      <a:pt x="148" y="242"/>
                      <a:pt x="154" y="241"/>
                      <a:pt x="161" y="239"/>
                    </a:cubicBezTo>
                    <a:cubicBezTo>
                      <a:pt x="264" y="213"/>
                      <a:pt x="221"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7"/>
              <p:cNvSpPr/>
              <p:nvPr/>
            </p:nvSpPr>
            <p:spPr>
              <a:xfrm>
                <a:off x="947748" y="1258834"/>
                <a:ext cx="42851" cy="33142"/>
              </a:xfrm>
              <a:custGeom>
                <a:avLst/>
                <a:gdLst/>
                <a:ahLst/>
                <a:cxnLst/>
                <a:rect l="l" t="t" r="r" b="b"/>
                <a:pathLst>
                  <a:path w="256" h="198" extrusionOk="0">
                    <a:moveTo>
                      <a:pt x="173" y="1"/>
                    </a:moveTo>
                    <a:cubicBezTo>
                      <a:pt x="148" y="1"/>
                      <a:pt x="122" y="9"/>
                      <a:pt x="98" y="25"/>
                    </a:cubicBezTo>
                    <a:cubicBezTo>
                      <a:pt x="54" y="44"/>
                      <a:pt x="22" y="85"/>
                      <a:pt x="7" y="129"/>
                    </a:cubicBezTo>
                    <a:cubicBezTo>
                      <a:pt x="0" y="154"/>
                      <a:pt x="16" y="186"/>
                      <a:pt x="41" y="195"/>
                    </a:cubicBezTo>
                    <a:cubicBezTo>
                      <a:pt x="48" y="197"/>
                      <a:pt x="54" y="197"/>
                      <a:pt x="60" y="197"/>
                    </a:cubicBezTo>
                    <a:cubicBezTo>
                      <a:pt x="66" y="197"/>
                      <a:pt x="73" y="197"/>
                      <a:pt x="79" y="195"/>
                    </a:cubicBezTo>
                    <a:cubicBezTo>
                      <a:pt x="110" y="179"/>
                      <a:pt x="139" y="164"/>
                      <a:pt x="170" y="145"/>
                    </a:cubicBezTo>
                    <a:cubicBezTo>
                      <a:pt x="202" y="129"/>
                      <a:pt x="233" y="104"/>
                      <a:pt x="249" y="72"/>
                    </a:cubicBezTo>
                    <a:cubicBezTo>
                      <a:pt x="255" y="47"/>
                      <a:pt x="249" y="25"/>
                      <a:pt x="227" y="13"/>
                    </a:cubicBezTo>
                    <a:cubicBezTo>
                      <a:pt x="210" y="5"/>
                      <a:pt x="192"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7"/>
              <p:cNvSpPr/>
              <p:nvPr/>
            </p:nvSpPr>
            <p:spPr>
              <a:xfrm>
                <a:off x="1045168" y="1224687"/>
                <a:ext cx="47036" cy="24773"/>
              </a:xfrm>
              <a:custGeom>
                <a:avLst/>
                <a:gdLst/>
                <a:ahLst/>
                <a:cxnLst/>
                <a:rect l="l" t="t" r="r" b="b"/>
                <a:pathLst>
                  <a:path w="281" h="148" extrusionOk="0">
                    <a:moveTo>
                      <a:pt x="108" y="0"/>
                    </a:moveTo>
                    <a:cubicBezTo>
                      <a:pt x="70" y="0"/>
                      <a:pt x="33" y="19"/>
                      <a:pt x="10" y="50"/>
                    </a:cubicBezTo>
                    <a:cubicBezTo>
                      <a:pt x="0" y="69"/>
                      <a:pt x="3" y="97"/>
                      <a:pt x="19" y="113"/>
                    </a:cubicBezTo>
                    <a:cubicBezTo>
                      <a:pt x="45" y="128"/>
                      <a:pt x="73" y="140"/>
                      <a:pt x="103" y="140"/>
                    </a:cubicBezTo>
                    <a:cubicBezTo>
                      <a:pt x="110" y="140"/>
                      <a:pt x="116" y="139"/>
                      <a:pt x="123" y="138"/>
                    </a:cubicBezTo>
                    <a:cubicBezTo>
                      <a:pt x="158" y="144"/>
                      <a:pt x="189" y="147"/>
                      <a:pt x="224" y="147"/>
                    </a:cubicBezTo>
                    <a:cubicBezTo>
                      <a:pt x="236" y="147"/>
                      <a:pt x="249" y="144"/>
                      <a:pt x="258" y="132"/>
                    </a:cubicBezTo>
                    <a:cubicBezTo>
                      <a:pt x="280" y="113"/>
                      <a:pt x="280" y="75"/>
                      <a:pt x="258" y="53"/>
                    </a:cubicBezTo>
                    <a:cubicBezTo>
                      <a:pt x="224" y="22"/>
                      <a:pt x="180" y="3"/>
                      <a:pt x="132" y="3"/>
                    </a:cubicBezTo>
                    <a:cubicBezTo>
                      <a:pt x="124" y="1"/>
                      <a:pt x="116"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7"/>
              <p:cNvSpPr/>
              <p:nvPr/>
            </p:nvSpPr>
            <p:spPr>
              <a:xfrm>
                <a:off x="998802" y="1427728"/>
                <a:ext cx="27619" cy="9708"/>
              </a:xfrm>
              <a:custGeom>
                <a:avLst/>
                <a:gdLst/>
                <a:ahLst/>
                <a:cxnLst/>
                <a:rect l="l" t="t" r="r" b="b"/>
                <a:pathLst>
                  <a:path w="165" h="58" extrusionOk="0">
                    <a:moveTo>
                      <a:pt x="164" y="1"/>
                    </a:moveTo>
                    <a:lnTo>
                      <a:pt x="164" y="1"/>
                    </a:lnTo>
                    <a:cubicBezTo>
                      <a:pt x="142" y="19"/>
                      <a:pt x="117" y="26"/>
                      <a:pt x="89" y="35"/>
                    </a:cubicBezTo>
                    <a:cubicBezTo>
                      <a:pt x="86" y="35"/>
                      <a:pt x="84" y="36"/>
                      <a:pt x="82" y="36"/>
                    </a:cubicBezTo>
                    <a:cubicBezTo>
                      <a:pt x="57" y="36"/>
                      <a:pt x="37" y="18"/>
                      <a:pt x="16" y="4"/>
                    </a:cubicBezTo>
                    <a:cubicBezTo>
                      <a:pt x="15" y="3"/>
                      <a:pt x="13" y="2"/>
                      <a:pt x="11" y="2"/>
                    </a:cubicBezTo>
                    <a:cubicBezTo>
                      <a:pt x="6" y="2"/>
                      <a:pt x="0" y="4"/>
                      <a:pt x="0" y="4"/>
                    </a:cubicBezTo>
                    <a:cubicBezTo>
                      <a:pt x="13" y="35"/>
                      <a:pt x="41" y="54"/>
                      <a:pt x="73" y="57"/>
                    </a:cubicBezTo>
                    <a:cubicBezTo>
                      <a:pt x="111" y="54"/>
                      <a:pt x="148" y="35"/>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7"/>
              <p:cNvSpPr/>
              <p:nvPr/>
            </p:nvSpPr>
            <p:spPr>
              <a:xfrm>
                <a:off x="1001480" y="1239752"/>
                <a:ext cx="73148" cy="160857"/>
              </a:xfrm>
              <a:custGeom>
                <a:avLst/>
                <a:gdLst/>
                <a:ahLst/>
                <a:cxnLst/>
                <a:rect l="l" t="t" r="r" b="b"/>
                <a:pathLst>
                  <a:path w="437" h="961" extrusionOk="0">
                    <a:moveTo>
                      <a:pt x="183" y="1"/>
                    </a:moveTo>
                    <a:cubicBezTo>
                      <a:pt x="176" y="1"/>
                      <a:pt x="176" y="7"/>
                      <a:pt x="176" y="10"/>
                    </a:cubicBezTo>
                    <a:cubicBezTo>
                      <a:pt x="230" y="249"/>
                      <a:pt x="318" y="476"/>
                      <a:pt x="374" y="718"/>
                    </a:cubicBezTo>
                    <a:cubicBezTo>
                      <a:pt x="330" y="705"/>
                      <a:pt x="293" y="702"/>
                      <a:pt x="249" y="702"/>
                    </a:cubicBezTo>
                    <a:cubicBezTo>
                      <a:pt x="239" y="702"/>
                      <a:pt x="296" y="866"/>
                      <a:pt x="296" y="894"/>
                    </a:cubicBezTo>
                    <a:cubicBezTo>
                      <a:pt x="262" y="904"/>
                      <a:pt x="227" y="909"/>
                      <a:pt x="193" y="909"/>
                    </a:cubicBezTo>
                    <a:cubicBezTo>
                      <a:pt x="130" y="909"/>
                      <a:pt x="69" y="893"/>
                      <a:pt x="16" y="863"/>
                    </a:cubicBezTo>
                    <a:cubicBezTo>
                      <a:pt x="6" y="866"/>
                      <a:pt x="0" y="875"/>
                      <a:pt x="6" y="878"/>
                    </a:cubicBezTo>
                    <a:cubicBezTo>
                      <a:pt x="57" y="935"/>
                      <a:pt x="123" y="960"/>
                      <a:pt x="198" y="960"/>
                    </a:cubicBezTo>
                    <a:cubicBezTo>
                      <a:pt x="230" y="960"/>
                      <a:pt x="258" y="957"/>
                      <a:pt x="290" y="951"/>
                    </a:cubicBezTo>
                    <a:lnTo>
                      <a:pt x="305" y="944"/>
                    </a:lnTo>
                    <a:lnTo>
                      <a:pt x="318" y="941"/>
                    </a:lnTo>
                    <a:cubicBezTo>
                      <a:pt x="327" y="938"/>
                      <a:pt x="330" y="929"/>
                      <a:pt x="330" y="922"/>
                    </a:cubicBezTo>
                    <a:lnTo>
                      <a:pt x="330" y="913"/>
                    </a:lnTo>
                    <a:lnTo>
                      <a:pt x="330" y="907"/>
                    </a:lnTo>
                    <a:cubicBezTo>
                      <a:pt x="318" y="847"/>
                      <a:pt x="299" y="762"/>
                      <a:pt x="299" y="762"/>
                    </a:cubicBezTo>
                    <a:lnTo>
                      <a:pt x="299" y="762"/>
                    </a:lnTo>
                    <a:cubicBezTo>
                      <a:pt x="315" y="766"/>
                      <a:pt x="368" y="779"/>
                      <a:pt x="403" y="779"/>
                    </a:cubicBezTo>
                    <a:cubicBezTo>
                      <a:pt x="423" y="779"/>
                      <a:pt x="437" y="775"/>
                      <a:pt x="434" y="762"/>
                    </a:cubicBezTo>
                    <a:cubicBezTo>
                      <a:pt x="378" y="501"/>
                      <a:pt x="296" y="249"/>
                      <a:pt x="189" y="7"/>
                    </a:cubicBezTo>
                    <a:cubicBezTo>
                      <a:pt x="189" y="1"/>
                      <a:pt x="186"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7"/>
              <p:cNvSpPr/>
              <p:nvPr/>
            </p:nvSpPr>
            <p:spPr>
              <a:xfrm>
                <a:off x="1005162" y="1386718"/>
                <a:ext cx="43353" cy="31301"/>
              </a:xfrm>
              <a:custGeom>
                <a:avLst/>
                <a:gdLst/>
                <a:ahLst/>
                <a:cxnLst/>
                <a:rect l="l" t="t" r="r" b="b"/>
                <a:pathLst>
                  <a:path w="259" h="187" extrusionOk="0">
                    <a:moveTo>
                      <a:pt x="13" y="0"/>
                    </a:moveTo>
                    <a:cubicBezTo>
                      <a:pt x="10" y="29"/>
                      <a:pt x="3" y="51"/>
                      <a:pt x="3" y="79"/>
                    </a:cubicBezTo>
                    <a:cubicBezTo>
                      <a:pt x="0" y="126"/>
                      <a:pt x="10" y="183"/>
                      <a:pt x="73" y="186"/>
                    </a:cubicBezTo>
                    <a:cubicBezTo>
                      <a:pt x="78" y="186"/>
                      <a:pt x="83" y="187"/>
                      <a:pt x="88" y="187"/>
                    </a:cubicBezTo>
                    <a:cubicBezTo>
                      <a:pt x="113" y="187"/>
                      <a:pt x="137" y="180"/>
                      <a:pt x="157" y="167"/>
                    </a:cubicBezTo>
                    <a:cubicBezTo>
                      <a:pt x="198" y="136"/>
                      <a:pt x="236" y="95"/>
                      <a:pt x="258" y="47"/>
                    </a:cubicBezTo>
                    <a:lnTo>
                      <a:pt x="258" y="47"/>
                    </a:lnTo>
                    <a:cubicBezTo>
                      <a:pt x="243" y="49"/>
                      <a:pt x="227" y="50"/>
                      <a:pt x="212" y="50"/>
                    </a:cubicBezTo>
                    <a:cubicBezTo>
                      <a:pt x="144" y="50"/>
                      <a:pt x="74" y="3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7"/>
              <p:cNvSpPr/>
              <p:nvPr/>
            </p:nvSpPr>
            <p:spPr>
              <a:xfrm>
                <a:off x="1005162" y="1399105"/>
                <a:ext cx="26447" cy="18412"/>
              </a:xfrm>
              <a:custGeom>
                <a:avLst/>
                <a:gdLst/>
                <a:ahLst/>
                <a:cxnLst/>
                <a:rect l="l" t="t" r="r" b="b"/>
                <a:pathLst>
                  <a:path w="158" h="110" extrusionOk="0">
                    <a:moveTo>
                      <a:pt x="23" y="0"/>
                    </a:moveTo>
                    <a:cubicBezTo>
                      <a:pt x="16" y="0"/>
                      <a:pt x="10" y="1"/>
                      <a:pt x="3" y="2"/>
                    </a:cubicBezTo>
                    <a:cubicBezTo>
                      <a:pt x="0" y="49"/>
                      <a:pt x="10" y="102"/>
                      <a:pt x="73" y="109"/>
                    </a:cubicBezTo>
                    <a:cubicBezTo>
                      <a:pt x="77" y="109"/>
                      <a:pt x="81" y="109"/>
                      <a:pt x="85" y="109"/>
                    </a:cubicBezTo>
                    <a:cubicBezTo>
                      <a:pt x="111" y="109"/>
                      <a:pt x="136" y="100"/>
                      <a:pt x="157" y="87"/>
                    </a:cubicBezTo>
                    <a:cubicBezTo>
                      <a:pt x="132" y="36"/>
                      <a:pt x="79" y="0"/>
                      <a:pt x="23" y="0"/>
                    </a:cubicBezTo>
                    <a:close/>
                  </a:path>
                </a:pathLst>
              </a:custGeom>
              <a:solidFill>
                <a:srgbClr val="FF9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7"/>
              <p:cNvSpPr/>
              <p:nvPr/>
            </p:nvSpPr>
            <p:spPr>
              <a:xfrm>
                <a:off x="800280" y="1148693"/>
                <a:ext cx="63942" cy="203373"/>
              </a:xfrm>
              <a:custGeom>
                <a:avLst/>
                <a:gdLst/>
                <a:ahLst/>
                <a:cxnLst/>
                <a:rect l="l" t="t" r="r" b="b"/>
                <a:pathLst>
                  <a:path w="382" h="1215" extrusionOk="0">
                    <a:moveTo>
                      <a:pt x="259" y="1"/>
                    </a:moveTo>
                    <a:cubicBezTo>
                      <a:pt x="149" y="104"/>
                      <a:pt x="70" y="243"/>
                      <a:pt x="35" y="397"/>
                    </a:cubicBezTo>
                    <a:cubicBezTo>
                      <a:pt x="1" y="570"/>
                      <a:pt x="32" y="891"/>
                      <a:pt x="108" y="1215"/>
                    </a:cubicBezTo>
                    <a:cubicBezTo>
                      <a:pt x="177" y="1183"/>
                      <a:pt x="287" y="888"/>
                      <a:pt x="334" y="774"/>
                    </a:cubicBezTo>
                    <a:cubicBezTo>
                      <a:pt x="381" y="661"/>
                      <a:pt x="284" y="117"/>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7"/>
              <p:cNvSpPr/>
              <p:nvPr/>
            </p:nvSpPr>
            <p:spPr>
              <a:xfrm>
                <a:off x="901884" y="1178990"/>
                <a:ext cx="114828" cy="40005"/>
              </a:xfrm>
              <a:custGeom>
                <a:avLst/>
                <a:gdLst/>
                <a:ahLst/>
                <a:cxnLst/>
                <a:rect l="l" t="t" r="r" b="b"/>
                <a:pathLst>
                  <a:path w="686" h="239" extrusionOk="0">
                    <a:moveTo>
                      <a:pt x="680" y="1"/>
                    </a:moveTo>
                    <a:cubicBezTo>
                      <a:pt x="678" y="1"/>
                      <a:pt x="676" y="1"/>
                      <a:pt x="674" y="2"/>
                    </a:cubicBezTo>
                    <a:cubicBezTo>
                      <a:pt x="611" y="125"/>
                      <a:pt x="495" y="203"/>
                      <a:pt x="356" y="213"/>
                    </a:cubicBezTo>
                    <a:cubicBezTo>
                      <a:pt x="347" y="213"/>
                      <a:pt x="338" y="214"/>
                      <a:pt x="329" y="214"/>
                    </a:cubicBezTo>
                    <a:cubicBezTo>
                      <a:pt x="201" y="214"/>
                      <a:pt x="80" y="152"/>
                      <a:pt x="7" y="49"/>
                    </a:cubicBezTo>
                    <a:lnTo>
                      <a:pt x="1" y="49"/>
                    </a:lnTo>
                    <a:cubicBezTo>
                      <a:pt x="72" y="168"/>
                      <a:pt x="199" y="239"/>
                      <a:pt x="334" y="239"/>
                    </a:cubicBezTo>
                    <a:cubicBezTo>
                      <a:pt x="342" y="239"/>
                      <a:pt x="351" y="239"/>
                      <a:pt x="359" y="238"/>
                    </a:cubicBezTo>
                    <a:cubicBezTo>
                      <a:pt x="501" y="222"/>
                      <a:pt x="627" y="134"/>
                      <a:pt x="683" y="2"/>
                    </a:cubicBezTo>
                    <a:cubicBezTo>
                      <a:pt x="685" y="2"/>
                      <a:pt x="683" y="1"/>
                      <a:pt x="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7"/>
              <p:cNvSpPr/>
              <p:nvPr/>
            </p:nvSpPr>
            <p:spPr>
              <a:xfrm>
                <a:off x="835599" y="1040394"/>
                <a:ext cx="160525" cy="116835"/>
              </a:xfrm>
              <a:custGeom>
                <a:avLst/>
                <a:gdLst/>
                <a:ahLst/>
                <a:cxnLst/>
                <a:rect l="l" t="t" r="r" b="b"/>
                <a:pathLst>
                  <a:path w="959" h="698" extrusionOk="0">
                    <a:moveTo>
                      <a:pt x="613" y="1"/>
                    </a:moveTo>
                    <a:cubicBezTo>
                      <a:pt x="564" y="1"/>
                      <a:pt x="513" y="6"/>
                      <a:pt x="463" y="19"/>
                    </a:cubicBezTo>
                    <a:cubicBezTo>
                      <a:pt x="258" y="66"/>
                      <a:pt x="92" y="214"/>
                      <a:pt x="26" y="412"/>
                    </a:cubicBezTo>
                    <a:cubicBezTo>
                      <a:pt x="0" y="506"/>
                      <a:pt x="10" y="607"/>
                      <a:pt x="48" y="698"/>
                    </a:cubicBezTo>
                    <a:lnTo>
                      <a:pt x="57" y="698"/>
                    </a:lnTo>
                    <a:cubicBezTo>
                      <a:pt x="4" y="528"/>
                      <a:pt x="51" y="349"/>
                      <a:pt x="180" y="223"/>
                    </a:cubicBezTo>
                    <a:cubicBezTo>
                      <a:pt x="296" y="99"/>
                      <a:pt x="458" y="30"/>
                      <a:pt x="627" y="30"/>
                    </a:cubicBezTo>
                    <a:cubicBezTo>
                      <a:pt x="651" y="30"/>
                      <a:pt x="675" y="32"/>
                      <a:pt x="699" y="34"/>
                    </a:cubicBezTo>
                    <a:cubicBezTo>
                      <a:pt x="787" y="41"/>
                      <a:pt x="875" y="85"/>
                      <a:pt x="941" y="151"/>
                    </a:cubicBezTo>
                    <a:cubicBezTo>
                      <a:pt x="943" y="153"/>
                      <a:pt x="945" y="155"/>
                      <a:pt x="947" y="155"/>
                    </a:cubicBezTo>
                    <a:cubicBezTo>
                      <a:pt x="953" y="155"/>
                      <a:pt x="959" y="147"/>
                      <a:pt x="957" y="138"/>
                    </a:cubicBezTo>
                    <a:cubicBezTo>
                      <a:pt x="887" y="49"/>
                      <a:pt x="756" y="1"/>
                      <a:pt x="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7"/>
              <p:cNvSpPr/>
              <p:nvPr/>
            </p:nvSpPr>
            <p:spPr>
              <a:xfrm>
                <a:off x="1027257" y="1029848"/>
                <a:ext cx="137090" cy="162196"/>
              </a:xfrm>
              <a:custGeom>
                <a:avLst/>
                <a:gdLst/>
                <a:ahLst/>
                <a:cxnLst/>
                <a:rect l="l" t="t" r="r" b="b"/>
                <a:pathLst>
                  <a:path w="819" h="969" extrusionOk="0">
                    <a:moveTo>
                      <a:pt x="315" y="1"/>
                    </a:moveTo>
                    <a:cubicBezTo>
                      <a:pt x="207" y="1"/>
                      <a:pt x="102" y="36"/>
                      <a:pt x="0" y="69"/>
                    </a:cubicBezTo>
                    <a:lnTo>
                      <a:pt x="0" y="75"/>
                    </a:lnTo>
                    <a:cubicBezTo>
                      <a:pt x="89" y="39"/>
                      <a:pt x="182" y="19"/>
                      <a:pt x="278" y="19"/>
                    </a:cubicBezTo>
                    <a:cubicBezTo>
                      <a:pt x="315" y="19"/>
                      <a:pt x="353" y="22"/>
                      <a:pt x="390" y="28"/>
                    </a:cubicBezTo>
                    <a:cubicBezTo>
                      <a:pt x="500" y="56"/>
                      <a:pt x="595" y="119"/>
                      <a:pt x="664" y="211"/>
                    </a:cubicBezTo>
                    <a:cubicBezTo>
                      <a:pt x="818" y="418"/>
                      <a:pt x="774" y="714"/>
                      <a:pt x="563" y="868"/>
                    </a:cubicBezTo>
                    <a:cubicBezTo>
                      <a:pt x="480" y="926"/>
                      <a:pt x="379" y="958"/>
                      <a:pt x="279" y="958"/>
                    </a:cubicBezTo>
                    <a:cubicBezTo>
                      <a:pt x="266" y="958"/>
                      <a:pt x="253" y="957"/>
                      <a:pt x="239" y="956"/>
                    </a:cubicBezTo>
                    <a:cubicBezTo>
                      <a:pt x="236" y="956"/>
                      <a:pt x="233" y="965"/>
                      <a:pt x="239" y="965"/>
                    </a:cubicBezTo>
                    <a:cubicBezTo>
                      <a:pt x="258" y="968"/>
                      <a:pt x="277" y="969"/>
                      <a:pt x="295" y="969"/>
                    </a:cubicBezTo>
                    <a:cubicBezTo>
                      <a:pt x="521" y="969"/>
                      <a:pt x="721" y="812"/>
                      <a:pt x="771" y="588"/>
                    </a:cubicBezTo>
                    <a:cubicBezTo>
                      <a:pt x="796" y="465"/>
                      <a:pt x="774" y="340"/>
                      <a:pt x="717" y="233"/>
                    </a:cubicBezTo>
                    <a:cubicBezTo>
                      <a:pt x="655" y="135"/>
                      <a:pt x="560" y="56"/>
                      <a:pt x="450" y="22"/>
                    </a:cubicBezTo>
                    <a:cubicBezTo>
                      <a:pt x="405" y="7"/>
                      <a:pt x="359" y="1"/>
                      <a:pt x="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7"/>
              <p:cNvSpPr/>
              <p:nvPr/>
            </p:nvSpPr>
            <p:spPr>
              <a:xfrm>
                <a:off x="752909" y="1028677"/>
                <a:ext cx="407086" cy="224463"/>
              </a:xfrm>
              <a:custGeom>
                <a:avLst/>
                <a:gdLst/>
                <a:ahLst/>
                <a:cxnLst/>
                <a:rect l="l" t="t" r="r" b="b"/>
                <a:pathLst>
                  <a:path w="2432" h="1341" extrusionOk="0">
                    <a:moveTo>
                      <a:pt x="1841" y="0"/>
                    </a:moveTo>
                    <a:cubicBezTo>
                      <a:pt x="1707" y="0"/>
                      <a:pt x="1574" y="50"/>
                      <a:pt x="1469" y="142"/>
                    </a:cubicBezTo>
                    <a:cubicBezTo>
                      <a:pt x="1469" y="142"/>
                      <a:pt x="1344" y="112"/>
                      <a:pt x="1188" y="112"/>
                    </a:cubicBezTo>
                    <a:cubicBezTo>
                      <a:pt x="1077" y="112"/>
                      <a:pt x="949" y="127"/>
                      <a:pt x="840" y="180"/>
                    </a:cubicBezTo>
                    <a:cubicBezTo>
                      <a:pt x="693" y="249"/>
                      <a:pt x="576" y="369"/>
                      <a:pt x="520" y="519"/>
                    </a:cubicBezTo>
                    <a:cubicBezTo>
                      <a:pt x="520" y="519"/>
                      <a:pt x="189" y="576"/>
                      <a:pt x="117" y="727"/>
                    </a:cubicBezTo>
                    <a:cubicBezTo>
                      <a:pt x="1" y="994"/>
                      <a:pt x="299" y="1340"/>
                      <a:pt x="299" y="1340"/>
                    </a:cubicBezTo>
                    <a:cubicBezTo>
                      <a:pt x="425" y="1334"/>
                      <a:pt x="532" y="1246"/>
                      <a:pt x="567" y="1130"/>
                    </a:cubicBezTo>
                    <a:cubicBezTo>
                      <a:pt x="598" y="1142"/>
                      <a:pt x="629" y="1148"/>
                      <a:pt x="658" y="1148"/>
                    </a:cubicBezTo>
                    <a:cubicBezTo>
                      <a:pt x="813" y="1148"/>
                      <a:pt x="925" y="991"/>
                      <a:pt x="925" y="991"/>
                    </a:cubicBezTo>
                    <a:cubicBezTo>
                      <a:pt x="1018" y="1061"/>
                      <a:pt x="1108" y="1086"/>
                      <a:pt x="1189" y="1086"/>
                    </a:cubicBezTo>
                    <a:cubicBezTo>
                      <a:pt x="1378" y="1086"/>
                      <a:pt x="1520" y="953"/>
                      <a:pt x="1542" y="944"/>
                    </a:cubicBezTo>
                    <a:cubicBezTo>
                      <a:pt x="1542" y="944"/>
                      <a:pt x="1682" y="997"/>
                      <a:pt x="1841" y="997"/>
                    </a:cubicBezTo>
                    <a:cubicBezTo>
                      <a:pt x="1940" y="997"/>
                      <a:pt x="2046" y="976"/>
                      <a:pt x="2130" y="909"/>
                    </a:cubicBezTo>
                    <a:cubicBezTo>
                      <a:pt x="2432" y="661"/>
                      <a:pt x="2360" y="133"/>
                      <a:pt x="1973" y="16"/>
                    </a:cubicBezTo>
                    <a:cubicBezTo>
                      <a:pt x="1929" y="5"/>
                      <a:pt x="1885" y="0"/>
                      <a:pt x="18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7"/>
              <p:cNvSpPr/>
              <p:nvPr/>
            </p:nvSpPr>
            <p:spPr>
              <a:xfrm>
                <a:off x="913434" y="1272058"/>
                <a:ext cx="123365" cy="113152"/>
              </a:xfrm>
              <a:custGeom>
                <a:avLst/>
                <a:gdLst/>
                <a:ahLst/>
                <a:cxnLst/>
                <a:rect l="l" t="t" r="r" b="b"/>
                <a:pathLst>
                  <a:path w="737" h="676" extrusionOk="0">
                    <a:moveTo>
                      <a:pt x="364" y="48"/>
                    </a:moveTo>
                    <a:cubicBezTo>
                      <a:pt x="481" y="48"/>
                      <a:pt x="590" y="124"/>
                      <a:pt x="633" y="239"/>
                    </a:cubicBezTo>
                    <a:cubicBezTo>
                      <a:pt x="690" y="386"/>
                      <a:pt x="611" y="556"/>
                      <a:pt x="460" y="610"/>
                    </a:cubicBezTo>
                    <a:cubicBezTo>
                      <a:pt x="428" y="622"/>
                      <a:pt x="394" y="628"/>
                      <a:pt x="361" y="628"/>
                    </a:cubicBezTo>
                    <a:cubicBezTo>
                      <a:pt x="243" y="628"/>
                      <a:pt x="130" y="554"/>
                      <a:pt x="86" y="437"/>
                    </a:cubicBezTo>
                    <a:cubicBezTo>
                      <a:pt x="32" y="289"/>
                      <a:pt x="111" y="119"/>
                      <a:pt x="259" y="66"/>
                    </a:cubicBezTo>
                    <a:cubicBezTo>
                      <a:pt x="284" y="56"/>
                      <a:pt x="306" y="50"/>
                      <a:pt x="331" y="50"/>
                    </a:cubicBezTo>
                    <a:cubicBezTo>
                      <a:pt x="342" y="49"/>
                      <a:pt x="353" y="48"/>
                      <a:pt x="364" y="48"/>
                    </a:cubicBezTo>
                    <a:close/>
                    <a:moveTo>
                      <a:pt x="357" y="1"/>
                    </a:moveTo>
                    <a:cubicBezTo>
                      <a:pt x="345" y="1"/>
                      <a:pt x="334" y="2"/>
                      <a:pt x="322" y="3"/>
                    </a:cubicBezTo>
                    <a:cubicBezTo>
                      <a:pt x="139" y="22"/>
                      <a:pt x="1" y="185"/>
                      <a:pt x="20" y="371"/>
                    </a:cubicBezTo>
                    <a:cubicBezTo>
                      <a:pt x="37" y="543"/>
                      <a:pt x="183" y="675"/>
                      <a:pt x="352" y="675"/>
                    </a:cubicBezTo>
                    <a:cubicBezTo>
                      <a:pt x="365" y="675"/>
                      <a:pt x="378" y="674"/>
                      <a:pt x="391" y="673"/>
                    </a:cubicBezTo>
                    <a:cubicBezTo>
                      <a:pt x="416" y="673"/>
                      <a:pt x="444" y="666"/>
                      <a:pt x="463" y="657"/>
                    </a:cubicBezTo>
                    <a:cubicBezTo>
                      <a:pt x="639" y="594"/>
                      <a:pt x="737" y="402"/>
                      <a:pt x="674" y="226"/>
                    </a:cubicBezTo>
                    <a:cubicBezTo>
                      <a:pt x="625" y="87"/>
                      <a:pt x="498"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7"/>
              <p:cNvSpPr/>
              <p:nvPr/>
            </p:nvSpPr>
            <p:spPr>
              <a:xfrm>
                <a:off x="1052533" y="1245945"/>
                <a:ext cx="91226" cy="111646"/>
              </a:xfrm>
              <a:custGeom>
                <a:avLst/>
                <a:gdLst/>
                <a:ahLst/>
                <a:cxnLst/>
                <a:rect l="l" t="t" r="r" b="b"/>
                <a:pathLst>
                  <a:path w="545" h="667" extrusionOk="0">
                    <a:moveTo>
                      <a:pt x="220" y="11"/>
                    </a:moveTo>
                    <a:cubicBezTo>
                      <a:pt x="271" y="11"/>
                      <a:pt x="321" y="27"/>
                      <a:pt x="362" y="64"/>
                    </a:cubicBezTo>
                    <a:cubicBezTo>
                      <a:pt x="415" y="115"/>
                      <a:pt x="450" y="178"/>
                      <a:pt x="466" y="247"/>
                    </a:cubicBezTo>
                    <a:cubicBezTo>
                      <a:pt x="504" y="404"/>
                      <a:pt x="441" y="552"/>
                      <a:pt x="331" y="577"/>
                    </a:cubicBezTo>
                    <a:cubicBezTo>
                      <a:pt x="319" y="580"/>
                      <a:pt x="307" y="582"/>
                      <a:pt x="295" y="582"/>
                    </a:cubicBezTo>
                    <a:cubicBezTo>
                      <a:pt x="196" y="582"/>
                      <a:pt x="97" y="479"/>
                      <a:pt x="66" y="338"/>
                    </a:cubicBezTo>
                    <a:cubicBezTo>
                      <a:pt x="47" y="269"/>
                      <a:pt x="54" y="193"/>
                      <a:pt x="82" y="121"/>
                    </a:cubicBezTo>
                    <a:cubicBezTo>
                      <a:pt x="101" y="68"/>
                      <a:pt x="148" y="27"/>
                      <a:pt x="205" y="11"/>
                    </a:cubicBezTo>
                    <a:close/>
                    <a:moveTo>
                      <a:pt x="233" y="1"/>
                    </a:moveTo>
                    <a:cubicBezTo>
                      <a:pt x="220" y="1"/>
                      <a:pt x="206" y="2"/>
                      <a:pt x="192" y="5"/>
                    </a:cubicBezTo>
                    <a:cubicBezTo>
                      <a:pt x="120" y="24"/>
                      <a:pt x="63" y="74"/>
                      <a:pt x="38" y="143"/>
                    </a:cubicBezTo>
                    <a:cubicBezTo>
                      <a:pt x="7" y="215"/>
                      <a:pt x="0" y="303"/>
                      <a:pt x="19" y="385"/>
                    </a:cubicBezTo>
                    <a:cubicBezTo>
                      <a:pt x="55" y="550"/>
                      <a:pt x="171" y="666"/>
                      <a:pt x="296" y="666"/>
                    </a:cubicBezTo>
                    <a:cubicBezTo>
                      <a:pt x="302" y="666"/>
                      <a:pt x="308" y="666"/>
                      <a:pt x="315" y="665"/>
                    </a:cubicBezTo>
                    <a:lnTo>
                      <a:pt x="334" y="665"/>
                    </a:lnTo>
                    <a:cubicBezTo>
                      <a:pt x="466" y="637"/>
                      <a:pt x="544" y="464"/>
                      <a:pt x="507" y="285"/>
                    </a:cubicBezTo>
                    <a:cubicBezTo>
                      <a:pt x="491" y="200"/>
                      <a:pt x="450" y="127"/>
                      <a:pt x="387" y="68"/>
                    </a:cubicBezTo>
                    <a:cubicBezTo>
                      <a:pt x="347" y="22"/>
                      <a:pt x="290"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7"/>
              <p:cNvSpPr/>
              <p:nvPr/>
            </p:nvSpPr>
            <p:spPr>
              <a:xfrm>
                <a:off x="1019892" y="1296161"/>
                <a:ext cx="41177" cy="20086"/>
              </a:xfrm>
              <a:custGeom>
                <a:avLst/>
                <a:gdLst/>
                <a:ahLst/>
                <a:cxnLst/>
                <a:rect l="l" t="t" r="r" b="b"/>
                <a:pathLst>
                  <a:path w="246" h="120" extrusionOk="0">
                    <a:moveTo>
                      <a:pt x="167" y="1"/>
                    </a:moveTo>
                    <a:cubicBezTo>
                      <a:pt x="96" y="1"/>
                      <a:pt x="30" y="55"/>
                      <a:pt x="0" y="95"/>
                    </a:cubicBezTo>
                    <a:lnTo>
                      <a:pt x="38" y="120"/>
                    </a:lnTo>
                    <a:cubicBezTo>
                      <a:pt x="41" y="117"/>
                      <a:pt x="98" y="46"/>
                      <a:pt x="164" y="46"/>
                    </a:cubicBezTo>
                    <a:cubicBezTo>
                      <a:pt x="182" y="46"/>
                      <a:pt x="200" y="51"/>
                      <a:pt x="217" y="63"/>
                    </a:cubicBezTo>
                    <a:lnTo>
                      <a:pt x="246" y="25"/>
                    </a:lnTo>
                    <a:cubicBezTo>
                      <a:pt x="220" y="8"/>
                      <a:pt x="19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7"/>
              <p:cNvSpPr/>
              <p:nvPr/>
            </p:nvSpPr>
            <p:spPr>
              <a:xfrm>
                <a:off x="787726" y="1323948"/>
                <a:ext cx="134914" cy="59756"/>
              </a:xfrm>
              <a:custGeom>
                <a:avLst/>
                <a:gdLst/>
                <a:ahLst/>
                <a:cxnLst/>
                <a:rect l="l" t="t" r="r" b="b"/>
                <a:pathLst>
                  <a:path w="806" h="357" extrusionOk="0">
                    <a:moveTo>
                      <a:pt x="802" y="1"/>
                    </a:moveTo>
                    <a:cubicBezTo>
                      <a:pt x="777" y="1"/>
                      <a:pt x="252" y="73"/>
                      <a:pt x="154" y="108"/>
                    </a:cubicBezTo>
                    <a:cubicBezTo>
                      <a:pt x="54" y="143"/>
                      <a:pt x="10" y="325"/>
                      <a:pt x="0" y="344"/>
                    </a:cubicBezTo>
                    <a:lnTo>
                      <a:pt x="44" y="356"/>
                    </a:lnTo>
                    <a:cubicBezTo>
                      <a:pt x="57" y="306"/>
                      <a:pt x="104" y="174"/>
                      <a:pt x="170" y="152"/>
                    </a:cubicBezTo>
                    <a:cubicBezTo>
                      <a:pt x="378" y="105"/>
                      <a:pt x="592" y="70"/>
                      <a:pt x="805" y="45"/>
                    </a:cubicBezTo>
                    <a:lnTo>
                      <a:pt x="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7"/>
              <p:cNvSpPr/>
              <p:nvPr/>
            </p:nvSpPr>
            <p:spPr>
              <a:xfrm>
                <a:off x="755587" y="1310055"/>
                <a:ext cx="113824" cy="117337"/>
              </a:xfrm>
              <a:custGeom>
                <a:avLst/>
                <a:gdLst/>
                <a:ahLst/>
                <a:cxnLst/>
                <a:rect l="l" t="t" r="r" b="b"/>
                <a:pathLst>
                  <a:path w="680" h="701" extrusionOk="0">
                    <a:moveTo>
                      <a:pt x="221" y="0"/>
                    </a:moveTo>
                    <a:cubicBezTo>
                      <a:pt x="199" y="0"/>
                      <a:pt x="177" y="6"/>
                      <a:pt x="158" y="18"/>
                    </a:cubicBezTo>
                    <a:cubicBezTo>
                      <a:pt x="0" y="115"/>
                      <a:pt x="224" y="628"/>
                      <a:pt x="425" y="688"/>
                    </a:cubicBezTo>
                    <a:cubicBezTo>
                      <a:pt x="448" y="696"/>
                      <a:pt x="471" y="700"/>
                      <a:pt x="493" y="700"/>
                    </a:cubicBezTo>
                    <a:cubicBezTo>
                      <a:pt x="572" y="700"/>
                      <a:pt x="645" y="652"/>
                      <a:pt x="677" y="572"/>
                    </a:cubicBezTo>
                    <a:cubicBezTo>
                      <a:pt x="677" y="568"/>
                      <a:pt x="677" y="568"/>
                      <a:pt x="680" y="565"/>
                    </a:cubicBezTo>
                    <a:lnTo>
                      <a:pt x="589" y="263"/>
                    </a:lnTo>
                    <a:cubicBezTo>
                      <a:pt x="589" y="263"/>
                      <a:pt x="379" y="0"/>
                      <a:pt x="221"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7"/>
              <p:cNvSpPr/>
              <p:nvPr/>
            </p:nvSpPr>
            <p:spPr>
              <a:xfrm>
                <a:off x="801451" y="1338176"/>
                <a:ext cx="49379" cy="71139"/>
              </a:xfrm>
              <a:custGeom>
                <a:avLst/>
                <a:gdLst/>
                <a:ahLst/>
                <a:cxnLst/>
                <a:rect l="l" t="t" r="r" b="b"/>
                <a:pathLst>
                  <a:path w="295" h="425" extrusionOk="0">
                    <a:moveTo>
                      <a:pt x="0" y="1"/>
                    </a:moveTo>
                    <a:lnTo>
                      <a:pt x="0" y="4"/>
                    </a:lnTo>
                    <a:cubicBezTo>
                      <a:pt x="79" y="58"/>
                      <a:pt x="182" y="164"/>
                      <a:pt x="226" y="293"/>
                    </a:cubicBezTo>
                    <a:cubicBezTo>
                      <a:pt x="207" y="264"/>
                      <a:pt x="173" y="247"/>
                      <a:pt x="138" y="247"/>
                    </a:cubicBezTo>
                    <a:cubicBezTo>
                      <a:pt x="117" y="247"/>
                      <a:pt x="95" y="254"/>
                      <a:pt x="75" y="268"/>
                    </a:cubicBezTo>
                    <a:cubicBezTo>
                      <a:pt x="72" y="271"/>
                      <a:pt x="63" y="275"/>
                      <a:pt x="88" y="278"/>
                    </a:cubicBezTo>
                    <a:lnTo>
                      <a:pt x="88" y="287"/>
                    </a:lnTo>
                    <a:cubicBezTo>
                      <a:pt x="94" y="281"/>
                      <a:pt x="103" y="278"/>
                      <a:pt x="115" y="278"/>
                    </a:cubicBezTo>
                    <a:cubicBezTo>
                      <a:pt x="140" y="278"/>
                      <a:pt x="174" y="293"/>
                      <a:pt x="198" y="319"/>
                    </a:cubicBezTo>
                    <a:cubicBezTo>
                      <a:pt x="226" y="350"/>
                      <a:pt x="248" y="385"/>
                      <a:pt x="267" y="419"/>
                    </a:cubicBezTo>
                    <a:cubicBezTo>
                      <a:pt x="270" y="423"/>
                      <a:pt x="274" y="425"/>
                      <a:pt x="278" y="425"/>
                    </a:cubicBezTo>
                    <a:cubicBezTo>
                      <a:pt x="286" y="425"/>
                      <a:pt x="295" y="416"/>
                      <a:pt x="293" y="410"/>
                    </a:cubicBezTo>
                    <a:cubicBezTo>
                      <a:pt x="283" y="237"/>
                      <a:pt x="135" y="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7"/>
              <p:cNvSpPr/>
              <p:nvPr/>
            </p:nvSpPr>
            <p:spPr>
              <a:xfrm>
                <a:off x="770820" y="1613360"/>
                <a:ext cx="684615" cy="901870"/>
              </a:xfrm>
              <a:custGeom>
                <a:avLst/>
                <a:gdLst/>
                <a:ahLst/>
                <a:cxnLst/>
                <a:rect l="l" t="t" r="r" b="b"/>
                <a:pathLst>
                  <a:path w="4090" h="5388" extrusionOk="0">
                    <a:moveTo>
                      <a:pt x="225" y="0"/>
                    </a:moveTo>
                    <a:cubicBezTo>
                      <a:pt x="88" y="0"/>
                      <a:pt x="15" y="204"/>
                      <a:pt x="10" y="530"/>
                    </a:cubicBezTo>
                    <a:cubicBezTo>
                      <a:pt x="1" y="1741"/>
                      <a:pt x="362" y="4525"/>
                      <a:pt x="998" y="4783"/>
                    </a:cubicBezTo>
                    <a:cubicBezTo>
                      <a:pt x="1690" y="5067"/>
                      <a:pt x="2695" y="5387"/>
                      <a:pt x="3345" y="5387"/>
                    </a:cubicBezTo>
                    <a:cubicBezTo>
                      <a:pt x="3501" y="5387"/>
                      <a:pt x="3637" y="5369"/>
                      <a:pt x="3743" y="5327"/>
                    </a:cubicBezTo>
                    <a:cubicBezTo>
                      <a:pt x="3979" y="5236"/>
                      <a:pt x="4089" y="3380"/>
                      <a:pt x="3816" y="3361"/>
                    </a:cubicBezTo>
                    <a:cubicBezTo>
                      <a:pt x="2573" y="3270"/>
                      <a:pt x="2036" y="3238"/>
                      <a:pt x="1793" y="2921"/>
                    </a:cubicBezTo>
                    <a:cubicBezTo>
                      <a:pt x="1734" y="2845"/>
                      <a:pt x="1331" y="1685"/>
                      <a:pt x="859" y="766"/>
                    </a:cubicBezTo>
                    <a:cubicBezTo>
                      <a:pt x="582" y="225"/>
                      <a:pt x="368" y="0"/>
                      <a:pt x="225"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7"/>
              <p:cNvSpPr/>
              <p:nvPr/>
            </p:nvSpPr>
            <p:spPr>
              <a:xfrm>
                <a:off x="740355" y="1593776"/>
                <a:ext cx="269159" cy="485417"/>
              </a:xfrm>
              <a:custGeom>
                <a:avLst/>
                <a:gdLst/>
                <a:ahLst/>
                <a:cxnLst/>
                <a:rect l="l" t="t" r="r" b="b"/>
                <a:pathLst>
                  <a:path w="1608" h="2900" extrusionOk="0">
                    <a:moveTo>
                      <a:pt x="409" y="0"/>
                    </a:moveTo>
                    <a:cubicBezTo>
                      <a:pt x="298" y="0"/>
                      <a:pt x="205" y="118"/>
                      <a:pt x="139" y="399"/>
                    </a:cubicBezTo>
                    <a:cubicBezTo>
                      <a:pt x="0" y="974"/>
                      <a:pt x="91" y="2899"/>
                      <a:pt x="91" y="2899"/>
                    </a:cubicBezTo>
                    <a:lnTo>
                      <a:pt x="1607" y="2015"/>
                    </a:lnTo>
                    <a:cubicBezTo>
                      <a:pt x="1607" y="2015"/>
                      <a:pt x="1261" y="1034"/>
                      <a:pt x="925" y="506"/>
                    </a:cubicBezTo>
                    <a:cubicBezTo>
                      <a:pt x="732" y="203"/>
                      <a:pt x="555" y="0"/>
                      <a:pt x="4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7"/>
              <p:cNvSpPr/>
              <p:nvPr/>
            </p:nvSpPr>
            <p:spPr>
              <a:xfrm>
                <a:off x="767304" y="1891558"/>
                <a:ext cx="212247" cy="125204"/>
              </a:xfrm>
              <a:custGeom>
                <a:avLst/>
                <a:gdLst/>
                <a:ahLst/>
                <a:cxnLst/>
                <a:rect l="l" t="t" r="r" b="b"/>
                <a:pathLst>
                  <a:path w="1268" h="748" extrusionOk="0">
                    <a:moveTo>
                      <a:pt x="1258" y="1"/>
                    </a:moveTo>
                    <a:cubicBezTo>
                      <a:pt x="1201" y="23"/>
                      <a:pt x="729" y="296"/>
                      <a:pt x="625" y="359"/>
                    </a:cubicBezTo>
                    <a:cubicBezTo>
                      <a:pt x="525" y="422"/>
                      <a:pt x="103" y="664"/>
                      <a:pt x="6" y="740"/>
                    </a:cubicBezTo>
                    <a:cubicBezTo>
                      <a:pt x="1" y="740"/>
                      <a:pt x="4" y="748"/>
                      <a:pt x="5" y="748"/>
                    </a:cubicBezTo>
                    <a:cubicBezTo>
                      <a:pt x="6" y="748"/>
                      <a:pt x="6" y="747"/>
                      <a:pt x="6" y="746"/>
                    </a:cubicBezTo>
                    <a:cubicBezTo>
                      <a:pt x="116" y="696"/>
                      <a:pt x="544" y="447"/>
                      <a:pt x="644" y="391"/>
                    </a:cubicBezTo>
                    <a:cubicBezTo>
                      <a:pt x="748" y="331"/>
                      <a:pt x="1217" y="51"/>
                      <a:pt x="1264" y="13"/>
                    </a:cubicBezTo>
                    <a:cubicBezTo>
                      <a:pt x="1267" y="4"/>
                      <a:pt x="1264" y="1"/>
                      <a:pt x="1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7"/>
              <p:cNvSpPr/>
              <p:nvPr/>
            </p:nvSpPr>
            <p:spPr>
              <a:xfrm>
                <a:off x="1305791" y="2088907"/>
                <a:ext cx="666035" cy="432690"/>
              </a:xfrm>
              <a:custGeom>
                <a:avLst/>
                <a:gdLst/>
                <a:ahLst/>
                <a:cxnLst/>
                <a:rect l="l" t="t" r="r" b="b"/>
                <a:pathLst>
                  <a:path w="3979" h="2585" extrusionOk="0">
                    <a:moveTo>
                      <a:pt x="2215" y="0"/>
                    </a:moveTo>
                    <a:cubicBezTo>
                      <a:pt x="1980" y="0"/>
                      <a:pt x="1549" y="131"/>
                      <a:pt x="1302" y="227"/>
                    </a:cubicBezTo>
                    <a:cubicBezTo>
                      <a:pt x="837" y="413"/>
                      <a:pt x="396" y="533"/>
                      <a:pt x="396" y="533"/>
                    </a:cubicBezTo>
                    <a:cubicBezTo>
                      <a:pt x="396" y="533"/>
                      <a:pt x="0" y="2442"/>
                      <a:pt x="72" y="2486"/>
                    </a:cubicBezTo>
                    <a:cubicBezTo>
                      <a:pt x="201" y="2552"/>
                      <a:pt x="345" y="2584"/>
                      <a:pt x="497" y="2584"/>
                    </a:cubicBezTo>
                    <a:cubicBezTo>
                      <a:pt x="915" y="2584"/>
                      <a:pt x="1390" y="2338"/>
                      <a:pt x="1746" y="1869"/>
                    </a:cubicBezTo>
                    <a:cubicBezTo>
                      <a:pt x="1746" y="1869"/>
                      <a:pt x="2321" y="2075"/>
                      <a:pt x="2702" y="2075"/>
                    </a:cubicBezTo>
                    <a:cubicBezTo>
                      <a:pt x="2850" y="2075"/>
                      <a:pt x="2969" y="2044"/>
                      <a:pt x="3013" y="1957"/>
                    </a:cubicBezTo>
                    <a:cubicBezTo>
                      <a:pt x="3080" y="1832"/>
                      <a:pt x="2899" y="1703"/>
                      <a:pt x="2680" y="1599"/>
                    </a:cubicBezTo>
                    <a:lnTo>
                      <a:pt x="2680" y="1599"/>
                    </a:lnTo>
                    <a:cubicBezTo>
                      <a:pt x="2868" y="1657"/>
                      <a:pt x="3065" y="1703"/>
                      <a:pt x="3211" y="1703"/>
                    </a:cubicBezTo>
                    <a:cubicBezTo>
                      <a:pt x="3310" y="1703"/>
                      <a:pt x="3385" y="1682"/>
                      <a:pt x="3416" y="1627"/>
                    </a:cubicBezTo>
                    <a:cubicBezTo>
                      <a:pt x="3488" y="1498"/>
                      <a:pt x="3364" y="1371"/>
                      <a:pt x="3179" y="1262"/>
                    </a:cubicBezTo>
                    <a:lnTo>
                      <a:pt x="3179" y="1262"/>
                    </a:lnTo>
                    <a:cubicBezTo>
                      <a:pt x="3309" y="1298"/>
                      <a:pt x="3435" y="1323"/>
                      <a:pt x="3537" y="1323"/>
                    </a:cubicBezTo>
                    <a:cubicBezTo>
                      <a:pt x="3652" y="1323"/>
                      <a:pt x="3738" y="1292"/>
                      <a:pt x="3768" y="1212"/>
                    </a:cubicBezTo>
                    <a:cubicBezTo>
                      <a:pt x="3858" y="980"/>
                      <a:pt x="3381" y="773"/>
                      <a:pt x="3033" y="656"/>
                    </a:cubicBezTo>
                    <a:lnTo>
                      <a:pt x="3033" y="656"/>
                    </a:lnTo>
                    <a:cubicBezTo>
                      <a:pt x="3232" y="708"/>
                      <a:pt x="3478" y="761"/>
                      <a:pt x="3660" y="761"/>
                    </a:cubicBezTo>
                    <a:cubicBezTo>
                      <a:pt x="3799" y="761"/>
                      <a:pt x="3900" y="731"/>
                      <a:pt x="3916" y="646"/>
                    </a:cubicBezTo>
                    <a:cubicBezTo>
                      <a:pt x="3979" y="306"/>
                      <a:pt x="2582" y="17"/>
                      <a:pt x="2246" y="1"/>
                    </a:cubicBezTo>
                    <a:cubicBezTo>
                      <a:pt x="2236" y="0"/>
                      <a:pt x="2226" y="0"/>
                      <a:pt x="2215"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7"/>
              <p:cNvSpPr/>
              <p:nvPr/>
            </p:nvSpPr>
            <p:spPr>
              <a:xfrm>
                <a:off x="1685761" y="2160047"/>
                <a:ext cx="228149" cy="86538"/>
              </a:xfrm>
              <a:custGeom>
                <a:avLst/>
                <a:gdLst/>
                <a:ahLst/>
                <a:cxnLst/>
                <a:rect l="l" t="t" r="r" b="b"/>
                <a:pathLst>
                  <a:path w="1363" h="517" extrusionOk="0">
                    <a:moveTo>
                      <a:pt x="10" y="1"/>
                    </a:moveTo>
                    <a:cubicBezTo>
                      <a:pt x="7" y="1"/>
                      <a:pt x="1" y="4"/>
                      <a:pt x="7" y="7"/>
                    </a:cubicBezTo>
                    <a:cubicBezTo>
                      <a:pt x="149" y="51"/>
                      <a:pt x="284" y="98"/>
                      <a:pt x="426" y="142"/>
                    </a:cubicBezTo>
                    <a:cubicBezTo>
                      <a:pt x="750" y="237"/>
                      <a:pt x="1064" y="362"/>
                      <a:pt x="1363" y="516"/>
                    </a:cubicBezTo>
                    <a:cubicBezTo>
                      <a:pt x="1206" y="409"/>
                      <a:pt x="1036" y="318"/>
                      <a:pt x="856" y="249"/>
                    </a:cubicBezTo>
                    <a:cubicBezTo>
                      <a:pt x="718" y="192"/>
                      <a:pt x="580" y="145"/>
                      <a:pt x="438" y="101"/>
                    </a:cubicBezTo>
                    <a:cubicBezTo>
                      <a:pt x="300" y="60"/>
                      <a:pt x="155" y="32"/>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7"/>
              <p:cNvSpPr/>
              <p:nvPr/>
            </p:nvSpPr>
            <p:spPr>
              <a:xfrm>
                <a:off x="1658979" y="2244243"/>
                <a:ext cx="180276" cy="56744"/>
              </a:xfrm>
              <a:custGeom>
                <a:avLst/>
                <a:gdLst/>
                <a:ahLst/>
                <a:cxnLst/>
                <a:rect l="l" t="t" r="r" b="b"/>
                <a:pathLst>
                  <a:path w="1077" h="339" extrusionOk="0">
                    <a:moveTo>
                      <a:pt x="4" y="1"/>
                    </a:moveTo>
                    <a:cubicBezTo>
                      <a:pt x="1" y="1"/>
                      <a:pt x="1" y="4"/>
                      <a:pt x="1" y="7"/>
                    </a:cubicBezTo>
                    <a:cubicBezTo>
                      <a:pt x="183" y="57"/>
                      <a:pt x="359" y="124"/>
                      <a:pt x="535" y="180"/>
                    </a:cubicBezTo>
                    <a:cubicBezTo>
                      <a:pt x="711" y="237"/>
                      <a:pt x="878" y="281"/>
                      <a:pt x="1057" y="337"/>
                    </a:cubicBezTo>
                    <a:cubicBezTo>
                      <a:pt x="1060" y="338"/>
                      <a:pt x="1063" y="338"/>
                      <a:pt x="1065" y="338"/>
                    </a:cubicBezTo>
                    <a:cubicBezTo>
                      <a:pt x="1075" y="338"/>
                      <a:pt x="1077" y="334"/>
                      <a:pt x="1067" y="331"/>
                    </a:cubicBezTo>
                    <a:cubicBezTo>
                      <a:pt x="891" y="265"/>
                      <a:pt x="727" y="193"/>
                      <a:pt x="548" y="142"/>
                    </a:cubicBezTo>
                    <a:cubicBezTo>
                      <a:pt x="372" y="89"/>
                      <a:pt x="186" y="48"/>
                      <a:pt x="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7"/>
              <p:cNvSpPr/>
              <p:nvPr/>
            </p:nvSpPr>
            <p:spPr>
              <a:xfrm>
                <a:off x="1622153" y="2313206"/>
                <a:ext cx="139936" cy="48207"/>
              </a:xfrm>
              <a:custGeom>
                <a:avLst/>
                <a:gdLst/>
                <a:ahLst/>
                <a:cxnLst/>
                <a:rect l="l" t="t" r="r" b="b"/>
                <a:pathLst>
                  <a:path w="836" h="288" extrusionOk="0">
                    <a:moveTo>
                      <a:pt x="7" y="0"/>
                    </a:moveTo>
                    <a:cubicBezTo>
                      <a:pt x="1" y="0"/>
                      <a:pt x="1" y="11"/>
                      <a:pt x="10" y="13"/>
                    </a:cubicBezTo>
                    <a:cubicBezTo>
                      <a:pt x="334" y="108"/>
                      <a:pt x="548" y="190"/>
                      <a:pt x="815" y="287"/>
                    </a:cubicBezTo>
                    <a:cubicBezTo>
                      <a:pt x="817" y="288"/>
                      <a:pt x="820" y="288"/>
                      <a:pt x="822" y="288"/>
                    </a:cubicBezTo>
                    <a:cubicBezTo>
                      <a:pt x="831" y="288"/>
                      <a:pt x="835" y="283"/>
                      <a:pt x="828" y="281"/>
                    </a:cubicBezTo>
                    <a:cubicBezTo>
                      <a:pt x="563" y="158"/>
                      <a:pt x="287" y="64"/>
                      <a:pt x="10" y="1"/>
                    </a:cubicBezTo>
                    <a:cubicBezTo>
                      <a:pt x="9" y="1"/>
                      <a:pt x="8" y="0"/>
                      <a:pt x="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6" name="Google Shape;2386;p47"/>
          <p:cNvGrpSpPr/>
          <p:nvPr/>
        </p:nvGrpSpPr>
        <p:grpSpPr>
          <a:xfrm>
            <a:off x="2381025" y="851275"/>
            <a:ext cx="6725745" cy="4608494"/>
            <a:chOff x="2425875" y="851275"/>
            <a:chExt cx="6725745" cy="4608494"/>
          </a:xfrm>
        </p:grpSpPr>
        <p:sp>
          <p:nvSpPr>
            <p:cNvPr id="2387" name="Google Shape;2387;p47"/>
            <p:cNvSpPr/>
            <p:nvPr/>
          </p:nvSpPr>
          <p:spPr>
            <a:xfrm rot="10800000">
              <a:off x="2425875" y="851275"/>
              <a:ext cx="4555450" cy="3684575"/>
            </a:xfrm>
            <a:custGeom>
              <a:avLst/>
              <a:gdLst/>
              <a:ahLst/>
              <a:cxnLst/>
              <a:rect l="l" t="t" r="r" b="b"/>
              <a:pathLst>
                <a:path w="182218" h="147383" extrusionOk="0">
                  <a:moveTo>
                    <a:pt x="0" y="147383"/>
                  </a:moveTo>
                  <a:lnTo>
                    <a:pt x="0" y="0"/>
                  </a:lnTo>
                  <a:lnTo>
                    <a:pt x="182218" y="0"/>
                  </a:lnTo>
                </a:path>
              </a:pathLst>
            </a:custGeom>
            <a:noFill/>
            <a:ln w="9525" cap="flat" cmpd="sng">
              <a:solidFill>
                <a:schemeClr val="dk1"/>
              </a:solidFill>
              <a:prstDash val="solid"/>
              <a:round/>
              <a:headEnd type="none" w="med" len="med"/>
              <a:tailEnd type="none" w="med" len="med"/>
            </a:ln>
          </p:spPr>
          <p:txBody>
            <a:bodyPr/>
            <a:lstStyle/>
            <a:p>
              <a:endParaRPr lang="en-US"/>
            </a:p>
          </p:txBody>
        </p:sp>
        <p:grpSp>
          <p:nvGrpSpPr>
            <p:cNvPr id="2388" name="Google Shape;2388;p47"/>
            <p:cNvGrpSpPr/>
            <p:nvPr/>
          </p:nvGrpSpPr>
          <p:grpSpPr>
            <a:xfrm>
              <a:off x="6767093" y="1120019"/>
              <a:ext cx="2384527" cy="4339750"/>
              <a:chOff x="1987650" y="1120000"/>
              <a:chExt cx="2396750" cy="4361996"/>
            </a:xfrm>
          </p:grpSpPr>
          <p:sp>
            <p:nvSpPr>
              <p:cNvPr id="2389" name="Google Shape;2389;p47"/>
              <p:cNvSpPr/>
              <p:nvPr/>
            </p:nvSpPr>
            <p:spPr>
              <a:xfrm>
                <a:off x="2257994" y="1489491"/>
                <a:ext cx="73023" cy="72696"/>
              </a:xfrm>
              <a:custGeom>
                <a:avLst/>
                <a:gdLst/>
                <a:ahLst/>
                <a:cxnLst/>
                <a:rect l="l" t="t" r="r" b="b"/>
                <a:pathLst>
                  <a:path w="450" h="448" extrusionOk="0">
                    <a:moveTo>
                      <a:pt x="227" y="1"/>
                    </a:moveTo>
                    <a:cubicBezTo>
                      <a:pt x="101" y="1"/>
                      <a:pt x="0" y="98"/>
                      <a:pt x="0" y="224"/>
                    </a:cubicBezTo>
                    <a:cubicBezTo>
                      <a:pt x="0" y="347"/>
                      <a:pt x="101" y="447"/>
                      <a:pt x="227" y="447"/>
                    </a:cubicBezTo>
                    <a:cubicBezTo>
                      <a:pt x="349" y="447"/>
                      <a:pt x="450" y="350"/>
                      <a:pt x="450" y="224"/>
                    </a:cubicBezTo>
                    <a:cubicBezTo>
                      <a:pt x="450" y="98"/>
                      <a:pt x="349" y="1"/>
                      <a:pt x="227"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7"/>
              <p:cNvSpPr/>
              <p:nvPr/>
            </p:nvSpPr>
            <p:spPr>
              <a:xfrm>
                <a:off x="2349840" y="4686555"/>
                <a:ext cx="855501" cy="755193"/>
              </a:xfrm>
              <a:custGeom>
                <a:avLst/>
                <a:gdLst/>
                <a:ahLst/>
                <a:cxnLst/>
                <a:rect l="l" t="t" r="r" b="b"/>
                <a:pathLst>
                  <a:path w="5272" h="4654" extrusionOk="0">
                    <a:moveTo>
                      <a:pt x="2114" y="0"/>
                    </a:moveTo>
                    <a:lnTo>
                      <a:pt x="2133" y="2385"/>
                    </a:lnTo>
                    <a:lnTo>
                      <a:pt x="2133" y="2476"/>
                    </a:lnTo>
                    <a:lnTo>
                      <a:pt x="2224" y="2963"/>
                    </a:lnTo>
                    <a:lnTo>
                      <a:pt x="2224" y="3020"/>
                    </a:lnTo>
                    <a:cubicBezTo>
                      <a:pt x="2224" y="3020"/>
                      <a:pt x="482" y="3822"/>
                      <a:pt x="305" y="3970"/>
                    </a:cubicBezTo>
                    <a:cubicBezTo>
                      <a:pt x="126" y="4124"/>
                      <a:pt x="0" y="4583"/>
                      <a:pt x="161" y="4633"/>
                    </a:cubicBezTo>
                    <a:cubicBezTo>
                      <a:pt x="201" y="4647"/>
                      <a:pt x="524" y="4653"/>
                      <a:pt x="987" y="4653"/>
                    </a:cubicBezTo>
                    <a:cubicBezTo>
                      <a:pt x="2353" y="4653"/>
                      <a:pt x="4937" y="4598"/>
                      <a:pt x="5070" y="4514"/>
                    </a:cubicBezTo>
                    <a:cubicBezTo>
                      <a:pt x="5137" y="4470"/>
                      <a:pt x="5168" y="3806"/>
                      <a:pt x="5181" y="2995"/>
                    </a:cubicBezTo>
                    <a:lnTo>
                      <a:pt x="5181" y="2963"/>
                    </a:lnTo>
                    <a:lnTo>
                      <a:pt x="5272" y="2447"/>
                    </a:lnTo>
                    <a:lnTo>
                      <a:pt x="5272" y="2378"/>
                    </a:lnTo>
                    <a:cubicBezTo>
                      <a:pt x="5209" y="1211"/>
                      <a:pt x="5190" y="0"/>
                      <a:pt x="5190"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7"/>
              <p:cNvSpPr/>
              <p:nvPr/>
            </p:nvSpPr>
            <p:spPr>
              <a:xfrm>
                <a:off x="2598440" y="5226593"/>
                <a:ext cx="3083" cy="2109"/>
              </a:xfrm>
              <a:custGeom>
                <a:avLst/>
                <a:gdLst/>
                <a:ahLst/>
                <a:cxnLst/>
                <a:rect l="l" t="t" r="r" b="b"/>
                <a:pathLst>
                  <a:path w="19" h="13" extrusionOk="0">
                    <a:moveTo>
                      <a:pt x="19" y="0"/>
                    </a:moveTo>
                    <a:lnTo>
                      <a:pt x="0" y="13"/>
                    </a:lnTo>
                    <a:cubicBezTo>
                      <a:pt x="13" y="10"/>
                      <a:pt x="16" y="3"/>
                      <a:pt x="19"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7"/>
              <p:cNvSpPr/>
              <p:nvPr/>
            </p:nvSpPr>
            <p:spPr>
              <a:xfrm>
                <a:off x="2347730" y="5215883"/>
                <a:ext cx="844953" cy="226525"/>
              </a:xfrm>
              <a:custGeom>
                <a:avLst/>
                <a:gdLst/>
                <a:ahLst/>
                <a:cxnLst/>
                <a:rect l="l" t="t" r="r" b="b"/>
                <a:pathLst>
                  <a:path w="5207" h="1396" extrusionOk="0">
                    <a:moveTo>
                      <a:pt x="5206" y="0"/>
                    </a:moveTo>
                    <a:lnTo>
                      <a:pt x="5206" y="0"/>
                    </a:lnTo>
                    <a:cubicBezTo>
                      <a:pt x="4507" y="149"/>
                      <a:pt x="2138" y="627"/>
                      <a:pt x="1303" y="627"/>
                    </a:cubicBezTo>
                    <a:cubicBezTo>
                      <a:pt x="1132" y="627"/>
                      <a:pt x="1025" y="607"/>
                      <a:pt x="1010" y="560"/>
                    </a:cubicBezTo>
                    <a:cubicBezTo>
                      <a:pt x="976" y="450"/>
                      <a:pt x="1256" y="261"/>
                      <a:pt x="1432" y="154"/>
                    </a:cubicBezTo>
                    <a:lnTo>
                      <a:pt x="1432" y="154"/>
                    </a:lnTo>
                    <a:cubicBezTo>
                      <a:pt x="948" y="387"/>
                      <a:pt x="413" y="645"/>
                      <a:pt x="322" y="723"/>
                    </a:cubicBezTo>
                    <a:cubicBezTo>
                      <a:pt x="139" y="862"/>
                      <a:pt x="1" y="1324"/>
                      <a:pt x="164" y="1378"/>
                    </a:cubicBezTo>
                    <a:cubicBezTo>
                      <a:pt x="204" y="1390"/>
                      <a:pt x="507" y="1396"/>
                      <a:pt x="946" y="1396"/>
                    </a:cubicBezTo>
                    <a:cubicBezTo>
                      <a:pt x="2305" y="1396"/>
                      <a:pt x="4964" y="1341"/>
                      <a:pt x="5099" y="1255"/>
                    </a:cubicBezTo>
                    <a:cubicBezTo>
                      <a:pt x="5159" y="1214"/>
                      <a:pt x="5190" y="686"/>
                      <a:pt x="5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7"/>
              <p:cNvSpPr/>
              <p:nvPr/>
            </p:nvSpPr>
            <p:spPr>
              <a:xfrm>
                <a:off x="2842334" y="5215883"/>
                <a:ext cx="348724" cy="222144"/>
              </a:xfrm>
              <a:custGeom>
                <a:avLst/>
                <a:gdLst/>
                <a:ahLst/>
                <a:cxnLst/>
                <a:rect l="l" t="t" r="r" b="b"/>
                <a:pathLst>
                  <a:path w="2149" h="1369" extrusionOk="0">
                    <a:moveTo>
                      <a:pt x="2149" y="0"/>
                    </a:moveTo>
                    <a:cubicBezTo>
                      <a:pt x="2032" y="22"/>
                      <a:pt x="1863" y="60"/>
                      <a:pt x="1658" y="101"/>
                    </a:cubicBezTo>
                    <a:lnTo>
                      <a:pt x="1" y="1368"/>
                    </a:lnTo>
                    <a:cubicBezTo>
                      <a:pt x="1032" y="1346"/>
                      <a:pt x="1969" y="1305"/>
                      <a:pt x="2045" y="1255"/>
                    </a:cubicBezTo>
                    <a:cubicBezTo>
                      <a:pt x="2102" y="1214"/>
                      <a:pt x="2133" y="683"/>
                      <a:pt x="2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7"/>
              <p:cNvSpPr/>
              <p:nvPr/>
            </p:nvSpPr>
            <p:spPr>
              <a:xfrm>
                <a:off x="2677466" y="2533219"/>
                <a:ext cx="667751" cy="2590763"/>
              </a:xfrm>
              <a:custGeom>
                <a:avLst/>
                <a:gdLst/>
                <a:ahLst/>
                <a:cxnLst/>
                <a:rect l="l" t="t" r="r" b="b"/>
                <a:pathLst>
                  <a:path w="4115" h="15966" extrusionOk="0">
                    <a:moveTo>
                      <a:pt x="1303" y="1"/>
                    </a:moveTo>
                    <a:cubicBezTo>
                      <a:pt x="1303" y="1"/>
                      <a:pt x="387" y="7144"/>
                      <a:pt x="240" y="8336"/>
                    </a:cubicBezTo>
                    <a:cubicBezTo>
                      <a:pt x="95" y="9525"/>
                      <a:pt x="1" y="15966"/>
                      <a:pt x="1" y="15966"/>
                    </a:cubicBezTo>
                    <a:lnTo>
                      <a:pt x="3240" y="15966"/>
                    </a:lnTo>
                    <a:cubicBezTo>
                      <a:pt x="3240" y="15966"/>
                      <a:pt x="3228" y="12251"/>
                      <a:pt x="3253" y="10188"/>
                    </a:cubicBezTo>
                    <a:cubicBezTo>
                      <a:pt x="3259" y="9238"/>
                      <a:pt x="3275" y="8502"/>
                      <a:pt x="3303" y="8370"/>
                    </a:cubicBezTo>
                    <a:cubicBezTo>
                      <a:pt x="3423" y="7776"/>
                      <a:pt x="4115" y="1"/>
                      <a:pt x="4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7"/>
              <p:cNvSpPr/>
              <p:nvPr/>
            </p:nvSpPr>
            <p:spPr>
              <a:xfrm>
                <a:off x="2700995" y="5029596"/>
                <a:ext cx="484546" cy="10710"/>
              </a:xfrm>
              <a:custGeom>
                <a:avLst/>
                <a:gdLst/>
                <a:ahLst/>
                <a:cxnLst/>
                <a:rect l="l" t="t" r="r" b="b"/>
                <a:pathLst>
                  <a:path w="2986" h="66" extrusionOk="0">
                    <a:moveTo>
                      <a:pt x="1752" y="0"/>
                    </a:moveTo>
                    <a:cubicBezTo>
                      <a:pt x="1351" y="0"/>
                      <a:pt x="983" y="3"/>
                      <a:pt x="875" y="3"/>
                    </a:cubicBezTo>
                    <a:cubicBezTo>
                      <a:pt x="368" y="9"/>
                      <a:pt x="516" y="13"/>
                      <a:pt x="10" y="25"/>
                    </a:cubicBezTo>
                    <a:cubicBezTo>
                      <a:pt x="7" y="25"/>
                      <a:pt x="7" y="28"/>
                      <a:pt x="3" y="28"/>
                    </a:cubicBezTo>
                    <a:cubicBezTo>
                      <a:pt x="0" y="32"/>
                      <a:pt x="3" y="41"/>
                      <a:pt x="10" y="41"/>
                    </a:cubicBezTo>
                    <a:cubicBezTo>
                      <a:pt x="516" y="50"/>
                      <a:pt x="368" y="57"/>
                      <a:pt x="875" y="60"/>
                    </a:cubicBezTo>
                    <a:cubicBezTo>
                      <a:pt x="994" y="61"/>
                      <a:pt x="1431" y="66"/>
                      <a:pt x="1879" y="66"/>
                    </a:cubicBezTo>
                    <a:cubicBezTo>
                      <a:pt x="2363" y="66"/>
                      <a:pt x="2861" y="61"/>
                      <a:pt x="2982" y="41"/>
                    </a:cubicBezTo>
                    <a:cubicBezTo>
                      <a:pt x="2985" y="41"/>
                      <a:pt x="2985" y="35"/>
                      <a:pt x="2985" y="35"/>
                    </a:cubicBezTo>
                    <a:cubicBezTo>
                      <a:pt x="2985" y="32"/>
                      <a:pt x="2985" y="28"/>
                      <a:pt x="2982" y="28"/>
                    </a:cubicBezTo>
                    <a:cubicBezTo>
                      <a:pt x="2850" y="5"/>
                      <a:pt x="2274" y="0"/>
                      <a:pt x="17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7"/>
              <p:cNvSpPr/>
              <p:nvPr/>
            </p:nvSpPr>
            <p:spPr>
              <a:xfrm>
                <a:off x="3099047" y="2595855"/>
                <a:ext cx="178337" cy="2386793"/>
              </a:xfrm>
              <a:custGeom>
                <a:avLst/>
                <a:gdLst/>
                <a:ahLst/>
                <a:cxnLst/>
                <a:rect l="l" t="t" r="r" b="b"/>
                <a:pathLst>
                  <a:path w="1099" h="14709" extrusionOk="0">
                    <a:moveTo>
                      <a:pt x="1092" y="1"/>
                    </a:moveTo>
                    <a:cubicBezTo>
                      <a:pt x="1089" y="1"/>
                      <a:pt x="1086" y="3"/>
                      <a:pt x="1086" y="8"/>
                    </a:cubicBezTo>
                    <a:cubicBezTo>
                      <a:pt x="982" y="1033"/>
                      <a:pt x="881" y="2062"/>
                      <a:pt x="768" y="3090"/>
                    </a:cubicBezTo>
                    <a:cubicBezTo>
                      <a:pt x="667" y="4006"/>
                      <a:pt x="557" y="4918"/>
                      <a:pt x="422" y="5830"/>
                    </a:cubicBezTo>
                    <a:cubicBezTo>
                      <a:pt x="293" y="6739"/>
                      <a:pt x="104" y="7648"/>
                      <a:pt x="60" y="8566"/>
                    </a:cubicBezTo>
                    <a:cubicBezTo>
                      <a:pt x="38" y="9019"/>
                      <a:pt x="38" y="9475"/>
                      <a:pt x="38" y="9931"/>
                    </a:cubicBezTo>
                    <a:lnTo>
                      <a:pt x="26" y="11343"/>
                    </a:lnTo>
                    <a:cubicBezTo>
                      <a:pt x="16" y="12274"/>
                      <a:pt x="13" y="13768"/>
                      <a:pt x="1" y="14693"/>
                    </a:cubicBezTo>
                    <a:cubicBezTo>
                      <a:pt x="1" y="14699"/>
                      <a:pt x="10" y="14709"/>
                      <a:pt x="16" y="14709"/>
                    </a:cubicBezTo>
                    <a:cubicBezTo>
                      <a:pt x="26" y="14709"/>
                      <a:pt x="32" y="14699"/>
                      <a:pt x="32" y="14693"/>
                    </a:cubicBezTo>
                    <a:cubicBezTo>
                      <a:pt x="45" y="13649"/>
                      <a:pt x="54" y="12042"/>
                      <a:pt x="63" y="11000"/>
                    </a:cubicBezTo>
                    <a:cubicBezTo>
                      <a:pt x="73" y="10532"/>
                      <a:pt x="76" y="10060"/>
                      <a:pt x="79" y="9591"/>
                    </a:cubicBezTo>
                    <a:cubicBezTo>
                      <a:pt x="89" y="9142"/>
                      <a:pt x="92" y="8695"/>
                      <a:pt x="126" y="8233"/>
                    </a:cubicBezTo>
                    <a:cubicBezTo>
                      <a:pt x="164" y="7773"/>
                      <a:pt x="236" y="7311"/>
                      <a:pt x="312" y="6855"/>
                    </a:cubicBezTo>
                    <a:cubicBezTo>
                      <a:pt x="387" y="6405"/>
                      <a:pt x="457" y="5952"/>
                      <a:pt x="520" y="5499"/>
                    </a:cubicBezTo>
                    <a:cubicBezTo>
                      <a:pt x="777" y="3675"/>
                      <a:pt x="944" y="1845"/>
                      <a:pt x="1098" y="8"/>
                    </a:cubicBezTo>
                    <a:cubicBezTo>
                      <a:pt x="1098" y="3"/>
                      <a:pt x="1095"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7"/>
              <p:cNvSpPr/>
              <p:nvPr/>
            </p:nvSpPr>
            <p:spPr>
              <a:xfrm>
                <a:off x="2955599" y="2532732"/>
                <a:ext cx="500448" cy="1651234"/>
              </a:xfrm>
              <a:custGeom>
                <a:avLst/>
                <a:gdLst/>
                <a:ahLst/>
                <a:cxnLst/>
                <a:rect l="l" t="t" r="r" b="b"/>
                <a:pathLst>
                  <a:path w="3084" h="10176" extrusionOk="0">
                    <a:moveTo>
                      <a:pt x="1" y="1"/>
                    </a:moveTo>
                    <a:lnTo>
                      <a:pt x="1545" y="10175"/>
                    </a:lnTo>
                    <a:cubicBezTo>
                      <a:pt x="1555" y="9232"/>
                      <a:pt x="1570" y="8496"/>
                      <a:pt x="1599" y="8361"/>
                    </a:cubicBezTo>
                    <a:cubicBezTo>
                      <a:pt x="1712" y="7769"/>
                      <a:pt x="3083" y="1"/>
                      <a:pt x="3083" y="1"/>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7"/>
              <p:cNvSpPr/>
              <p:nvPr/>
            </p:nvSpPr>
            <p:spPr>
              <a:xfrm>
                <a:off x="3571095" y="4449153"/>
                <a:ext cx="758137" cy="1032833"/>
              </a:xfrm>
              <a:custGeom>
                <a:avLst/>
                <a:gdLst/>
                <a:ahLst/>
                <a:cxnLst/>
                <a:rect l="l" t="t" r="r" b="b"/>
                <a:pathLst>
                  <a:path w="4672" h="6365" extrusionOk="0">
                    <a:moveTo>
                      <a:pt x="2505" y="1"/>
                    </a:moveTo>
                    <a:lnTo>
                      <a:pt x="1" y="1470"/>
                    </a:lnTo>
                    <a:lnTo>
                      <a:pt x="1391" y="3948"/>
                    </a:lnTo>
                    <a:lnTo>
                      <a:pt x="1413" y="3989"/>
                    </a:lnTo>
                    <a:cubicBezTo>
                      <a:pt x="1413" y="3989"/>
                      <a:pt x="218" y="5502"/>
                      <a:pt x="124" y="5713"/>
                    </a:cubicBezTo>
                    <a:cubicBezTo>
                      <a:pt x="41" y="5917"/>
                      <a:pt x="116" y="6365"/>
                      <a:pt x="276" y="6365"/>
                    </a:cubicBezTo>
                    <a:cubicBezTo>
                      <a:pt x="280" y="6365"/>
                      <a:pt x="285" y="6365"/>
                      <a:pt x="290" y="6364"/>
                    </a:cubicBezTo>
                    <a:cubicBezTo>
                      <a:pt x="454" y="6339"/>
                      <a:pt x="4530" y="4209"/>
                      <a:pt x="4634" y="4033"/>
                    </a:cubicBezTo>
                    <a:cubicBezTo>
                      <a:pt x="4672" y="3967"/>
                      <a:pt x="4398" y="3354"/>
                      <a:pt x="4043" y="2627"/>
                    </a:cubicBezTo>
                    <a:lnTo>
                      <a:pt x="4033" y="2602"/>
                    </a:lnTo>
                    <a:cubicBezTo>
                      <a:pt x="3961" y="2454"/>
                      <a:pt x="2505" y="1"/>
                      <a:pt x="2505"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7"/>
              <p:cNvSpPr/>
              <p:nvPr/>
            </p:nvSpPr>
            <p:spPr>
              <a:xfrm>
                <a:off x="3576612" y="4925418"/>
                <a:ext cx="752133" cy="556578"/>
              </a:xfrm>
              <a:custGeom>
                <a:avLst/>
                <a:gdLst/>
                <a:ahLst/>
                <a:cxnLst/>
                <a:rect l="l" t="t" r="r" b="b"/>
                <a:pathLst>
                  <a:path w="4635" h="3430" extrusionOk="0">
                    <a:moveTo>
                      <a:pt x="4160" y="0"/>
                    </a:moveTo>
                    <a:cubicBezTo>
                      <a:pt x="3603" y="419"/>
                      <a:pt x="1022" y="2356"/>
                      <a:pt x="597" y="2356"/>
                    </a:cubicBezTo>
                    <a:cubicBezTo>
                      <a:pt x="575" y="2356"/>
                      <a:pt x="559" y="2351"/>
                      <a:pt x="549" y="2340"/>
                    </a:cubicBezTo>
                    <a:cubicBezTo>
                      <a:pt x="505" y="2293"/>
                      <a:pt x="539" y="2183"/>
                      <a:pt x="596" y="2067"/>
                    </a:cubicBezTo>
                    <a:lnTo>
                      <a:pt x="596" y="2067"/>
                    </a:lnTo>
                    <a:cubicBezTo>
                      <a:pt x="417" y="2293"/>
                      <a:pt x="247" y="2529"/>
                      <a:pt x="90" y="2778"/>
                    </a:cubicBezTo>
                    <a:cubicBezTo>
                      <a:pt x="1" y="2976"/>
                      <a:pt x="84" y="3430"/>
                      <a:pt x="242" y="3430"/>
                    </a:cubicBezTo>
                    <a:cubicBezTo>
                      <a:pt x="247" y="3430"/>
                      <a:pt x="251" y="3430"/>
                      <a:pt x="256" y="3429"/>
                    </a:cubicBezTo>
                    <a:cubicBezTo>
                      <a:pt x="423" y="3404"/>
                      <a:pt x="4496" y="1274"/>
                      <a:pt x="4600" y="1098"/>
                    </a:cubicBezTo>
                    <a:cubicBezTo>
                      <a:pt x="4634" y="1038"/>
                      <a:pt x="4436" y="589"/>
                      <a:pt x="4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7"/>
              <p:cNvSpPr/>
              <p:nvPr/>
            </p:nvSpPr>
            <p:spPr>
              <a:xfrm>
                <a:off x="2888744" y="2533219"/>
                <a:ext cx="1330797" cy="2536728"/>
              </a:xfrm>
              <a:custGeom>
                <a:avLst/>
                <a:gdLst/>
                <a:ahLst/>
                <a:cxnLst/>
                <a:rect l="l" t="t" r="r" b="b"/>
                <a:pathLst>
                  <a:path w="8201" h="15633" extrusionOk="0">
                    <a:moveTo>
                      <a:pt x="1" y="1"/>
                    </a:moveTo>
                    <a:cubicBezTo>
                      <a:pt x="1" y="1"/>
                      <a:pt x="249" y="1687"/>
                      <a:pt x="677" y="2759"/>
                    </a:cubicBezTo>
                    <a:cubicBezTo>
                      <a:pt x="963" y="2860"/>
                      <a:pt x="1240" y="2989"/>
                      <a:pt x="1501" y="3137"/>
                    </a:cubicBezTo>
                    <a:cubicBezTo>
                      <a:pt x="1501" y="3137"/>
                      <a:pt x="1872" y="7974"/>
                      <a:pt x="1888" y="8578"/>
                    </a:cubicBezTo>
                    <a:cubicBezTo>
                      <a:pt x="1919" y="9767"/>
                      <a:pt x="5234" y="15633"/>
                      <a:pt x="5234" y="15633"/>
                    </a:cubicBezTo>
                    <a:lnTo>
                      <a:pt x="8200" y="13796"/>
                    </a:lnTo>
                    <a:cubicBezTo>
                      <a:pt x="8200" y="13796"/>
                      <a:pt x="4766" y="8883"/>
                      <a:pt x="4750" y="8446"/>
                    </a:cubicBezTo>
                    <a:cubicBezTo>
                      <a:pt x="4725" y="7795"/>
                      <a:pt x="4410" y="5115"/>
                      <a:pt x="4152" y="2948"/>
                    </a:cubicBezTo>
                    <a:cubicBezTo>
                      <a:pt x="4152" y="2948"/>
                      <a:pt x="4646" y="1775"/>
                      <a:pt x="37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7"/>
              <p:cNvSpPr/>
              <p:nvPr/>
            </p:nvSpPr>
            <p:spPr>
              <a:xfrm>
                <a:off x="3707890" y="4715115"/>
                <a:ext cx="416229" cy="250054"/>
              </a:xfrm>
              <a:custGeom>
                <a:avLst/>
                <a:gdLst/>
                <a:ahLst/>
                <a:cxnLst/>
                <a:rect l="l" t="t" r="r" b="b"/>
                <a:pathLst>
                  <a:path w="2565" h="1541" extrusionOk="0">
                    <a:moveTo>
                      <a:pt x="2555" y="1"/>
                    </a:moveTo>
                    <a:cubicBezTo>
                      <a:pt x="2341" y="86"/>
                      <a:pt x="951" y="932"/>
                      <a:pt x="740" y="1061"/>
                    </a:cubicBezTo>
                    <a:cubicBezTo>
                      <a:pt x="306" y="1328"/>
                      <a:pt x="432" y="1259"/>
                      <a:pt x="4" y="1526"/>
                    </a:cubicBezTo>
                    <a:cubicBezTo>
                      <a:pt x="1" y="1529"/>
                      <a:pt x="1" y="1532"/>
                      <a:pt x="4" y="1539"/>
                    </a:cubicBezTo>
                    <a:cubicBezTo>
                      <a:pt x="6" y="1539"/>
                      <a:pt x="8" y="1540"/>
                      <a:pt x="11" y="1540"/>
                    </a:cubicBezTo>
                    <a:cubicBezTo>
                      <a:pt x="13" y="1540"/>
                      <a:pt x="14" y="1540"/>
                      <a:pt x="17" y="1539"/>
                    </a:cubicBezTo>
                    <a:cubicBezTo>
                      <a:pt x="457" y="1290"/>
                      <a:pt x="334" y="1366"/>
                      <a:pt x="771" y="1108"/>
                    </a:cubicBezTo>
                    <a:cubicBezTo>
                      <a:pt x="982" y="982"/>
                      <a:pt x="2382" y="161"/>
                      <a:pt x="2564" y="7"/>
                    </a:cubicBezTo>
                    <a:lnTo>
                      <a:pt x="2564" y="4"/>
                    </a:lnTo>
                    <a:cubicBezTo>
                      <a:pt x="2561" y="1"/>
                      <a:pt x="2561" y="1"/>
                      <a:pt x="25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7"/>
              <p:cNvSpPr/>
              <p:nvPr/>
            </p:nvSpPr>
            <p:spPr>
              <a:xfrm>
                <a:off x="2971502" y="2972486"/>
                <a:ext cx="162922" cy="76753"/>
              </a:xfrm>
              <a:custGeom>
                <a:avLst/>
                <a:gdLst/>
                <a:ahLst/>
                <a:cxnLst/>
                <a:rect l="l" t="t" r="r" b="b"/>
                <a:pathLst>
                  <a:path w="1004" h="473" extrusionOk="0">
                    <a:moveTo>
                      <a:pt x="23" y="1"/>
                    </a:moveTo>
                    <a:cubicBezTo>
                      <a:pt x="19" y="1"/>
                      <a:pt x="14" y="3"/>
                      <a:pt x="10" y="5"/>
                    </a:cubicBezTo>
                    <a:cubicBezTo>
                      <a:pt x="0" y="14"/>
                      <a:pt x="0" y="30"/>
                      <a:pt x="10" y="36"/>
                    </a:cubicBezTo>
                    <a:cubicBezTo>
                      <a:pt x="327" y="194"/>
                      <a:pt x="658" y="329"/>
                      <a:pt x="985" y="470"/>
                    </a:cubicBezTo>
                    <a:cubicBezTo>
                      <a:pt x="987" y="472"/>
                      <a:pt x="990" y="473"/>
                      <a:pt x="992" y="473"/>
                    </a:cubicBezTo>
                    <a:cubicBezTo>
                      <a:pt x="996" y="473"/>
                      <a:pt x="999" y="471"/>
                      <a:pt x="1000" y="467"/>
                    </a:cubicBezTo>
                    <a:cubicBezTo>
                      <a:pt x="1004" y="458"/>
                      <a:pt x="1000" y="455"/>
                      <a:pt x="997" y="452"/>
                    </a:cubicBezTo>
                    <a:cubicBezTo>
                      <a:pt x="689" y="272"/>
                      <a:pt x="362" y="124"/>
                      <a:pt x="29" y="2"/>
                    </a:cubicBezTo>
                    <a:cubicBezTo>
                      <a:pt x="27" y="1"/>
                      <a:pt x="25"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7"/>
              <p:cNvSpPr/>
              <p:nvPr/>
            </p:nvSpPr>
            <p:spPr>
              <a:xfrm>
                <a:off x="2953165" y="2607214"/>
                <a:ext cx="130305" cy="354717"/>
              </a:xfrm>
              <a:custGeom>
                <a:avLst/>
                <a:gdLst/>
                <a:ahLst/>
                <a:cxnLst/>
                <a:rect l="l" t="t" r="r" b="b"/>
                <a:pathLst>
                  <a:path w="803" h="2186" extrusionOk="0">
                    <a:moveTo>
                      <a:pt x="54" y="0"/>
                    </a:moveTo>
                    <a:cubicBezTo>
                      <a:pt x="49" y="0"/>
                      <a:pt x="44" y="2"/>
                      <a:pt x="44" y="7"/>
                    </a:cubicBezTo>
                    <a:cubicBezTo>
                      <a:pt x="0" y="488"/>
                      <a:pt x="19" y="966"/>
                      <a:pt x="98" y="1444"/>
                    </a:cubicBezTo>
                    <a:cubicBezTo>
                      <a:pt x="128" y="1607"/>
                      <a:pt x="298" y="2185"/>
                      <a:pt x="533" y="2185"/>
                    </a:cubicBezTo>
                    <a:cubicBezTo>
                      <a:pt x="540" y="2185"/>
                      <a:pt x="547" y="2185"/>
                      <a:pt x="554" y="2184"/>
                    </a:cubicBezTo>
                    <a:cubicBezTo>
                      <a:pt x="802" y="2146"/>
                      <a:pt x="679" y="1784"/>
                      <a:pt x="645" y="1542"/>
                    </a:cubicBezTo>
                    <a:cubicBezTo>
                      <a:pt x="579" y="1039"/>
                      <a:pt x="547" y="532"/>
                      <a:pt x="554" y="23"/>
                    </a:cubicBezTo>
                    <a:cubicBezTo>
                      <a:pt x="550" y="20"/>
                      <a:pt x="550" y="17"/>
                      <a:pt x="547" y="17"/>
                    </a:cubicBezTo>
                    <a:cubicBezTo>
                      <a:pt x="544" y="17"/>
                      <a:pt x="535" y="20"/>
                      <a:pt x="535" y="23"/>
                    </a:cubicBezTo>
                    <a:cubicBezTo>
                      <a:pt x="497" y="388"/>
                      <a:pt x="488" y="759"/>
                      <a:pt x="522" y="1124"/>
                    </a:cubicBezTo>
                    <a:cubicBezTo>
                      <a:pt x="538" y="1322"/>
                      <a:pt x="566" y="1514"/>
                      <a:pt x="598" y="1712"/>
                    </a:cubicBezTo>
                    <a:lnTo>
                      <a:pt x="601" y="1706"/>
                    </a:lnTo>
                    <a:cubicBezTo>
                      <a:pt x="626" y="1800"/>
                      <a:pt x="642" y="1901"/>
                      <a:pt x="642" y="1995"/>
                    </a:cubicBezTo>
                    <a:cubicBezTo>
                      <a:pt x="632" y="2067"/>
                      <a:pt x="610" y="2114"/>
                      <a:pt x="560" y="2127"/>
                    </a:cubicBezTo>
                    <a:cubicBezTo>
                      <a:pt x="550" y="2129"/>
                      <a:pt x="540" y="2130"/>
                      <a:pt x="530" y="2130"/>
                    </a:cubicBezTo>
                    <a:cubicBezTo>
                      <a:pt x="258" y="2130"/>
                      <a:pt x="135" y="1260"/>
                      <a:pt x="120" y="1099"/>
                    </a:cubicBezTo>
                    <a:cubicBezTo>
                      <a:pt x="88" y="737"/>
                      <a:pt x="63" y="397"/>
                      <a:pt x="63" y="7"/>
                    </a:cubicBezTo>
                    <a:cubicBezTo>
                      <a:pt x="63" y="2"/>
                      <a:pt x="58"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7"/>
              <p:cNvSpPr/>
              <p:nvPr/>
            </p:nvSpPr>
            <p:spPr>
              <a:xfrm>
                <a:off x="3031218" y="2953501"/>
                <a:ext cx="26126" cy="61824"/>
              </a:xfrm>
              <a:custGeom>
                <a:avLst/>
                <a:gdLst/>
                <a:ahLst/>
                <a:cxnLst/>
                <a:rect l="l" t="t" r="r" b="b"/>
                <a:pathLst>
                  <a:path w="161" h="381" extrusionOk="0">
                    <a:moveTo>
                      <a:pt x="35" y="0"/>
                    </a:moveTo>
                    <a:cubicBezTo>
                      <a:pt x="32" y="0"/>
                      <a:pt x="29" y="1"/>
                      <a:pt x="25" y="2"/>
                    </a:cubicBezTo>
                    <a:cubicBezTo>
                      <a:pt x="10" y="6"/>
                      <a:pt x="0" y="24"/>
                      <a:pt x="7" y="40"/>
                    </a:cubicBezTo>
                    <a:cubicBezTo>
                      <a:pt x="25" y="103"/>
                      <a:pt x="54" y="163"/>
                      <a:pt x="73" y="223"/>
                    </a:cubicBezTo>
                    <a:cubicBezTo>
                      <a:pt x="88" y="276"/>
                      <a:pt x="110" y="326"/>
                      <a:pt x="142" y="374"/>
                    </a:cubicBezTo>
                    <a:cubicBezTo>
                      <a:pt x="143" y="378"/>
                      <a:pt x="147" y="380"/>
                      <a:pt x="151" y="380"/>
                    </a:cubicBezTo>
                    <a:cubicBezTo>
                      <a:pt x="156" y="380"/>
                      <a:pt x="161" y="377"/>
                      <a:pt x="161" y="370"/>
                    </a:cubicBezTo>
                    <a:cubicBezTo>
                      <a:pt x="161" y="320"/>
                      <a:pt x="151" y="263"/>
                      <a:pt x="132" y="213"/>
                    </a:cubicBezTo>
                    <a:cubicBezTo>
                      <a:pt x="113" y="147"/>
                      <a:pt x="95" y="84"/>
                      <a:pt x="66" y="21"/>
                    </a:cubicBezTo>
                    <a:cubicBezTo>
                      <a:pt x="59" y="9"/>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7"/>
              <p:cNvSpPr/>
              <p:nvPr/>
            </p:nvSpPr>
            <p:spPr>
              <a:xfrm>
                <a:off x="3422130" y="2574598"/>
                <a:ext cx="641788" cy="2114670"/>
              </a:xfrm>
              <a:custGeom>
                <a:avLst/>
                <a:gdLst/>
                <a:ahLst/>
                <a:cxnLst/>
                <a:rect l="l" t="t" r="r" b="b"/>
                <a:pathLst>
                  <a:path w="3955" h="13032" extrusionOk="0">
                    <a:moveTo>
                      <a:pt x="1" y="1"/>
                    </a:moveTo>
                    <a:cubicBezTo>
                      <a:pt x="111" y="196"/>
                      <a:pt x="202" y="403"/>
                      <a:pt x="280" y="614"/>
                    </a:cubicBezTo>
                    <a:cubicBezTo>
                      <a:pt x="353" y="825"/>
                      <a:pt x="409" y="1045"/>
                      <a:pt x="444" y="1265"/>
                    </a:cubicBezTo>
                    <a:cubicBezTo>
                      <a:pt x="463" y="1375"/>
                      <a:pt x="475" y="1491"/>
                      <a:pt x="485" y="1601"/>
                    </a:cubicBezTo>
                    <a:cubicBezTo>
                      <a:pt x="491" y="1712"/>
                      <a:pt x="501" y="1822"/>
                      <a:pt x="491" y="1935"/>
                    </a:cubicBezTo>
                    <a:cubicBezTo>
                      <a:pt x="488" y="2142"/>
                      <a:pt x="466" y="2537"/>
                      <a:pt x="463" y="2592"/>
                    </a:cubicBezTo>
                    <a:lnTo>
                      <a:pt x="463" y="2592"/>
                    </a:lnTo>
                    <a:cubicBezTo>
                      <a:pt x="478" y="2499"/>
                      <a:pt x="532" y="2137"/>
                      <a:pt x="535" y="1938"/>
                    </a:cubicBezTo>
                    <a:cubicBezTo>
                      <a:pt x="538" y="1825"/>
                      <a:pt x="535" y="1715"/>
                      <a:pt x="523" y="1601"/>
                    </a:cubicBezTo>
                    <a:cubicBezTo>
                      <a:pt x="510" y="1488"/>
                      <a:pt x="501" y="1372"/>
                      <a:pt x="475" y="1262"/>
                    </a:cubicBezTo>
                    <a:cubicBezTo>
                      <a:pt x="431" y="1038"/>
                      <a:pt x="375" y="821"/>
                      <a:pt x="296" y="611"/>
                    </a:cubicBezTo>
                    <a:cubicBezTo>
                      <a:pt x="218" y="397"/>
                      <a:pt x="117" y="192"/>
                      <a:pt x="1" y="1"/>
                    </a:cubicBezTo>
                    <a:close/>
                    <a:moveTo>
                      <a:pt x="463" y="2592"/>
                    </a:moveTo>
                    <a:cubicBezTo>
                      <a:pt x="462" y="2601"/>
                      <a:pt x="461" y="2607"/>
                      <a:pt x="460" y="2610"/>
                    </a:cubicBezTo>
                    <a:lnTo>
                      <a:pt x="460" y="2610"/>
                    </a:lnTo>
                    <a:cubicBezTo>
                      <a:pt x="460" y="2607"/>
                      <a:pt x="460" y="2605"/>
                      <a:pt x="460" y="2605"/>
                    </a:cubicBezTo>
                    <a:lnTo>
                      <a:pt x="460" y="2614"/>
                    </a:lnTo>
                    <a:cubicBezTo>
                      <a:pt x="460" y="2614"/>
                      <a:pt x="460" y="2613"/>
                      <a:pt x="460" y="2610"/>
                    </a:cubicBezTo>
                    <a:lnTo>
                      <a:pt x="460" y="2610"/>
                    </a:lnTo>
                    <a:cubicBezTo>
                      <a:pt x="461" y="2615"/>
                      <a:pt x="462" y="2623"/>
                      <a:pt x="463" y="2634"/>
                    </a:cubicBezTo>
                    <a:lnTo>
                      <a:pt x="463" y="2634"/>
                    </a:lnTo>
                    <a:lnTo>
                      <a:pt x="463" y="2598"/>
                    </a:lnTo>
                    <a:cubicBezTo>
                      <a:pt x="463" y="2598"/>
                      <a:pt x="463" y="2596"/>
                      <a:pt x="463" y="2592"/>
                    </a:cubicBezTo>
                    <a:close/>
                    <a:moveTo>
                      <a:pt x="463" y="2634"/>
                    </a:moveTo>
                    <a:lnTo>
                      <a:pt x="463" y="2696"/>
                    </a:lnTo>
                    <a:cubicBezTo>
                      <a:pt x="551" y="3605"/>
                      <a:pt x="636" y="4517"/>
                      <a:pt x="724" y="5426"/>
                    </a:cubicBezTo>
                    <a:cubicBezTo>
                      <a:pt x="806" y="6338"/>
                      <a:pt x="897" y="7247"/>
                      <a:pt x="991" y="8153"/>
                    </a:cubicBezTo>
                    <a:lnTo>
                      <a:pt x="998" y="8241"/>
                    </a:lnTo>
                    <a:lnTo>
                      <a:pt x="998" y="8373"/>
                    </a:lnTo>
                    <a:cubicBezTo>
                      <a:pt x="998" y="8373"/>
                      <a:pt x="972" y="8405"/>
                      <a:pt x="976" y="8420"/>
                    </a:cubicBezTo>
                    <a:cubicBezTo>
                      <a:pt x="1004" y="8480"/>
                      <a:pt x="1035" y="8537"/>
                      <a:pt x="1067" y="8587"/>
                    </a:cubicBezTo>
                    <a:cubicBezTo>
                      <a:pt x="1123" y="8688"/>
                      <a:pt x="1183" y="8788"/>
                      <a:pt x="1246" y="8889"/>
                    </a:cubicBezTo>
                    <a:lnTo>
                      <a:pt x="1623" y="9487"/>
                    </a:lnTo>
                    <a:cubicBezTo>
                      <a:pt x="1875" y="9886"/>
                      <a:pt x="2136" y="10282"/>
                      <a:pt x="2391" y="10675"/>
                    </a:cubicBezTo>
                    <a:cubicBezTo>
                      <a:pt x="2907" y="11465"/>
                      <a:pt x="3432" y="12248"/>
                      <a:pt x="3954" y="13031"/>
                    </a:cubicBezTo>
                    <a:lnTo>
                      <a:pt x="2441" y="10644"/>
                    </a:lnTo>
                    <a:lnTo>
                      <a:pt x="1686" y="9449"/>
                    </a:lnTo>
                    <a:lnTo>
                      <a:pt x="1312" y="8848"/>
                    </a:lnTo>
                    <a:cubicBezTo>
                      <a:pt x="1249" y="8744"/>
                      <a:pt x="1193" y="8647"/>
                      <a:pt x="1133" y="8543"/>
                    </a:cubicBezTo>
                    <a:cubicBezTo>
                      <a:pt x="1104" y="8493"/>
                      <a:pt x="1070" y="8439"/>
                      <a:pt x="1054" y="8395"/>
                    </a:cubicBezTo>
                    <a:cubicBezTo>
                      <a:pt x="1045" y="8392"/>
                      <a:pt x="1045" y="8376"/>
                      <a:pt x="1045" y="8361"/>
                    </a:cubicBezTo>
                    <a:lnTo>
                      <a:pt x="1042" y="8317"/>
                    </a:lnTo>
                    <a:lnTo>
                      <a:pt x="1035" y="8225"/>
                    </a:lnTo>
                    <a:cubicBezTo>
                      <a:pt x="941" y="7291"/>
                      <a:pt x="850" y="6351"/>
                      <a:pt x="755" y="5413"/>
                    </a:cubicBezTo>
                    <a:cubicBezTo>
                      <a:pt x="671" y="4545"/>
                      <a:pt x="489" y="2873"/>
                      <a:pt x="463" y="26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7"/>
              <p:cNvSpPr/>
              <p:nvPr/>
            </p:nvSpPr>
            <p:spPr>
              <a:xfrm>
                <a:off x="2796898" y="1310993"/>
                <a:ext cx="642275" cy="672112"/>
              </a:xfrm>
              <a:custGeom>
                <a:avLst/>
                <a:gdLst/>
                <a:ahLst/>
                <a:cxnLst/>
                <a:rect l="l" t="t" r="r" b="b"/>
                <a:pathLst>
                  <a:path w="3958" h="4142" extrusionOk="0">
                    <a:moveTo>
                      <a:pt x="1847" y="0"/>
                    </a:moveTo>
                    <a:cubicBezTo>
                      <a:pt x="1535" y="0"/>
                      <a:pt x="1274" y="138"/>
                      <a:pt x="1274" y="138"/>
                    </a:cubicBezTo>
                    <a:cubicBezTo>
                      <a:pt x="1183" y="157"/>
                      <a:pt x="803" y="157"/>
                      <a:pt x="586" y="532"/>
                    </a:cubicBezTo>
                    <a:cubicBezTo>
                      <a:pt x="381" y="887"/>
                      <a:pt x="406" y="1890"/>
                      <a:pt x="381" y="2114"/>
                    </a:cubicBezTo>
                    <a:cubicBezTo>
                      <a:pt x="359" y="2340"/>
                      <a:pt x="76" y="2403"/>
                      <a:pt x="35" y="2661"/>
                    </a:cubicBezTo>
                    <a:cubicBezTo>
                      <a:pt x="1" y="2884"/>
                      <a:pt x="170" y="2947"/>
                      <a:pt x="202" y="3104"/>
                    </a:cubicBezTo>
                    <a:cubicBezTo>
                      <a:pt x="227" y="3227"/>
                      <a:pt x="123" y="3428"/>
                      <a:pt x="255" y="3598"/>
                    </a:cubicBezTo>
                    <a:cubicBezTo>
                      <a:pt x="378" y="3749"/>
                      <a:pt x="554" y="3696"/>
                      <a:pt x="667" y="3733"/>
                    </a:cubicBezTo>
                    <a:cubicBezTo>
                      <a:pt x="784" y="3774"/>
                      <a:pt x="878" y="4016"/>
                      <a:pt x="1089" y="4064"/>
                    </a:cubicBezTo>
                    <a:cubicBezTo>
                      <a:pt x="1110" y="4068"/>
                      <a:pt x="1131" y="4071"/>
                      <a:pt x="1152" y="4071"/>
                    </a:cubicBezTo>
                    <a:cubicBezTo>
                      <a:pt x="1328" y="4071"/>
                      <a:pt x="1465" y="3905"/>
                      <a:pt x="1561" y="3897"/>
                    </a:cubicBezTo>
                    <a:cubicBezTo>
                      <a:pt x="1563" y="3897"/>
                      <a:pt x="1565" y="3897"/>
                      <a:pt x="1567" y="3897"/>
                    </a:cubicBezTo>
                    <a:cubicBezTo>
                      <a:pt x="1664" y="3897"/>
                      <a:pt x="1804" y="4142"/>
                      <a:pt x="2082" y="4142"/>
                    </a:cubicBezTo>
                    <a:cubicBezTo>
                      <a:pt x="2112" y="4142"/>
                      <a:pt x="2144" y="4139"/>
                      <a:pt x="2177" y="4133"/>
                    </a:cubicBezTo>
                    <a:cubicBezTo>
                      <a:pt x="2526" y="4064"/>
                      <a:pt x="2592" y="3759"/>
                      <a:pt x="2728" y="3683"/>
                    </a:cubicBezTo>
                    <a:cubicBezTo>
                      <a:pt x="2866" y="3608"/>
                      <a:pt x="3240" y="3667"/>
                      <a:pt x="3385" y="3472"/>
                    </a:cubicBezTo>
                    <a:cubicBezTo>
                      <a:pt x="3530" y="3274"/>
                      <a:pt x="3530" y="3032"/>
                      <a:pt x="3596" y="2931"/>
                    </a:cubicBezTo>
                    <a:cubicBezTo>
                      <a:pt x="3659" y="2834"/>
                      <a:pt x="3816" y="2831"/>
                      <a:pt x="3888" y="2617"/>
                    </a:cubicBezTo>
                    <a:cubicBezTo>
                      <a:pt x="3957" y="2403"/>
                      <a:pt x="3753" y="2296"/>
                      <a:pt x="3706" y="2120"/>
                    </a:cubicBezTo>
                    <a:cubicBezTo>
                      <a:pt x="3674" y="1997"/>
                      <a:pt x="3769" y="1871"/>
                      <a:pt x="3674" y="1689"/>
                    </a:cubicBezTo>
                    <a:cubicBezTo>
                      <a:pt x="3542" y="1444"/>
                      <a:pt x="3228" y="1532"/>
                      <a:pt x="3077" y="1280"/>
                    </a:cubicBezTo>
                    <a:cubicBezTo>
                      <a:pt x="2960" y="1085"/>
                      <a:pt x="2661" y="195"/>
                      <a:pt x="2092" y="31"/>
                    </a:cubicBezTo>
                    <a:cubicBezTo>
                      <a:pt x="2009" y="9"/>
                      <a:pt x="1927" y="0"/>
                      <a:pt x="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7"/>
              <p:cNvSpPr/>
              <p:nvPr/>
            </p:nvSpPr>
            <p:spPr>
              <a:xfrm>
                <a:off x="2786675" y="1645758"/>
                <a:ext cx="135498" cy="273908"/>
              </a:xfrm>
              <a:custGeom>
                <a:avLst/>
                <a:gdLst/>
                <a:ahLst/>
                <a:cxnLst/>
                <a:rect l="l" t="t" r="r" b="b"/>
                <a:pathLst>
                  <a:path w="835" h="1688" extrusionOk="0">
                    <a:moveTo>
                      <a:pt x="447" y="0"/>
                    </a:moveTo>
                    <a:cubicBezTo>
                      <a:pt x="428" y="44"/>
                      <a:pt x="400" y="88"/>
                      <a:pt x="366" y="113"/>
                    </a:cubicBezTo>
                    <a:lnTo>
                      <a:pt x="255" y="217"/>
                    </a:lnTo>
                    <a:cubicBezTo>
                      <a:pt x="177" y="283"/>
                      <a:pt x="111" y="365"/>
                      <a:pt x="60" y="453"/>
                    </a:cubicBezTo>
                    <a:cubicBezTo>
                      <a:pt x="4" y="548"/>
                      <a:pt x="1" y="664"/>
                      <a:pt x="48" y="765"/>
                    </a:cubicBezTo>
                    <a:cubicBezTo>
                      <a:pt x="92" y="862"/>
                      <a:pt x="189" y="925"/>
                      <a:pt x="227" y="1000"/>
                    </a:cubicBezTo>
                    <a:cubicBezTo>
                      <a:pt x="243" y="1041"/>
                      <a:pt x="243" y="1085"/>
                      <a:pt x="227" y="1129"/>
                    </a:cubicBezTo>
                    <a:cubicBezTo>
                      <a:pt x="218" y="1177"/>
                      <a:pt x="205" y="1227"/>
                      <a:pt x="196" y="1277"/>
                    </a:cubicBezTo>
                    <a:cubicBezTo>
                      <a:pt x="174" y="1384"/>
                      <a:pt x="193" y="1494"/>
                      <a:pt x="252" y="1585"/>
                    </a:cubicBezTo>
                    <a:cubicBezTo>
                      <a:pt x="284" y="1626"/>
                      <a:pt x="331" y="1661"/>
                      <a:pt x="381" y="1674"/>
                    </a:cubicBezTo>
                    <a:cubicBezTo>
                      <a:pt x="415" y="1682"/>
                      <a:pt x="451" y="1687"/>
                      <a:pt x="487" y="1687"/>
                    </a:cubicBezTo>
                    <a:cubicBezTo>
                      <a:pt x="504" y="1687"/>
                      <a:pt x="522" y="1686"/>
                      <a:pt x="539" y="1683"/>
                    </a:cubicBezTo>
                    <a:cubicBezTo>
                      <a:pt x="589" y="1674"/>
                      <a:pt x="642" y="1664"/>
                      <a:pt x="690" y="1655"/>
                    </a:cubicBezTo>
                    <a:cubicBezTo>
                      <a:pt x="713" y="1650"/>
                      <a:pt x="737" y="1648"/>
                      <a:pt x="762" y="1648"/>
                    </a:cubicBezTo>
                    <a:cubicBezTo>
                      <a:pt x="786" y="1648"/>
                      <a:pt x="811" y="1650"/>
                      <a:pt x="834" y="1655"/>
                    </a:cubicBezTo>
                    <a:cubicBezTo>
                      <a:pt x="801" y="1641"/>
                      <a:pt x="767" y="1636"/>
                      <a:pt x="731" y="1636"/>
                    </a:cubicBezTo>
                    <a:cubicBezTo>
                      <a:pt x="715" y="1636"/>
                      <a:pt x="699" y="1637"/>
                      <a:pt x="683" y="1639"/>
                    </a:cubicBezTo>
                    <a:cubicBezTo>
                      <a:pt x="633" y="1642"/>
                      <a:pt x="586" y="1651"/>
                      <a:pt x="535" y="1651"/>
                    </a:cubicBezTo>
                    <a:cubicBezTo>
                      <a:pt x="525" y="1652"/>
                      <a:pt x="514" y="1653"/>
                      <a:pt x="504" y="1653"/>
                    </a:cubicBezTo>
                    <a:cubicBezTo>
                      <a:pt x="467" y="1653"/>
                      <a:pt x="430" y="1648"/>
                      <a:pt x="394" y="1636"/>
                    </a:cubicBezTo>
                    <a:cubicBezTo>
                      <a:pt x="350" y="1620"/>
                      <a:pt x="312" y="1592"/>
                      <a:pt x="287" y="1554"/>
                    </a:cubicBezTo>
                    <a:cubicBezTo>
                      <a:pt x="240" y="1475"/>
                      <a:pt x="224" y="1375"/>
                      <a:pt x="249" y="1287"/>
                    </a:cubicBezTo>
                    <a:cubicBezTo>
                      <a:pt x="255" y="1239"/>
                      <a:pt x="268" y="1192"/>
                      <a:pt x="281" y="1142"/>
                    </a:cubicBezTo>
                    <a:cubicBezTo>
                      <a:pt x="300" y="1088"/>
                      <a:pt x="300" y="1032"/>
                      <a:pt x="281" y="975"/>
                    </a:cubicBezTo>
                    <a:cubicBezTo>
                      <a:pt x="252" y="931"/>
                      <a:pt x="218" y="887"/>
                      <a:pt x="177" y="853"/>
                    </a:cubicBezTo>
                    <a:cubicBezTo>
                      <a:pt x="142" y="818"/>
                      <a:pt x="111" y="783"/>
                      <a:pt x="86" y="739"/>
                    </a:cubicBezTo>
                    <a:cubicBezTo>
                      <a:pt x="42" y="658"/>
                      <a:pt x="42" y="560"/>
                      <a:pt x="86" y="472"/>
                    </a:cubicBezTo>
                    <a:cubicBezTo>
                      <a:pt x="133" y="381"/>
                      <a:pt x="196" y="302"/>
                      <a:pt x="268" y="236"/>
                    </a:cubicBezTo>
                    <a:lnTo>
                      <a:pt x="369" y="126"/>
                    </a:lnTo>
                    <a:cubicBezTo>
                      <a:pt x="406" y="91"/>
                      <a:pt x="432" y="47"/>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7"/>
              <p:cNvSpPr/>
              <p:nvPr/>
            </p:nvSpPr>
            <p:spPr>
              <a:xfrm>
                <a:off x="3226106" y="1390506"/>
                <a:ext cx="185477" cy="264496"/>
              </a:xfrm>
              <a:custGeom>
                <a:avLst/>
                <a:gdLst/>
                <a:ahLst/>
                <a:cxnLst/>
                <a:rect l="l" t="t" r="r" b="b"/>
                <a:pathLst>
                  <a:path w="1143" h="1630" extrusionOk="0">
                    <a:moveTo>
                      <a:pt x="1" y="1"/>
                    </a:moveTo>
                    <a:lnTo>
                      <a:pt x="1" y="1"/>
                    </a:lnTo>
                    <a:cubicBezTo>
                      <a:pt x="48" y="79"/>
                      <a:pt x="89" y="158"/>
                      <a:pt x="123" y="240"/>
                    </a:cubicBezTo>
                    <a:lnTo>
                      <a:pt x="246" y="485"/>
                    </a:lnTo>
                    <a:cubicBezTo>
                      <a:pt x="284" y="567"/>
                      <a:pt x="331" y="645"/>
                      <a:pt x="381" y="721"/>
                    </a:cubicBezTo>
                    <a:cubicBezTo>
                      <a:pt x="410" y="759"/>
                      <a:pt x="438" y="800"/>
                      <a:pt x="473" y="831"/>
                    </a:cubicBezTo>
                    <a:cubicBezTo>
                      <a:pt x="488" y="847"/>
                      <a:pt x="513" y="862"/>
                      <a:pt x="535" y="869"/>
                    </a:cubicBezTo>
                    <a:cubicBezTo>
                      <a:pt x="561" y="878"/>
                      <a:pt x="583" y="884"/>
                      <a:pt x="601" y="894"/>
                    </a:cubicBezTo>
                    <a:cubicBezTo>
                      <a:pt x="693" y="922"/>
                      <a:pt x="774" y="941"/>
                      <a:pt x="859" y="973"/>
                    </a:cubicBezTo>
                    <a:cubicBezTo>
                      <a:pt x="938" y="1001"/>
                      <a:pt x="1007" y="1054"/>
                      <a:pt x="1058" y="1120"/>
                    </a:cubicBezTo>
                    <a:cubicBezTo>
                      <a:pt x="1083" y="1152"/>
                      <a:pt x="1098" y="1193"/>
                      <a:pt x="1102" y="1237"/>
                    </a:cubicBezTo>
                    <a:cubicBezTo>
                      <a:pt x="1105" y="1278"/>
                      <a:pt x="1098" y="1322"/>
                      <a:pt x="1086" y="1359"/>
                    </a:cubicBezTo>
                    <a:cubicBezTo>
                      <a:pt x="1054" y="1444"/>
                      <a:pt x="1048" y="1539"/>
                      <a:pt x="1058" y="1630"/>
                    </a:cubicBezTo>
                    <a:cubicBezTo>
                      <a:pt x="1058" y="1539"/>
                      <a:pt x="1073" y="1451"/>
                      <a:pt x="1114" y="1369"/>
                    </a:cubicBezTo>
                    <a:cubicBezTo>
                      <a:pt x="1133" y="1325"/>
                      <a:pt x="1142" y="1278"/>
                      <a:pt x="1142" y="1230"/>
                    </a:cubicBezTo>
                    <a:cubicBezTo>
                      <a:pt x="1136" y="1183"/>
                      <a:pt x="1120" y="1136"/>
                      <a:pt x="1098" y="1092"/>
                    </a:cubicBezTo>
                    <a:cubicBezTo>
                      <a:pt x="1042" y="1013"/>
                      <a:pt x="969" y="957"/>
                      <a:pt x="878" y="922"/>
                    </a:cubicBezTo>
                    <a:cubicBezTo>
                      <a:pt x="790" y="884"/>
                      <a:pt x="705" y="853"/>
                      <a:pt x="617" y="831"/>
                    </a:cubicBezTo>
                    <a:cubicBezTo>
                      <a:pt x="595" y="825"/>
                      <a:pt x="576" y="818"/>
                      <a:pt x="554" y="809"/>
                    </a:cubicBezTo>
                    <a:cubicBezTo>
                      <a:pt x="548" y="809"/>
                      <a:pt x="539" y="806"/>
                      <a:pt x="532" y="800"/>
                    </a:cubicBezTo>
                    <a:cubicBezTo>
                      <a:pt x="523" y="796"/>
                      <a:pt x="517" y="790"/>
                      <a:pt x="507" y="784"/>
                    </a:cubicBezTo>
                    <a:cubicBezTo>
                      <a:pt x="476" y="752"/>
                      <a:pt x="451" y="721"/>
                      <a:pt x="425" y="686"/>
                    </a:cubicBezTo>
                    <a:cubicBezTo>
                      <a:pt x="375" y="614"/>
                      <a:pt x="331" y="535"/>
                      <a:pt x="284" y="460"/>
                    </a:cubicBezTo>
                    <a:cubicBezTo>
                      <a:pt x="199" y="299"/>
                      <a:pt x="105" y="14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7"/>
              <p:cNvSpPr/>
              <p:nvPr/>
            </p:nvSpPr>
            <p:spPr>
              <a:xfrm>
                <a:off x="3232759" y="1778983"/>
                <a:ext cx="160001" cy="136954"/>
              </a:xfrm>
              <a:custGeom>
                <a:avLst/>
                <a:gdLst/>
                <a:ahLst/>
                <a:cxnLst/>
                <a:rect l="l" t="t" r="r" b="b"/>
                <a:pathLst>
                  <a:path w="986" h="844" extrusionOk="0">
                    <a:moveTo>
                      <a:pt x="985" y="0"/>
                    </a:moveTo>
                    <a:cubicBezTo>
                      <a:pt x="966" y="25"/>
                      <a:pt x="950" y="57"/>
                      <a:pt x="947" y="88"/>
                    </a:cubicBezTo>
                    <a:lnTo>
                      <a:pt x="922" y="183"/>
                    </a:lnTo>
                    <a:cubicBezTo>
                      <a:pt x="910" y="245"/>
                      <a:pt x="900" y="308"/>
                      <a:pt x="884" y="371"/>
                    </a:cubicBezTo>
                    <a:cubicBezTo>
                      <a:pt x="869" y="434"/>
                      <a:pt x="853" y="494"/>
                      <a:pt x="828" y="551"/>
                    </a:cubicBezTo>
                    <a:cubicBezTo>
                      <a:pt x="806" y="607"/>
                      <a:pt x="774" y="657"/>
                      <a:pt x="730" y="702"/>
                    </a:cubicBezTo>
                    <a:cubicBezTo>
                      <a:pt x="636" y="763"/>
                      <a:pt x="531" y="794"/>
                      <a:pt x="424" y="794"/>
                    </a:cubicBezTo>
                    <a:cubicBezTo>
                      <a:pt x="410" y="794"/>
                      <a:pt x="395" y="794"/>
                      <a:pt x="381" y="793"/>
                    </a:cubicBezTo>
                    <a:lnTo>
                      <a:pt x="189" y="793"/>
                    </a:lnTo>
                    <a:cubicBezTo>
                      <a:pt x="120" y="793"/>
                      <a:pt x="54" y="812"/>
                      <a:pt x="1" y="843"/>
                    </a:cubicBezTo>
                    <a:cubicBezTo>
                      <a:pt x="49" y="824"/>
                      <a:pt x="97" y="816"/>
                      <a:pt x="145" y="816"/>
                    </a:cubicBezTo>
                    <a:cubicBezTo>
                      <a:pt x="160" y="816"/>
                      <a:pt x="174" y="816"/>
                      <a:pt x="189" y="818"/>
                    </a:cubicBezTo>
                    <a:cubicBezTo>
                      <a:pt x="252" y="824"/>
                      <a:pt x="315" y="834"/>
                      <a:pt x="381" y="834"/>
                    </a:cubicBezTo>
                    <a:cubicBezTo>
                      <a:pt x="407" y="837"/>
                      <a:pt x="434" y="839"/>
                      <a:pt x="460" y="839"/>
                    </a:cubicBezTo>
                    <a:cubicBezTo>
                      <a:pt x="567" y="839"/>
                      <a:pt x="674" y="809"/>
                      <a:pt x="765" y="746"/>
                    </a:cubicBezTo>
                    <a:cubicBezTo>
                      <a:pt x="818" y="698"/>
                      <a:pt x="853" y="639"/>
                      <a:pt x="875" y="573"/>
                    </a:cubicBezTo>
                    <a:cubicBezTo>
                      <a:pt x="900" y="510"/>
                      <a:pt x="916" y="447"/>
                      <a:pt x="922" y="378"/>
                    </a:cubicBezTo>
                    <a:cubicBezTo>
                      <a:pt x="935" y="315"/>
                      <a:pt x="938" y="249"/>
                      <a:pt x="947" y="186"/>
                    </a:cubicBezTo>
                    <a:cubicBezTo>
                      <a:pt x="947" y="123"/>
                      <a:pt x="963" y="60"/>
                      <a:pt x="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7"/>
              <p:cNvSpPr/>
              <p:nvPr/>
            </p:nvSpPr>
            <p:spPr>
              <a:xfrm>
                <a:off x="2148948" y="1533142"/>
                <a:ext cx="1025887" cy="547166"/>
              </a:xfrm>
              <a:custGeom>
                <a:avLst/>
                <a:gdLst/>
                <a:ahLst/>
                <a:cxnLst/>
                <a:rect l="l" t="t" r="r" b="b"/>
                <a:pathLst>
                  <a:path w="6322" h="3372" extrusionOk="0">
                    <a:moveTo>
                      <a:pt x="1367" y="1"/>
                    </a:moveTo>
                    <a:cubicBezTo>
                      <a:pt x="964" y="1"/>
                      <a:pt x="1" y="1331"/>
                      <a:pt x="241" y="1628"/>
                    </a:cubicBezTo>
                    <a:cubicBezTo>
                      <a:pt x="1021" y="2572"/>
                      <a:pt x="1698" y="3207"/>
                      <a:pt x="2251" y="3343"/>
                    </a:cubicBezTo>
                    <a:cubicBezTo>
                      <a:pt x="2331" y="3363"/>
                      <a:pt x="2423" y="3372"/>
                      <a:pt x="2526" y="3372"/>
                    </a:cubicBezTo>
                    <a:cubicBezTo>
                      <a:pt x="3422" y="3372"/>
                      <a:pt x="5088" y="2674"/>
                      <a:pt x="5582" y="2408"/>
                    </a:cubicBezTo>
                    <a:cubicBezTo>
                      <a:pt x="6321" y="2012"/>
                      <a:pt x="6214" y="1710"/>
                      <a:pt x="5522" y="1676"/>
                    </a:cubicBezTo>
                    <a:cubicBezTo>
                      <a:pt x="5392" y="1669"/>
                      <a:pt x="5263" y="1666"/>
                      <a:pt x="5137" y="1666"/>
                    </a:cubicBezTo>
                    <a:cubicBezTo>
                      <a:pt x="4236" y="1666"/>
                      <a:pt x="3467" y="1819"/>
                      <a:pt x="3127" y="1819"/>
                    </a:cubicBezTo>
                    <a:cubicBezTo>
                      <a:pt x="3055" y="1819"/>
                      <a:pt x="3002" y="1812"/>
                      <a:pt x="2971" y="1795"/>
                    </a:cubicBezTo>
                    <a:cubicBezTo>
                      <a:pt x="2707" y="1654"/>
                      <a:pt x="1745" y="380"/>
                      <a:pt x="1477" y="53"/>
                    </a:cubicBezTo>
                    <a:cubicBezTo>
                      <a:pt x="1449" y="17"/>
                      <a:pt x="1411" y="1"/>
                      <a:pt x="1367"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7"/>
              <p:cNvSpPr/>
              <p:nvPr/>
            </p:nvSpPr>
            <p:spPr>
              <a:xfrm>
                <a:off x="2532558" y="1791640"/>
                <a:ext cx="714648" cy="333460"/>
              </a:xfrm>
              <a:custGeom>
                <a:avLst/>
                <a:gdLst/>
                <a:ahLst/>
                <a:cxnLst/>
                <a:rect l="l" t="t" r="r" b="b"/>
                <a:pathLst>
                  <a:path w="4404" h="2055" extrusionOk="0">
                    <a:moveTo>
                      <a:pt x="3168" y="1"/>
                    </a:moveTo>
                    <a:cubicBezTo>
                      <a:pt x="2454" y="10"/>
                      <a:pt x="1746" y="54"/>
                      <a:pt x="1045" y="139"/>
                    </a:cubicBezTo>
                    <a:lnTo>
                      <a:pt x="0" y="2055"/>
                    </a:lnTo>
                    <a:cubicBezTo>
                      <a:pt x="2" y="2055"/>
                      <a:pt x="4" y="2055"/>
                      <a:pt x="7" y="2055"/>
                    </a:cubicBezTo>
                    <a:cubicBezTo>
                      <a:pt x="769" y="2055"/>
                      <a:pt x="2170" y="1471"/>
                      <a:pt x="3287" y="885"/>
                    </a:cubicBezTo>
                    <a:cubicBezTo>
                      <a:pt x="4404" y="296"/>
                      <a:pt x="4177" y="1"/>
                      <a:pt x="3168"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7"/>
              <p:cNvSpPr/>
              <p:nvPr/>
            </p:nvSpPr>
            <p:spPr>
              <a:xfrm>
                <a:off x="2532558" y="1791640"/>
                <a:ext cx="714648" cy="333460"/>
              </a:xfrm>
              <a:custGeom>
                <a:avLst/>
                <a:gdLst/>
                <a:ahLst/>
                <a:cxnLst/>
                <a:rect l="l" t="t" r="r" b="b"/>
                <a:pathLst>
                  <a:path w="4404" h="2055" extrusionOk="0">
                    <a:moveTo>
                      <a:pt x="3168" y="1"/>
                    </a:moveTo>
                    <a:cubicBezTo>
                      <a:pt x="2454" y="10"/>
                      <a:pt x="1746" y="54"/>
                      <a:pt x="1045" y="139"/>
                    </a:cubicBezTo>
                    <a:lnTo>
                      <a:pt x="0" y="2055"/>
                    </a:lnTo>
                    <a:cubicBezTo>
                      <a:pt x="2" y="2055"/>
                      <a:pt x="4" y="2055"/>
                      <a:pt x="7" y="2055"/>
                    </a:cubicBezTo>
                    <a:cubicBezTo>
                      <a:pt x="769" y="2055"/>
                      <a:pt x="2170" y="1471"/>
                      <a:pt x="3287" y="885"/>
                    </a:cubicBezTo>
                    <a:cubicBezTo>
                      <a:pt x="4404" y="296"/>
                      <a:pt x="4177" y="1"/>
                      <a:pt x="3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7"/>
              <p:cNvSpPr/>
              <p:nvPr/>
            </p:nvSpPr>
            <p:spPr>
              <a:xfrm>
                <a:off x="2580590" y="1824256"/>
                <a:ext cx="588562" cy="262711"/>
              </a:xfrm>
              <a:custGeom>
                <a:avLst/>
                <a:gdLst/>
                <a:ahLst/>
                <a:cxnLst/>
                <a:rect l="l" t="t" r="r" b="b"/>
                <a:pathLst>
                  <a:path w="3627" h="1619" extrusionOk="0">
                    <a:moveTo>
                      <a:pt x="3497" y="1"/>
                    </a:moveTo>
                    <a:cubicBezTo>
                      <a:pt x="3472" y="1"/>
                      <a:pt x="3446" y="9"/>
                      <a:pt x="3425" y="26"/>
                    </a:cubicBezTo>
                    <a:cubicBezTo>
                      <a:pt x="3375" y="64"/>
                      <a:pt x="3365" y="136"/>
                      <a:pt x="3406" y="187"/>
                    </a:cubicBezTo>
                    <a:cubicBezTo>
                      <a:pt x="3428" y="216"/>
                      <a:pt x="3461" y="231"/>
                      <a:pt x="3495" y="231"/>
                    </a:cubicBezTo>
                    <a:cubicBezTo>
                      <a:pt x="3520" y="231"/>
                      <a:pt x="3545" y="223"/>
                      <a:pt x="3567" y="206"/>
                    </a:cubicBezTo>
                    <a:cubicBezTo>
                      <a:pt x="3617" y="168"/>
                      <a:pt x="3626" y="95"/>
                      <a:pt x="3586" y="45"/>
                    </a:cubicBezTo>
                    <a:cubicBezTo>
                      <a:pt x="3564" y="16"/>
                      <a:pt x="3531" y="1"/>
                      <a:pt x="3497" y="1"/>
                    </a:cubicBezTo>
                    <a:close/>
                    <a:moveTo>
                      <a:pt x="2457" y="174"/>
                    </a:moveTo>
                    <a:cubicBezTo>
                      <a:pt x="2434" y="174"/>
                      <a:pt x="2410" y="181"/>
                      <a:pt x="2390" y="196"/>
                    </a:cubicBezTo>
                    <a:lnTo>
                      <a:pt x="2387" y="202"/>
                    </a:lnTo>
                    <a:lnTo>
                      <a:pt x="2390" y="202"/>
                    </a:lnTo>
                    <a:cubicBezTo>
                      <a:pt x="2340" y="240"/>
                      <a:pt x="2331" y="312"/>
                      <a:pt x="2372" y="363"/>
                    </a:cubicBezTo>
                    <a:cubicBezTo>
                      <a:pt x="2393" y="392"/>
                      <a:pt x="2427" y="407"/>
                      <a:pt x="2461" y="407"/>
                    </a:cubicBezTo>
                    <a:cubicBezTo>
                      <a:pt x="2485" y="407"/>
                      <a:pt x="2511" y="399"/>
                      <a:pt x="2532" y="382"/>
                    </a:cubicBezTo>
                    <a:cubicBezTo>
                      <a:pt x="2582" y="344"/>
                      <a:pt x="2592" y="272"/>
                      <a:pt x="2551" y="221"/>
                    </a:cubicBezTo>
                    <a:cubicBezTo>
                      <a:pt x="2528" y="191"/>
                      <a:pt x="2492" y="174"/>
                      <a:pt x="2457" y="174"/>
                    </a:cubicBezTo>
                    <a:close/>
                    <a:moveTo>
                      <a:pt x="444" y="476"/>
                    </a:moveTo>
                    <a:cubicBezTo>
                      <a:pt x="446" y="476"/>
                      <a:pt x="448" y="476"/>
                      <a:pt x="450" y="476"/>
                    </a:cubicBezTo>
                    <a:lnTo>
                      <a:pt x="450" y="476"/>
                    </a:lnTo>
                    <a:lnTo>
                      <a:pt x="450" y="476"/>
                    </a:lnTo>
                    <a:close/>
                    <a:moveTo>
                      <a:pt x="1499" y="291"/>
                    </a:moveTo>
                    <a:cubicBezTo>
                      <a:pt x="1476" y="291"/>
                      <a:pt x="1452" y="299"/>
                      <a:pt x="1431" y="316"/>
                    </a:cubicBezTo>
                    <a:lnTo>
                      <a:pt x="1425" y="325"/>
                    </a:lnTo>
                    <a:lnTo>
                      <a:pt x="1428" y="325"/>
                    </a:lnTo>
                    <a:cubicBezTo>
                      <a:pt x="1381" y="363"/>
                      <a:pt x="1371" y="432"/>
                      <a:pt x="1412" y="482"/>
                    </a:cubicBezTo>
                    <a:cubicBezTo>
                      <a:pt x="1433" y="508"/>
                      <a:pt x="1465" y="522"/>
                      <a:pt x="1497" y="522"/>
                    </a:cubicBezTo>
                    <a:cubicBezTo>
                      <a:pt x="1522" y="522"/>
                      <a:pt x="1548" y="513"/>
                      <a:pt x="1570" y="495"/>
                    </a:cubicBezTo>
                    <a:cubicBezTo>
                      <a:pt x="1617" y="457"/>
                      <a:pt x="1623" y="388"/>
                      <a:pt x="1588" y="338"/>
                    </a:cubicBezTo>
                    <a:cubicBezTo>
                      <a:pt x="1568" y="308"/>
                      <a:pt x="1534" y="291"/>
                      <a:pt x="1499" y="291"/>
                    </a:cubicBezTo>
                    <a:close/>
                    <a:moveTo>
                      <a:pt x="450" y="476"/>
                    </a:moveTo>
                    <a:lnTo>
                      <a:pt x="349" y="658"/>
                    </a:lnTo>
                    <a:lnTo>
                      <a:pt x="349" y="662"/>
                    </a:lnTo>
                    <a:cubicBezTo>
                      <a:pt x="373" y="691"/>
                      <a:pt x="406" y="706"/>
                      <a:pt x="440" y="706"/>
                    </a:cubicBezTo>
                    <a:cubicBezTo>
                      <a:pt x="465" y="706"/>
                      <a:pt x="490" y="698"/>
                      <a:pt x="513" y="680"/>
                    </a:cubicBezTo>
                    <a:cubicBezTo>
                      <a:pt x="563" y="643"/>
                      <a:pt x="569" y="570"/>
                      <a:pt x="532" y="520"/>
                    </a:cubicBezTo>
                    <a:cubicBezTo>
                      <a:pt x="514" y="493"/>
                      <a:pt x="485" y="478"/>
                      <a:pt x="450" y="476"/>
                    </a:cubicBezTo>
                    <a:close/>
                    <a:moveTo>
                      <a:pt x="2125" y="1093"/>
                    </a:moveTo>
                    <a:cubicBezTo>
                      <a:pt x="2101" y="1093"/>
                      <a:pt x="2077" y="1102"/>
                      <a:pt x="2057" y="1118"/>
                    </a:cubicBezTo>
                    <a:lnTo>
                      <a:pt x="2063" y="1118"/>
                    </a:lnTo>
                    <a:cubicBezTo>
                      <a:pt x="2054" y="1127"/>
                      <a:pt x="2044" y="1136"/>
                      <a:pt x="2038" y="1152"/>
                    </a:cubicBezTo>
                    <a:lnTo>
                      <a:pt x="2158" y="1099"/>
                    </a:lnTo>
                    <a:cubicBezTo>
                      <a:pt x="2147" y="1095"/>
                      <a:pt x="2136" y="1093"/>
                      <a:pt x="2125" y="1093"/>
                    </a:cubicBezTo>
                    <a:close/>
                    <a:moveTo>
                      <a:pt x="1091" y="1269"/>
                    </a:moveTo>
                    <a:cubicBezTo>
                      <a:pt x="1067" y="1269"/>
                      <a:pt x="1043" y="1276"/>
                      <a:pt x="1022" y="1291"/>
                    </a:cubicBezTo>
                    <a:lnTo>
                      <a:pt x="1019" y="1294"/>
                    </a:lnTo>
                    <a:lnTo>
                      <a:pt x="1022" y="1300"/>
                    </a:lnTo>
                    <a:cubicBezTo>
                      <a:pt x="975" y="1338"/>
                      <a:pt x="969" y="1410"/>
                      <a:pt x="1007" y="1457"/>
                    </a:cubicBezTo>
                    <a:cubicBezTo>
                      <a:pt x="1030" y="1484"/>
                      <a:pt x="1062" y="1498"/>
                      <a:pt x="1094" y="1498"/>
                    </a:cubicBezTo>
                    <a:cubicBezTo>
                      <a:pt x="1119" y="1498"/>
                      <a:pt x="1143" y="1489"/>
                      <a:pt x="1164" y="1473"/>
                    </a:cubicBezTo>
                    <a:cubicBezTo>
                      <a:pt x="1211" y="1432"/>
                      <a:pt x="1220" y="1363"/>
                      <a:pt x="1183" y="1316"/>
                    </a:cubicBezTo>
                    <a:cubicBezTo>
                      <a:pt x="1160" y="1284"/>
                      <a:pt x="1126" y="1269"/>
                      <a:pt x="1091" y="1269"/>
                    </a:cubicBezTo>
                    <a:close/>
                    <a:moveTo>
                      <a:pt x="129" y="1387"/>
                    </a:moveTo>
                    <a:cubicBezTo>
                      <a:pt x="105" y="1387"/>
                      <a:pt x="80" y="1395"/>
                      <a:pt x="60" y="1410"/>
                    </a:cubicBezTo>
                    <a:lnTo>
                      <a:pt x="57" y="1413"/>
                    </a:lnTo>
                    <a:lnTo>
                      <a:pt x="60" y="1413"/>
                    </a:lnTo>
                    <a:cubicBezTo>
                      <a:pt x="9" y="1451"/>
                      <a:pt x="0" y="1523"/>
                      <a:pt x="41" y="1574"/>
                    </a:cubicBezTo>
                    <a:cubicBezTo>
                      <a:pt x="63" y="1603"/>
                      <a:pt x="96" y="1618"/>
                      <a:pt x="130" y="1618"/>
                    </a:cubicBezTo>
                    <a:cubicBezTo>
                      <a:pt x="155" y="1618"/>
                      <a:pt x="180" y="1610"/>
                      <a:pt x="201" y="1593"/>
                    </a:cubicBezTo>
                    <a:cubicBezTo>
                      <a:pt x="252" y="1555"/>
                      <a:pt x="261" y="1482"/>
                      <a:pt x="220" y="1432"/>
                    </a:cubicBezTo>
                    <a:cubicBezTo>
                      <a:pt x="198" y="1403"/>
                      <a:pt x="164" y="1387"/>
                      <a:pt x="129" y="13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7"/>
              <p:cNvSpPr/>
              <p:nvPr/>
            </p:nvSpPr>
            <p:spPr>
              <a:xfrm>
                <a:off x="2592274" y="1835453"/>
                <a:ext cx="148317" cy="258979"/>
              </a:xfrm>
              <a:custGeom>
                <a:avLst/>
                <a:gdLst/>
                <a:ahLst/>
                <a:cxnLst/>
                <a:rect l="l" t="t" r="r" b="b"/>
                <a:pathLst>
                  <a:path w="914" h="1596" extrusionOk="0">
                    <a:moveTo>
                      <a:pt x="899" y="0"/>
                    </a:moveTo>
                    <a:cubicBezTo>
                      <a:pt x="897" y="0"/>
                      <a:pt x="895" y="1"/>
                      <a:pt x="894" y="1"/>
                    </a:cubicBezTo>
                    <a:lnTo>
                      <a:pt x="447" y="794"/>
                    </a:lnTo>
                    <a:cubicBezTo>
                      <a:pt x="299" y="1055"/>
                      <a:pt x="151" y="1322"/>
                      <a:pt x="0" y="1583"/>
                    </a:cubicBezTo>
                    <a:cubicBezTo>
                      <a:pt x="0" y="1590"/>
                      <a:pt x="4" y="1595"/>
                      <a:pt x="7" y="1595"/>
                    </a:cubicBezTo>
                    <a:cubicBezTo>
                      <a:pt x="8" y="1595"/>
                      <a:pt x="9" y="1595"/>
                      <a:pt x="10" y="1593"/>
                    </a:cubicBezTo>
                    <a:cubicBezTo>
                      <a:pt x="92" y="1461"/>
                      <a:pt x="183" y="1335"/>
                      <a:pt x="261" y="1203"/>
                    </a:cubicBezTo>
                    <a:cubicBezTo>
                      <a:pt x="340" y="1074"/>
                      <a:pt x="416" y="939"/>
                      <a:pt x="491" y="810"/>
                    </a:cubicBezTo>
                    <a:cubicBezTo>
                      <a:pt x="639" y="545"/>
                      <a:pt x="777" y="275"/>
                      <a:pt x="906" y="8"/>
                    </a:cubicBezTo>
                    <a:cubicBezTo>
                      <a:pt x="914" y="5"/>
                      <a:pt x="907" y="0"/>
                      <a:pt x="8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7"/>
              <p:cNvSpPr/>
              <p:nvPr/>
            </p:nvSpPr>
            <p:spPr>
              <a:xfrm>
                <a:off x="2532558" y="1818739"/>
                <a:ext cx="669699" cy="306361"/>
              </a:xfrm>
              <a:custGeom>
                <a:avLst/>
                <a:gdLst/>
                <a:ahLst/>
                <a:cxnLst/>
                <a:rect l="l" t="t" r="r" b="b"/>
                <a:pathLst>
                  <a:path w="4127" h="1888" extrusionOk="0">
                    <a:moveTo>
                      <a:pt x="3985" y="0"/>
                    </a:moveTo>
                    <a:lnTo>
                      <a:pt x="2938" y="158"/>
                    </a:lnTo>
                    <a:lnTo>
                      <a:pt x="0" y="1888"/>
                    </a:lnTo>
                    <a:cubicBezTo>
                      <a:pt x="4" y="1888"/>
                      <a:pt x="9" y="1888"/>
                      <a:pt x="13" y="1888"/>
                    </a:cubicBezTo>
                    <a:cubicBezTo>
                      <a:pt x="776" y="1888"/>
                      <a:pt x="2170" y="1306"/>
                      <a:pt x="3284" y="718"/>
                    </a:cubicBezTo>
                    <a:cubicBezTo>
                      <a:pt x="3926" y="381"/>
                      <a:pt x="4127" y="142"/>
                      <a:pt x="3985"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7"/>
              <p:cNvSpPr/>
              <p:nvPr/>
            </p:nvSpPr>
            <p:spPr>
              <a:xfrm>
                <a:off x="2048664" y="1120000"/>
                <a:ext cx="350346" cy="696777"/>
              </a:xfrm>
              <a:custGeom>
                <a:avLst/>
                <a:gdLst/>
                <a:ahLst/>
                <a:cxnLst/>
                <a:rect l="l" t="t" r="r" b="b"/>
                <a:pathLst>
                  <a:path w="2159" h="4294" extrusionOk="0">
                    <a:moveTo>
                      <a:pt x="666" y="0"/>
                    </a:moveTo>
                    <a:cubicBezTo>
                      <a:pt x="656" y="0"/>
                      <a:pt x="645" y="1"/>
                      <a:pt x="633" y="4"/>
                    </a:cubicBezTo>
                    <a:cubicBezTo>
                      <a:pt x="491" y="35"/>
                      <a:pt x="542" y="331"/>
                      <a:pt x="542" y="331"/>
                    </a:cubicBezTo>
                    <a:cubicBezTo>
                      <a:pt x="542" y="331"/>
                      <a:pt x="461" y="164"/>
                      <a:pt x="359" y="164"/>
                    </a:cubicBezTo>
                    <a:cubicBezTo>
                      <a:pt x="351" y="164"/>
                      <a:pt x="343" y="165"/>
                      <a:pt x="334" y="167"/>
                    </a:cubicBezTo>
                    <a:cubicBezTo>
                      <a:pt x="79" y="246"/>
                      <a:pt x="183" y="944"/>
                      <a:pt x="205" y="1243"/>
                    </a:cubicBezTo>
                    <a:cubicBezTo>
                      <a:pt x="212" y="1354"/>
                      <a:pt x="247" y="1592"/>
                      <a:pt x="287" y="1847"/>
                    </a:cubicBezTo>
                    <a:lnTo>
                      <a:pt x="287" y="1847"/>
                    </a:lnTo>
                    <a:cubicBezTo>
                      <a:pt x="173" y="1861"/>
                      <a:pt x="82" y="1970"/>
                      <a:pt x="48" y="2316"/>
                    </a:cubicBezTo>
                    <a:cubicBezTo>
                      <a:pt x="1" y="2737"/>
                      <a:pt x="26" y="3448"/>
                      <a:pt x="117" y="3674"/>
                    </a:cubicBezTo>
                    <a:cubicBezTo>
                      <a:pt x="183" y="3847"/>
                      <a:pt x="803" y="4209"/>
                      <a:pt x="976" y="4294"/>
                    </a:cubicBezTo>
                    <a:lnTo>
                      <a:pt x="2158" y="2687"/>
                    </a:lnTo>
                    <a:cubicBezTo>
                      <a:pt x="2158" y="2687"/>
                      <a:pt x="2017" y="2441"/>
                      <a:pt x="1891" y="2246"/>
                    </a:cubicBezTo>
                    <a:cubicBezTo>
                      <a:pt x="1765" y="2045"/>
                      <a:pt x="1554" y="284"/>
                      <a:pt x="1218" y="284"/>
                    </a:cubicBezTo>
                    <a:cubicBezTo>
                      <a:pt x="1203" y="284"/>
                      <a:pt x="1190" y="288"/>
                      <a:pt x="1179" y="294"/>
                    </a:cubicBezTo>
                    <a:lnTo>
                      <a:pt x="1179" y="294"/>
                    </a:lnTo>
                    <a:cubicBezTo>
                      <a:pt x="1132" y="146"/>
                      <a:pt x="1068" y="38"/>
                      <a:pt x="979" y="32"/>
                    </a:cubicBezTo>
                    <a:cubicBezTo>
                      <a:pt x="977" y="32"/>
                      <a:pt x="974" y="32"/>
                      <a:pt x="972" y="32"/>
                    </a:cubicBezTo>
                    <a:cubicBezTo>
                      <a:pt x="850" y="32"/>
                      <a:pt x="866" y="205"/>
                      <a:pt x="866" y="205"/>
                    </a:cubicBezTo>
                    <a:cubicBezTo>
                      <a:pt x="866" y="205"/>
                      <a:pt x="811" y="0"/>
                      <a:pt x="666"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7"/>
              <p:cNvSpPr/>
              <p:nvPr/>
            </p:nvSpPr>
            <p:spPr>
              <a:xfrm>
                <a:off x="2093613" y="1418903"/>
                <a:ext cx="49655" cy="150909"/>
              </a:xfrm>
              <a:custGeom>
                <a:avLst/>
                <a:gdLst/>
                <a:ahLst/>
                <a:cxnLst/>
                <a:rect l="l" t="t" r="r" b="b"/>
                <a:pathLst>
                  <a:path w="306" h="930" extrusionOk="0">
                    <a:moveTo>
                      <a:pt x="45" y="1"/>
                    </a:moveTo>
                    <a:cubicBezTo>
                      <a:pt x="30" y="1"/>
                      <a:pt x="15" y="3"/>
                      <a:pt x="0" y="8"/>
                    </a:cubicBezTo>
                    <a:cubicBezTo>
                      <a:pt x="45" y="8"/>
                      <a:pt x="85" y="24"/>
                      <a:pt x="111" y="58"/>
                    </a:cubicBezTo>
                    <a:cubicBezTo>
                      <a:pt x="136" y="90"/>
                      <a:pt x="155" y="128"/>
                      <a:pt x="167" y="168"/>
                    </a:cubicBezTo>
                    <a:cubicBezTo>
                      <a:pt x="189" y="250"/>
                      <a:pt x="211" y="332"/>
                      <a:pt x="218" y="417"/>
                    </a:cubicBezTo>
                    <a:cubicBezTo>
                      <a:pt x="243" y="584"/>
                      <a:pt x="252" y="757"/>
                      <a:pt x="280" y="930"/>
                    </a:cubicBezTo>
                    <a:cubicBezTo>
                      <a:pt x="306" y="757"/>
                      <a:pt x="306" y="580"/>
                      <a:pt x="280" y="407"/>
                    </a:cubicBezTo>
                    <a:cubicBezTo>
                      <a:pt x="268" y="323"/>
                      <a:pt x="246" y="235"/>
                      <a:pt x="211" y="153"/>
                    </a:cubicBezTo>
                    <a:cubicBezTo>
                      <a:pt x="195" y="109"/>
                      <a:pt x="167" y="71"/>
                      <a:pt x="133" y="40"/>
                    </a:cubicBezTo>
                    <a:cubicBezTo>
                      <a:pt x="111" y="13"/>
                      <a:pt x="78"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7"/>
              <p:cNvSpPr/>
              <p:nvPr/>
            </p:nvSpPr>
            <p:spPr>
              <a:xfrm>
                <a:off x="2135479" y="1174199"/>
                <a:ext cx="45112" cy="238371"/>
              </a:xfrm>
              <a:custGeom>
                <a:avLst/>
                <a:gdLst/>
                <a:ahLst/>
                <a:cxnLst/>
                <a:rect l="l" t="t" r="r" b="b"/>
                <a:pathLst>
                  <a:path w="278" h="1469" extrusionOk="0">
                    <a:moveTo>
                      <a:pt x="0" y="0"/>
                    </a:moveTo>
                    <a:lnTo>
                      <a:pt x="0" y="0"/>
                    </a:lnTo>
                    <a:cubicBezTo>
                      <a:pt x="16" y="123"/>
                      <a:pt x="38" y="249"/>
                      <a:pt x="63" y="371"/>
                    </a:cubicBezTo>
                    <a:lnTo>
                      <a:pt x="132" y="736"/>
                    </a:lnTo>
                    <a:lnTo>
                      <a:pt x="208" y="1101"/>
                    </a:lnTo>
                    <a:cubicBezTo>
                      <a:pt x="230" y="1224"/>
                      <a:pt x="258" y="1346"/>
                      <a:pt x="277" y="1469"/>
                    </a:cubicBezTo>
                    <a:cubicBezTo>
                      <a:pt x="277" y="1343"/>
                      <a:pt x="268" y="1217"/>
                      <a:pt x="252" y="1095"/>
                    </a:cubicBezTo>
                    <a:cubicBezTo>
                      <a:pt x="236" y="969"/>
                      <a:pt x="214" y="846"/>
                      <a:pt x="192" y="723"/>
                    </a:cubicBezTo>
                    <a:cubicBezTo>
                      <a:pt x="167" y="604"/>
                      <a:pt x="142" y="481"/>
                      <a:pt x="110" y="359"/>
                    </a:cubicBezTo>
                    <a:cubicBezTo>
                      <a:pt x="70" y="242"/>
                      <a:pt x="38" y="12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7"/>
              <p:cNvSpPr/>
              <p:nvPr/>
            </p:nvSpPr>
            <p:spPr>
              <a:xfrm>
                <a:off x="2187568" y="1154239"/>
                <a:ext cx="45599" cy="217601"/>
              </a:xfrm>
              <a:custGeom>
                <a:avLst/>
                <a:gdLst/>
                <a:ahLst/>
                <a:cxnLst/>
                <a:rect l="l" t="t" r="r" b="b"/>
                <a:pathLst>
                  <a:path w="281" h="1341" extrusionOk="0">
                    <a:moveTo>
                      <a:pt x="0" y="0"/>
                    </a:moveTo>
                    <a:cubicBezTo>
                      <a:pt x="29" y="117"/>
                      <a:pt x="57" y="221"/>
                      <a:pt x="82" y="337"/>
                    </a:cubicBezTo>
                    <a:cubicBezTo>
                      <a:pt x="107" y="447"/>
                      <a:pt x="135" y="557"/>
                      <a:pt x="154" y="670"/>
                    </a:cubicBezTo>
                    <a:cubicBezTo>
                      <a:pt x="173" y="780"/>
                      <a:pt x="198" y="894"/>
                      <a:pt x="217" y="1004"/>
                    </a:cubicBezTo>
                    <a:cubicBezTo>
                      <a:pt x="239" y="1114"/>
                      <a:pt x="255" y="1224"/>
                      <a:pt x="277" y="1340"/>
                    </a:cubicBezTo>
                    <a:cubicBezTo>
                      <a:pt x="280" y="1224"/>
                      <a:pt x="280" y="1108"/>
                      <a:pt x="268" y="994"/>
                    </a:cubicBezTo>
                    <a:cubicBezTo>
                      <a:pt x="255" y="878"/>
                      <a:pt x="239" y="765"/>
                      <a:pt x="217" y="655"/>
                    </a:cubicBezTo>
                    <a:cubicBezTo>
                      <a:pt x="192" y="541"/>
                      <a:pt x="161" y="431"/>
                      <a:pt x="126" y="321"/>
                    </a:cubicBezTo>
                    <a:cubicBezTo>
                      <a:pt x="91" y="211"/>
                      <a:pt x="51" y="10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7"/>
              <p:cNvSpPr/>
              <p:nvPr/>
            </p:nvSpPr>
            <p:spPr>
              <a:xfrm>
                <a:off x="2240631" y="1174199"/>
                <a:ext cx="40893" cy="174600"/>
              </a:xfrm>
              <a:custGeom>
                <a:avLst/>
                <a:gdLst/>
                <a:ahLst/>
                <a:cxnLst/>
                <a:rect l="l" t="t" r="r" b="b"/>
                <a:pathLst>
                  <a:path w="252" h="1076" extrusionOk="0">
                    <a:moveTo>
                      <a:pt x="0" y="0"/>
                    </a:moveTo>
                    <a:lnTo>
                      <a:pt x="0" y="0"/>
                    </a:lnTo>
                    <a:cubicBezTo>
                      <a:pt x="44" y="182"/>
                      <a:pt x="92" y="359"/>
                      <a:pt x="129" y="541"/>
                    </a:cubicBezTo>
                    <a:cubicBezTo>
                      <a:pt x="173" y="717"/>
                      <a:pt x="211" y="893"/>
                      <a:pt x="249" y="1076"/>
                    </a:cubicBezTo>
                    <a:cubicBezTo>
                      <a:pt x="252" y="890"/>
                      <a:pt x="233" y="705"/>
                      <a:pt x="189" y="525"/>
                    </a:cubicBezTo>
                    <a:cubicBezTo>
                      <a:pt x="148" y="343"/>
                      <a:pt x="85" y="16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7"/>
              <p:cNvSpPr/>
              <p:nvPr/>
            </p:nvSpPr>
            <p:spPr>
              <a:xfrm>
                <a:off x="2840873" y="1775575"/>
                <a:ext cx="665642" cy="773691"/>
              </a:xfrm>
              <a:custGeom>
                <a:avLst/>
                <a:gdLst/>
                <a:ahLst/>
                <a:cxnLst/>
                <a:rect l="l" t="t" r="r" b="b"/>
                <a:pathLst>
                  <a:path w="4102" h="4768" extrusionOk="0">
                    <a:moveTo>
                      <a:pt x="1622" y="1"/>
                    </a:moveTo>
                    <a:cubicBezTo>
                      <a:pt x="1422" y="1"/>
                      <a:pt x="1237" y="100"/>
                      <a:pt x="1073" y="257"/>
                    </a:cubicBezTo>
                    <a:cubicBezTo>
                      <a:pt x="1003" y="326"/>
                      <a:pt x="261" y="1411"/>
                      <a:pt x="57" y="1971"/>
                    </a:cubicBezTo>
                    <a:cubicBezTo>
                      <a:pt x="50" y="1981"/>
                      <a:pt x="44" y="1993"/>
                      <a:pt x="44" y="1999"/>
                    </a:cubicBezTo>
                    <a:lnTo>
                      <a:pt x="32" y="2031"/>
                    </a:lnTo>
                    <a:cubicBezTo>
                      <a:pt x="28" y="2047"/>
                      <a:pt x="19" y="2062"/>
                      <a:pt x="19" y="2078"/>
                    </a:cubicBezTo>
                    <a:cubicBezTo>
                      <a:pt x="13" y="2110"/>
                      <a:pt x="3" y="2135"/>
                      <a:pt x="0" y="2157"/>
                    </a:cubicBezTo>
                    <a:lnTo>
                      <a:pt x="0" y="2188"/>
                    </a:lnTo>
                    <a:cubicBezTo>
                      <a:pt x="3" y="2374"/>
                      <a:pt x="47" y="2550"/>
                      <a:pt x="138" y="2710"/>
                    </a:cubicBezTo>
                    <a:cubicBezTo>
                      <a:pt x="189" y="2805"/>
                      <a:pt x="271" y="2978"/>
                      <a:pt x="271" y="2978"/>
                    </a:cubicBezTo>
                    <a:lnTo>
                      <a:pt x="271" y="3028"/>
                    </a:lnTo>
                    <a:cubicBezTo>
                      <a:pt x="271" y="3028"/>
                      <a:pt x="315" y="3044"/>
                      <a:pt x="271" y="3053"/>
                    </a:cubicBezTo>
                    <a:lnTo>
                      <a:pt x="271" y="4670"/>
                    </a:lnTo>
                    <a:lnTo>
                      <a:pt x="1051" y="4670"/>
                    </a:lnTo>
                    <a:lnTo>
                      <a:pt x="4101" y="4767"/>
                    </a:lnTo>
                    <a:cubicBezTo>
                      <a:pt x="4101" y="4767"/>
                      <a:pt x="4054" y="4588"/>
                      <a:pt x="3963" y="4308"/>
                    </a:cubicBezTo>
                    <a:cubicBezTo>
                      <a:pt x="3960" y="4289"/>
                      <a:pt x="3951" y="4264"/>
                      <a:pt x="3944" y="4242"/>
                    </a:cubicBezTo>
                    <a:cubicBezTo>
                      <a:pt x="3633" y="3204"/>
                      <a:pt x="2919" y="940"/>
                      <a:pt x="2199" y="270"/>
                    </a:cubicBezTo>
                    <a:cubicBezTo>
                      <a:pt x="1996" y="81"/>
                      <a:pt x="1803" y="1"/>
                      <a:pt x="1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7"/>
              <p:cNvSpPr/>
              <p:nvPr/>
            </p:nvSpPr>
            <p:spPr>
              <a:xfrm>
                <a:off x="2841360" y="1826366"/>
                <a:ext cx="644222" cy="651342"/>
              </a:xfrm>
              <a:custGeom>
                <a:avLst/>
                <a:gdLst/>
                <a:ahLst/>
                <a:cxnLst/>
                <a:rect l="l" t="t" r="r" b="b"/>
                <a:pathLst>
                  <a:path w="3970" h="4014" extrusionOk="0">
                    <a:moveTo>
                      <a:pt x="1204" y="0"/>
                    </a:moveTo>
                    <a:cubicBezTo>
                      <a:pt x="1144" y="0"/>
                      <a:pt x="1095" y="41"/>
                      <a:pt x="1092" y="101"/>
                    </a:cubicBezTo>
                    <a:cubicBezTo>
                      <a:pt x="1085" y="164"/>
                      <a:pt x="1129" y="221"/>
                      <a:pt x="1192" y="224"/>
                    </a:cubicBezTo>
                    <a:cubicBezTo>
                      <a:pt x="1195" y="224"/>
                      <a:pt x="1197" y="224"/>
                      <a:pt x="1199" y="224"/>
                    </a:cubicBezTo>
                    <a:cubicBezTo>
                      <a:pt x="1259" y="224"/>
                      <a:pt x="1306" y="184"/>
                      <a:pt x="1315" y="123"/>
                    </a:cubicBezTo>
                    <a:cubicBezTo>
                      <a:pt x="1318" y="64"/>
                      <a:pt x="1274" y="7"/>
                      <a:pt x="1211" y="1"/>
                    </a:cubicBezTo>
                    <a:cubicBezTo>
                      <a:pt x="1209" y="1"/>
                      <a:pt x="1207" y="0"/>
                      <a:pt x="1204" y="0"/>
                    </a:cubicBezTo>
                    <a:close/>
                    <a:moveTo>
                      <a:pt x="2216" y="101"/>
                    </a:moveTo>
                    <a:cubicBezTo>
                      <a:pt x="2158" y="101"/>
                      <a:pt x="2107" y="146"/>
                      <a:pt x="2104" y="205"/>
                    </a:cubicBezTo>
                    <a:cubicBezTo>
                      <a:pt x="2101" y="243"/>
                      <a:pt x="2117" y="281"/>
                      <a:pt x="2148" y="303"/>
                    </a:cubicBezTo>
                    <a:cubicBezTo>
                      <a:pt x="2164" y="318"/>
                      <a:pt x="2186" y="328"/>
                      <a:pt x="2208" y="328"/>
                    </a:cubicBezTo>
                    <a:cubicBezTo>
                      <a:pt x="2212" y="328"/>
                      <a:pt x="2216" y="328"/>
                      <a:pt x="2219" y="328"/>
                    </a:cubicBezTo>
                    <a:cubicBezTo>
                      <a:pt x="2277" y="328"/>
                      <a:pt x="2325" y="283"/>
                      <a:pt x="2328" y="224"/>
                    </a:cubicBezTo>
                    <a:cubicBezTo>
                      <a:pt x="2334" y="161"/>
                      <a:pt x="2290" y="108"/>
                      <a:pt x="2227" y="101"/>
                    </a:cubicBezTo>
                    <a:cubicBezTo>
                      <a:pt x="2223" y="101"/>
                      <a:pt x="2220" y="101"/>
                      <a:pt x="2216" y="101"/>
                    </a:cubicBezTo>
                    <a:close/>
                    <a:moveTo>
                      <a:pt x="1615" y="973"/>
                    </a:moveTo>
                    <a:lnTo>
                      <a:pt x="1615" y="973"/>
                    </a:lnTo>
                    <a:cubicBezTo>
                      <a:pt x="1615" y="973"/>
                      <a:pt x="1614" y="974"/>
                      <a:pt x="1614" y="976"/>
                    </a:cubicBezTo>
                    <a:cubicBezTo>
                      <a:pt x="1615" y="974"/>
                      <a:pt x="1615" y="973"/>
                      <a:pt x="1615" y="973"/>
                    </a:cubicBezTo>
                    <a:close/>
                    <a:moveTo>
                      <a:pt x="629" y="870"/>
                    </a:moveTo>
                    <a:cubicBezTo>
                      <a:pt x="629" y="870"/>
                      <a:pt x="628" y="870"/>
                      <a:pt x="626" y="872"/>
                    </a:cubicBezTo>
                    <a:cubicBezTo>
                      <a:pt x="622" y="872"/>
                      <a:pt x="619" y="871"/>
                      <a:pt x="615" y="871"/>
                    </a:cubicBezTo>
                    <a:cubicBezTo>
                      <a:pt x="557" y="871"/>
                      <a:pt x="509" y="917"/>
                      <a:pt x="500" y="976"/>
                    </a:cubicBezTo>
                    <a:cubicBezTo>
                      <a:pt x="494" y="1039"/>
                      <a:pt x="541" y="1092"/>
                      <a:pt x="604" y="1101"/>
                    </a:cubicBezTo>
                    <a:cubicBezTo>
                      <a:pt x="608" y="1102"/>
                      <a:pt x="612" y="1102"/>
                      <a:pt x="615" y="1102"/>
                    </a:cubicBezTo>
                    <a:cubicBezTo>
                      <a:pt x="673" y="1102"/>
                      <a:pt x="721" y="1057"/>
                      <a:pt x="730" y="998"/>
                    </a:cubicBezTo>
                    <a:cubicBezTo>
                      <a:pt x="736" y="935"/>
                      <a:pt x="692" y="881"/>
                      <a:pt x="629" y="872"/>
                    </a:cubicBezTo>
                    <a:cubicBezTo>
                      <a:pt x="629" y="870"/>
                      <a:pt x="629" y="870"/>
                      <a:pt x="629" y="870"/>
                    </a:cubicBezTo>
                    <a:close/>
                    <a:moveTo>
                      <a:pt x="1598" y="974"/>
                    </a:moveTo>
                    <a:cubicBezTo>
                      <a:pt x="1541" y="974"/>
                      <a:pt x="1494" y="1019"/>
                      <a:pt x="1488" y="1076"/>
                    </a:cubicBezTo>
                    <a:cubicBezTo>
                      <a:pt x="1478" y="1139"/>
                      <a:pt x="1526" y="1196"/>
                      <a:pt x="1589" y="1202"/>
                    </a:cubicBezTo>
                    <a:cubicBezTo>
                      <a:pt x="1594" y="1203"/>
                      <a:pt x="1599" y="1203"/>
                      <a:pt x="1605" y="1203"/>
                    </a:cubicBezTo>
                    <a:cubicBezTo>
                      <a:pt x="1661" y="1203"/>
                      <a:pt x="1709" y="1159"/>
                      <a:pt x="1714" y="1101"/>
                    </a:cubicBezTo>
                    <a:cubicBezTo>
                      <a:pt x="1724" y="1032"/>
                      <a:pt x="1680" y="979"/>
                      <a:pt x="1614" y="976"/>
                    </a:cubicBezTo>
                    <a:cubicBezTo>
                      <a:pt x="1608" y="975"/>
                      <a:pt x="1603" y="974"/>
                      <a:pt x="1598" y="974"/>
                    </a:cubicBezTo>
                    <a:close/>
                    <a:moveTo>
                      <a:pt x="2626" y="1069"/>
                    </a:moveTo>
                    <a:cubicBezTo>
                      <a:pt x="2570" y="1069"/>
                      <a:pt x="2525" y="1113"/>
                      <a:pt x="2516" y="1171"/>
                    </a:cubicBezTo>
                    <a:cubicBezTo>
                      <a:pt x="2510" y="1234"/>
                      <a:pt x="2557" y="1290"/>
                      <a:pt x="2620" y="1296"/>
                    </a:cubicBezTo>
                    <a:cubicBezTo>
                      <a:pt x="2626" y="1297"/>
                      <a:pt x="2631" y="1298"/>
                      <a:pt x="2636" y="1298"/>
                    </a:cubicBezTo>
                    <a:cubicBezTo>
                      <a:pt x="2692" y="1298"/>
                      <a:pt x="2737" y="1253"/>
                      <a:pt x="2746" y="1196"/>
                    </a:cubicBezTo>
                    <a:cubicBezTo>
                      <a:pt x="2749" y="1130"/>
                      <a:pt x="2705" y="1073"/>
                      <a:pt x="2642" y="1070"/>
                    </a:cubicBezTo>
                    <a:cubicBezTo>
                      <a:pt x="2637" y="1069"/>
                      <a:pt x="2631" y="1069"/>
                      <a:pt x="2626" y="1069"/>
                    </a:cubicBezTo>
                    <a:close/>
                    <a:moveTo>
                      <a:pt x="60" y="1652"/>
                    </a:moveTo>
                    <a:cubicBezTo>
                      <a:pt x="60" y="1658"/>
                      <a:pt x="54" y="1671"/>
                      <a:pt x="54" y="1680"/>
                    </a:cubicBezTo>
                    <a:lnTo>
                      <a:pt x="41" y="1712"/>
                    </a:lnTo>
                    <a:cubicBezTo>
                      <a:pt x="38" y="1727"/>
                      <a:pt x="29" y="1740"/>
                      <a:pt x="29" y="1759"/>
                    </a:cubicBezTo>
                    <a:cubicBezTo>
                      <a:pt x="22" y="1784"/>
                      <a:pt x="16" y="1812"/>
                      <a:pt x="0" y="1837"/>
                    </a:cubicBezTo>
                    <a:lnTo>
                      <a:pt x="0" y="1869"/>
                    </a:lnTo>
                    <a:cubicBezTo>
                      <a:pt x="3" y="1869"/>
                      <a:pt x="5" y="1869"/>
                      <a:pt x="7" y="1869"/>
                    </a:cubicBezTo>
                    <a:cubicBezTo>
                      <a:pt x="79" y="1869"/>
                      <a:pt x="126" y="1823"/>
                      <a:pt x="132" y="1765"/>
                    </a:cubicBezTo>
                    <a:cubicBezTo>
                      <a:pt x="132" y="1718"/>
                      <a:pt x="104" y="1671"/>
                      <a:pt x="88" y="1652"/>
                    </a:cubicBezTo>
                    <a:close/>
                    <a:moveTo>
                      <a:pt x="1070" y="1740"/>
                    </a:moveTo>
                    <a:cubicBezTo>
                      <a:pt x="1009" y="1740"/>
                      <a:pt x="956" y="1783"/>
                      <a:pt x="953" y="1844"/>
                    </a:cubicBezTo>
                    <a:cubicBezTo>
                      <a:pt x="947" y="1907"/>
                      <a:pt x="991" y="1963"/>
                      <a:pt x="1054" y="1966"/>
                    </a:cubicBezTo>
                    <a:cubicBezTo>
                      <a:pt x="1056" y="1967"/>
                      <a:pt x="1058" y="1967"/>
                      <a:pt x="1060" y="1967"/>
                    </a:cubicBezTo>
                    <a:cubicBezTo>
                      <a:pt x="1121" y="1967"/>
                      <a:pt x="1174" y="1923"/>
                      <a:pt x="1177" y="1863"/>
                    </a:cubicBezTo>
                    <a:cubicBezTo>
                      <a:pt x="1186" y="1806"/>
                      <a:pt x="1139" y="1749"/>
                      <a:pt x="1076" y="1740"/>
                    </a:cubicBezTo>
                    <a:cubicBezTo>
                      <a:pt x="1074" y="1740"/>
                      <a:pt x="1072" y="1740"/>
                      <a:pt x="1070" y="1740"/>
                    </a:cubicBezTo>
                    <a:close/>
                    <a:moveTo>
                      <a:pt x="2045" y="1841"/>
                    </a:moveTo>
                    <a:cubicBezTo>
                      <a:pt x="1991" y="1841"/>
                      <a:pt x="1944" y="1885"/>
                      <a:pt x="1935" y="1941"/>
                    </a:cubicBezTo>
                    <a:cubicBezTo>
                      <a:pt x="1931" y="1982"/>
                      <a:pt x="1947" y="2017"/>
                      <a:pt x="1975" y="2042"/>
                    </a:cubicBezTo>
                    <a:cubicBezTo>
                      <a:pt x="1991" y="2054"/>
                      <a:pt x="2013" y="2064"/>
                      <a:pt x="2038" y="2067"/>
                    </a:cubicBezTo>
                    <a:cubicBezTo>
                      <a:pt x="2101" y="2067"/>
                      <a:pt x="2152" y="2017"/>
                      <a:pt x="2152" y="1954"/>
                    </a:cubicBezTo>
                    <a:cubicBezTo>
                      <a:pt x="2155" y="1897"/>
                      <a:pt x="2117" y="1853"/>
                      <a:pt x="2060" y="1841"/>
                    </a:cubicBezTo>
                    <a:close/>
                    <a:moveTo>
                      <a:pt x="3037" y="1941"/>
                    </a:moveTo>
                    <a:cubicBezTo>
                      <a:pt x="2979" y="1941"/>
                      <a:pt x="2931" y="1986"/>
                      <a:pt x="2922" y="2045"/>
                    </a:cubicBezTo>
                    <a:cubicBezTo>
                      <a:pt x="2916" y="2108"/>
                      <a:pt x="2963" y="2161"/>
                      <a:pt x="3026" y="2171"/>
                    </a:cubicBezTo>
                    <a:cubicBezTo>
                      <a:pt x="3030" y="2171"/>
                      <a:pt x="3033" y="2171"/>
                      <a:pt x="3037" y="2171"/>
                    </a:cubicBezTo>
                    <a:cubicBezTo>
                      <a:pt x="3095" y="2171"/>
                      <a:pt x="3143" y="2126"/>
                      <a:pt x="3152" y="2067"/>
                    </a:cubicBezTo>
                    <a:cubicBezTo>
                      <a:pt x="3155" y="2004"/>
                      <a:pt x="3111" y="1951"/>
                      <a:pt x="3048" y="1941"/>
                    </a:cubicBezTo>
                    <a:cubicBezTo>
                      <a:pt x="3044" y="1941"/>
                      <a:pt x="3040" y="1941"/>
                      <a:pt x="3037" y="1941"/>
                    </a:cubicBezTo>
                    <a:close/>
                    <a:moveTo>
                      <a:pt x="429" y="2611"/>
                    </a:moveTo>
                    <a:cubicBezTo>
                      <a:pt x="371" y="2611"/>
                      <a:pt x="327" y="2653"/>
                      <a:pt x="318" y="2709"/>
                    </a:cubicBezTo>
                    <a:lnTo>
                      <a:pt x="318" y="2734"/>
                    </a:lnTo>
                    <a:cubicBezTo>
                      <a:pt x="324" y="2787"/>
                      <a:pt x="365" y="2828"/>
                      <a:pt x="422" y="2831"/>
                    </a:cubicBezTo>
                    <a:cubicBezTo>
                      <a:pt x="425" y="2832"/>
                      <a:pt x="429" y="2832"/>
                      <a:pt x="433" y="2832"/>
                    </a:cubicBezTo>
                    <a:cubicBezTo>
                      <a:pt x="491" y="2832"/>
                      <a:pt x="542" y="2787"/>
                      <a:pt x="548" y="2728"/>
                    </a:cubicBezTo>
                    <a:cubicBezTo>
                      <a:pt x="548" y="2674"/>
                      <a:pt x="500" y="2617"/>
                      <a:pt x="441" y="2611"/>
                    </a:cubicBezTo>
                    <a:cubicBezTo>
                      <a:pt x="437" y="2611"/>
                      <a:pt x="433" y="2611"/>
                      <a:pt x="429" y="2611"/>
                    </a:cubicBezTo>
                    <a:close/>
                    <a:moveTo>
                      <a:pt x="1445" y="2711"/>
                    </a:moveTo>
                    <a:cubicBezTo>
                      <a:pt x="1387" y="2711"/>
                      <a:pt x="1337" y="2757"/>
                      <a:pt x="1331" y="2816"/>
                    </a:cubicBezTo>
                    <a:cubicBezTo>
                      <a:pt x="1321" y="2879"/>
                      <a:pt x="1368" y="2932"/>
                      <a:pt x="1431" y="2941"/>
                    </a:cubicBezTo>
                    <a:cubicBezTo>
                      <a:pt x="1435" y="2942"/>
                      <a:pt x="1439" y="2942"/>
                      <a:pt x="1443" y="2942"/>
                    </a:cubicBezTo>
                    <a:cubicBezTo>
                      <a:pt x="1501" y="2942"/>
                      <a:pt x="1551" y="2897"/>
                      <a:pt x="1557" y="2838"/>
                    </a:cubicBezTo>
                    <a:cubicBezTo>
                      <a:pt x="1567" y="2772"/>
                      <a:pt x="1519" y="2718"/>
                      <a:pt x="1456" y="2712"/>
                    </a:cubicBezTo>
                    <a:cubicBezTo>
                      <a:pt x="1453" y="2711"/>
                      <a:pt x="1449" y="2711"/>
                      <a:pt x="1445" y="2711"/>
                    </a:cubicBezTo>
                    <a:close/>
                    <a:moveTo>
                      <a:pt x="2446" y="2810"/>
                    </a:moveTo>
                    <a:cubicBezTo>
                      <a:pt x="2393" y="2810"/>
                      <a:pt x="2348" y="2848"/>
                      <a:pt x="2337" y="2901"/>
                    </a:cubicBezTo>
                    <a:cubicBezTo>
                      <a:pt x="2325" y="2963"/>
                      <a:pt x="2369" y="3023"/>
                      <a:pt x="2428" y="3036"/>
                    </a:cubicBezTo>
                    <a:lnTo>
                      <a:pt x="2447" y="3036"/>
                    </a:lnTo>
                    <a:cubicBezTo>
                      <a:pt x="2510" y="3036"/>
                      <a:pt x="2560" y="2985"/>
                      <a:pt x="2560" y="2919"/>
                    </a:cubicBezTo>
                    <a:cubicBezTo>
                      <a:pt x="2564" y="2869"/>
                      <a:pt x="2526" y="2822"/>
                      <a:pt x="2469" y="2812"/>
                    </a:cubicBezTo>
                    <a:cubicBezTo>
                      <a:pt x="2462" y="2811"/>
                      <a:pt x="2454" y="2810"/>
                      <a:pt x="2446" y="2810"/>
                    </a:cubicBezTo>
                    <a:close/>
                    <a:moveTo>
                      <a:pt x="3476" y="2912"/>
                    </a:moveTo>
                    <a:cubicBezTo>
                      <a:pt x="3418" y="2912"/>
                      <a:pt x="3371" y="2952"/>
                      <a:pt x="3362" y="3011"/>
                    </a:cubicBezTo>
                    <a:lnTo>
                      <a:pt x="3362" y="3017"/>
                    </a:lnTo>
                    <a:cubicBezTo>
                      <a:pt x="3356" y="3080"/>
                      <a:pt x="3403" y="3133"/>
                      <a:pt x="3466" y="3136"/>
                    </a:cubicBezTo>
                    <a:cubicBezTo>
                      <a:pt x="3472" y="3137"/>
                      <a:pt x="3477" y="3138"/>
                      <a:pt x="3482" y="3138"/>
                    </a:cubicBezTo>
                    <a:cubicBezTo>
                      <a:pt x="3538" y="3138"/>
                      <a:pt x="3583" y="3093"/>
                      <a:pt x="3586" y="3036"/>
                    </a:cubicBezTo>
                    <a:cubicBezTo>
                      <a:pt x="3595" y="2976"/>
                      <a:pt x="3551" y="2919"/>
                      <a:pt x="3488" y="2913"/>
                    </a:cubicBezTo>
                    <a:cubicBezTo>
                      <a:pt x="3484" y="2913"/>
                      <a:pt x="3480" y="2912"/>
                      <a:pt x="3476" y="2912"/>
                    </a:cubicBezTo>
                    <a:close/>
                    <a:moveTo>
                      <a:pt x="859" y="3482"/>
                    </a:moveTo>
                    <a:cubicBezTo>
                      <a:pt x="799" y="3482"/>
                      <a:pt x="749" y="3525"/>
                      <a:pt x="746" y="3586"/>
                    </a:cubicBezTo>
                    <a:cubicBezTo>
                      <a:pt x="739" y="3649"/>
                      <a:pt x="783" y="3703"/>
                      <a:pt x="846" y="3709"/>
                    </a:cubicBezTo>
                    <a:cubicBezTo>
                      <a:pt x="848" y="3709"/>
                      <a:pt x="851" y="3709"/>
                      <a:pt x="853" y="3709"/>
                    </a:cubicBezTo>
                    <a:cubicBezTo>
                      <a:pt x="913" y="3709"/>
                      <a:pt x="966" y="3666"/>
                      <a:pt x="969" y="3605"/>
                    </a:cubicBezTo>
                    <a:cubicBezTo>
                      <a:pt x="975" y="3545"/>
                      <a:pt x="928" y="3492"/>
                      <a:pt x="865" y="3482"/>
                    </a:cubicBezTo>
                    <a:cubicBezTo>
                      <a:pt x="863" y="3482"/>
                      <a:pt x="861" y="3482"/>
                      <a:pt x="859" y="3482"/>
                    </a:cubicBezTo>
                    <a:close/>
                    <a:moveTo>
                      <a:pt x="1868" y="3585"/>
                    </a:moveTo>
                    <a:cubicBezTo>
                      <a:pt x="1812" y="3585"/>
                      <a:pt x="1767" y="3629"/>
                      <a:pt x="1758" y="3687"/>
                    </a:cubicBezTo>
                    <a:cubicBezTo>
                      <a:pt x="1752" y="3750"/>
                      <a:pt x="1799" y="3806"/>
                      <a:pt x="1862" y="3813"/>
                    </a:cubicBezTo>
                    <a:cubicBezTo>
                      <a:pt x="1868" y="3813"/>
                      <a:pt x="1873" y="3814"/>
                      <a:pt x="1878" y="3814"/>
                    </a:cubicBezTo>
                    <a:cubicBezTo>
                      <a:pt x="1934" y="3814"/>
                      <a:pt x="1979" y="3770"/>
                      <a:pt x="1988" y="3712"/>
                    </a:cubicBezTo>
                    <a:cubicBezTo>
                      <a:pt x="1991" y="3646"/>
                      <a:pt x="1944" y="3589"/>
                      <a:pt x="1884" y="3586"/>
                    </a:cubicBezTo>
                    <a:cubicBezTo>
                      <a:pt x="1879" y="3585"/>
                      <a:pt x="1873" y="3585"/>
                      <a:pt x="1868" y="3585"/>
                    </a:cubicBezTo>
                    <a:close/>
                    <a:moveTo>
                      <a:pt x="2900" y="3684"/>
                    </a:moveTo>
                    <a:cubicBezTo>
                      <a:pt x="2834" y="3684"/>
                      <a:pt x="2784" y="3731"/>
                      <a:pt x="2781" y="3794"/>
                    </a:cubicBezTo>
                    <a:cubicBezTo>
                      <a:pt x="2781" y="3850"/>
                      <a:pt x="2822" y="3901"/>
                      <a:pt x="2875" y="3907"/>
                    </a:cubicBezTo>
                    <a:cubicBezTo>
                      <a:pt x="2938" y="3907"/>
                      <a:pt x="2988" y="3860"/>
                      <a:pt x="2991" y="3797"/>
                    </a:cubicBezTo>
                    <a:cubicBezTo>
                      <a:pt x="2994" y="3743"/>
                      <a:pt x="2954" y="3696"/>
                      <a:pt x="2900" y="3684"/>
                    </a:cubicBezTo>
                    <a:close/>
                    <a:moveTo>
                      <a:pt x="3904" y="3784"/>
                    </a:moveTo>
                    <a:cubicBezTo>
                      <a:pt x="3843" y="3784"/>
                      <a:pt x="3790" y="3830"/>
                      <a:pt x="3787" y="3891"/>
                    </a:cubicBezTo>
                    <a:cubicBezTo>
                      <a:pt x="3784" y="3954"/>
                      <a:pt x="3831" y="4011"/>
                      <a:pt x="3894" y="4014"/>
                    </a:cubicBezTo>
                    <a:cubicBezTo>
                      <a:pt x="3922" y="4014"/>
                      <a:pt x="3948" y="4011"/>
                      <a:pt x="3970" y="3995"/>
                    </a:cubicBezTo>
                    <a:cubicBezTo>
                      <a:pt x="3960" y="3967"/>
                      <a:pt x="3954" y="3948"/>
                      <a:pt x="3948" y="3923"/>
                    </a:cubicBezTo>
                    <a:cubicBezTo>
                      <a:pt x="3938" y="3879"/>
                      <a:pt x="3922" y="3835"/>
                      <a:pt x="3910" y="3784"/>
                    </a:cubicBezTo>
                    <a:cubicBezTo>
                      <a:pt x="3908" y="3784"/>
                      <a:pt x="3906" y="3784"/>
                      <a:pt x="3904" y="37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7"/>
              <p:cNvSpPr/>
              <p:nvPr/>
            </p:nvSpPr>
            <p:spPr>
              <a:xfrm>
                <a:off x="2996167" y="2228798"/>
                <a:ext cx="184179" cy="61662"/>
              </a:xfrm>
              <a:custGeom>
                <a:avLst/>
                <a:gdLst/>
                <a:ahLst/>
                <a:cxnLst/>
                <a:rect l="l" t="t" r="r" b="b"/>
                <a:pathLst>
                  <a:path w="1135" h="380" extrusionOk="0">
                    <a:moveTo>
                      <a:pt x="15" y="2"/>
                    </a:moveTo>
                    <a:lnTo>
                      <a:pt x="922" y="299"/>
                    </a:lnTo>
                    <a:lnTo>
                      <a:pt x="922" y="299"/>
                    </a:lnTo>
                    <a:cubicBezTo>
                      <a:pt x="899" y="289"/>
                      <a:pt x="875" y="279"/>
                      <a:pt x="852" y="270"/>
                    </a:cubicBezTo>
                    <a:cubicBezTo>
                      <a:pt x="767" y="226"/>
                      <a:pt x="675" y="191"/>
                      <a:pt x="584" y="153"/>
                    </a:cubicBezTo>
                    <a:cubicBezTo>
                      <a:pt x="399" y="90"/>
                      <a:pt x="207" y="40"/>
                      <a:pt x="15" y="2"/>
                    </a:cubicBezTo>
                    <a:close/>
                    <a:moveTo>
                      <a:pt x="922" y="299"/>
                    </a:moveTo>
                    <a:cubicBezTo>
                      <a:pt x="944" y="307"/>
                      <a:pt x="966" y="316"/>
                      <a:pt x="987" y="323"/>
                    </a:cubicBezTo>
                    <a:cubicBezTo>
                      <a:pt x="1034" y="342"/>
                      <a:pt x="1084" y="358"/>
                      <a:pt x="1132" y="367"/>
                    </a:cubicBezTo>
                    <a:lnTo>
                      <a:pt x="922" y="299"/>
                    </a:lnTo>
                    <a:close/>
                    <a:moveTo>
                      <a:pt x="8" y="1"/>
                    </a:moveTo>
                    <a:cubicBezTo>
                      <a:pt x="2" y="1"/>
                      <a:pt x="0" y="13"/>
                      <a:pt x="6" y="18"/>
                    </a:cubicBezTo>
                    <a:cubicBezTo>
                      <a:pt x="201" y="75"/>
                      <a:pt x="389" y="144"/>
                      <a:pt x="578" y="213"/>
                    </a:cubicBezTo>
                    <a:cubicBezTo>
                      <a:pt x="672" y="248"/>
                      <a:pt x="767" y="288"/>
                      <a:pt x="855" y="320"/>
                    </a:cubicBezTo>
                    <a:cubicBezTo>
                      <a:pt x="899" y="336"/>
                      <a:pt x="943" y="348"/>
                      <a:pt x="990" y="358"/>
                    </a:cubicBezTo>
                    <a:cubicBezTo>
                      <a:pt x="1037" y="370"/>
                      <a:pt x="1087" y="373"/>
                      <a:pt x="1135" y="380"/>
                    </a:cubicBezTo>
                    <a:lnTo>
                      <a:pt x="12" y="2"/>
                    </a:lnTo>
                    <a:cubicBezTo>
                      <a:pt x="10" y="1"/>
                      <a:pt x="9"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7"/>
              <p:cNvSpPr/>
              <p:nvPr/>
            </p:nvSpPr>
            <p:spPr>
              <a:xfrm>
                <a:off x="2915356" y="2248920"/>
                <a:ext cx="158378" cy="22231"/>
              </a:xfrm>
              <a:custGeom>
                <a:avLst/>
                <a:gdLst/>
                <a:ahLst/>
                <a:cxnLst/>
                <a:rect l="l" t="t" r="r" b="b"/>
                <a:pathLst>
                  <a:path w="976" h="137" extrusionOk="0">
                    <a:moveTo>
                      <a:pt x="10" y="1"/>
                    </a:moveTo>
                    <a:cubicBezTo>
                      <a:pt x="0" y="1"/>
                      <a:pt x="0" y="13"/>
                      <a:pt x="3" y="20"/>
                    </a:cubicBezTo>
                    <a:cubicBezTo>
                      <a:pt x="167" y="35"/>
                      <a:pt x="327" y="58"/>
                      <a:pt x="488" y="76"/>
                    </a:cubicBezTo>
                    <a:lnTo>
                      <a:pt x="727" y="108"/>
                    </a:lnTo>
                    <a:lnTo>
                      <a:pt x="850" y="124"/>
                    </a:lnTo>
                    <a:cubicBezTo>
                      <a:pt x="890" y="130"/>
                      <a:pt x="934" y="130"/>
                      <a:pt x="972" y="136"/>
                    </a:cubicBezTo>
                    <a:cubicBezTo>
                      <a:pt x="972" y="136"/>
                      <a:pt x="975" y="130"/>
                      <a:pt x="972" y="130"/>
                    </a:cubicBezTo>
                    <a:cubicBezTo>
                      <a:pt x="934" y="117"/>
                      <a:pt x="894" y="105"/>
                      <a:pt x="850" y="92"/>
                    </a:cubicBezTo>
                    <a:lnTo>
                      <a:pt x="736" y="70"/>
                    </a:lnTo>
                    <a:cubicBezTo>
                      <a:pt x="658" y="54"/>
                      <a:pt x="579" y="42"/>
                      <a:pt x="497" y="29"/>
                    </a:cubicBezTo>
                    <a:cubicBezTo>
                      <a:pt x="337" y="10"/>
                      <a:pt x="170"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7"/>
              <p:cNvSpPr/>
              <p:nvPr/>
            </p:nvSpPr>
            <p:spPr>
              <a:xfrm>
                <a:off x="2863754" y="1875372"/>
                <a:ext cx="386046" cy="657508"/>
              </a:xfrm>
              <a:custGeom>
                <a:avLst/>
                <a:gdLst/>
                <a:ahLst/>
                <a:cxnLst/>
                <a:rect l="l" t="t" r="r" b="b"/>
                <a:pathLst>
                  <a:path w="2379" h="4052" extrusionOk="0">
                    <a:moveTo>
                      <a:pt x="1963" y="0"/>
                    </a:moveTo>
                    <a:cubicBezTo>
                      <a:pt x="1535" y="0"/>
                      <a:pt x="611" y="1222"/>
                      <a:pt x="1" y="2092"/>
                    </a:cubicBezTo>
                    <a:cubicBezTo>
                      <a:pt x="51" y="2187"/>
                      <a:pt x="111" y="2278"/>
                      <a:pt x="130" y="2360"/>
                    </a:cubicBezTo>
                    <a:lnTo>
                      <a:pt x="130" y="2410"/>
                    </a:lnTo>
                    <a:cubicBezTo>
                      <a:pt x="177" y="2419"/>
                      <a:pt x="177" y="2426"/>
                      <a:pt x="130" y="2435"/>
                    </a:cubicBezTo>
                    <a:lnTo>
                      <a:pt x="130" y="4052"/>
                    </a:lnTo>
                    <a:lnTo>
                      <a:pt x="1388" y="4052"/>
                    </a:lnTo>
                    <a:cubicBezTo>
                      <a:pt x="1614" y="3567"/>
                      <a:pt x="2378" y="460"/>
                      <a:pt x="2061" y="29"/>
                    </a:cubicBezTo>
                    <a:cubicBezTo>
                      <a:pt x="2048" y="13"/>
                      <a:pt x="2023" y="4"/>
                      <a:pt x="2001" y="4"/>
                    </a:cubicBezTo>
                    <a:cubicBezTo>
                      <a:pt x="1989" y="1"/>
                      <a:pt x="1976" y="0"/>
                      <a:pt x="1963"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7"/>
              <p:cNvSpPr/>
              <p:nvPr/>
            </p:nvSpPr>
            <p:spPr>
              <a:xfrm>
                <a:off x="2971015" y="1597239"/>
                <a:ext cx="167952" cy="304252"/>
              </a:xfrm>
              <a:custGeom>
                <a:avLst/>
                <a:gdLst/>
                <a:ahLst/>
                <a:cxnLst/>
                <a:rect l="l" t="t" r="r" b="b"/>
                <a:pathLst>
                  <a:path w="1035" h="1875" extrusionOk="0">
                    <a:moveTo>
                      <a:pt x="805" y="0"/>
                    </a:moveTo>
                    <a:lnTo>
                      <a:pt x="705" y="73"/>
                    </a:lnTo>
                    <a:lnTo>
                      <a:pt x="0" y="607"/>
                    </a:lnTo>
                    <a:lnTo>
                      <a:pt x="192" y="1224"/>
                    </a:lnTo>
                    <a:lnTo>
                      <a:pt x="205" y="1271"/>
                    </a:lnTo>
                    <a:cubicBezTo>
                      <a:pt x="205" y="1271"/>
                      <a:pt x="249" y="1875"/>
                      <a:pt x="362" y="1875"/>
                    </a:cubicBezTo>
                    <a:cubicBezTo>
                      <a:pt x="705" y="1866"/>
                      <a:pt x="1022" y="1350"/>
                      <a:pt x="1035" y="1274"/>
                    </a:cubicBezTo>
                    <a:cubicBezTo>
                      <a:pt x="1025" y="1086"/>
                      <a:pt x="1003" y="894"/>
                      <a:pt x="969" y="708"/>
                    </a:cubicBezTo>
                    <a:cubicBezTo>
                      <a:pt x="963" y="680"/>
                      <a:pt x="956" y="658"/>
                      <a:pt x="953" y="629"/>
                    </a:cubicBezTo>
                    <a:cubicBezTo>
                      <a:pt x="947" y="604"/>
                      <a:pt x="944" y="585"/>
                      <a:pt x="937" y="554"/>
                    </a:cubicBezTo>
                    <a:cubicBezTo>
                      <a:pt x="928" y="523"/>
                      <a:pt x="922" y="488"/>
                      <a:pt x="912" y="457"/>
                    </a:cubicBezTo>
                    <a:cubicBezTo>
                      <a:pt x="912" y="444"/>
                      <a:pt x="909" y="434"/>
                      <a:pt x="906" y="422"/>
                    </a:cubicBezTo>
                    <a:cubicBezTo>
                      <a:pt x="900" y="409"/>
                      <a:pt x="897" y="400"/>
                      <a:pt x="897" y="390"/>
                    </a:cubicBezTo>
                    <a:cubicBezTo>
                      <a:pt x="846" y="173"/>
                      <a:pt x="805" y="0"/>
                      <a:pt x="805"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7"/>
              <p:cNvSpPr/>
              <p:nvPr/>
            </p:nvSpPr>
            <p:spPr>
              <a:xfrm>
                <a:off x="2971502" y="1597239"/>
                <a:ext cx="145072" cy="198615"/>
              </a:xfrm>
              <a:custGeom>
                <a:avLst/>
                <a:gdLst/>
                <a:ahLst/>
                <a:cxnLst/>
                <a:rect l="l" t="t" r="r" b="b"/>
                <a:pathLst>
                  <a:path w="894" h="1224" extrusionOk="0">
                    <a:moveTo>
                      <a:pt x="809" y="0"/>
                    </a:moveTo>
                    <a:cubicBezTo>
                      <a:pt x="808" y="0"/>
                      <a:pt x="808" y="1"/>
                      <a:pt x="808" y="1"/>
                    </a:cubicBezTo>
                    <a:lnTo>
                      <a:pt x="808" y="1"/>
                    </a:lnTo>
                    <a:lnTo>
                      <a:pt x="809" y="0"/>
                    </a:lnTo>
                    <a:close/>
                    <a:moveTo>
                      <a:pt x="808" y="1"/>
                    </a:moveTo>
                    <a:lnTo>
                      <a:pt x="705" y="73"/>
                    </a:lnTo>
                    <a:lnTo>
                      <a:pt x="0" y="607"/>
                    </a:lnTo>
                    <a:lnTo>
                      <a:pt x="195" y="1224"/>
                    </a:lnTo>
                    <a:cubicBezTo>
                      <a:pt x="535" y="1064"/>
                      <a:pt x="796" y="755"/>
                      <a:pt x="894" y="390"/>
                    </a:cubicBezTo>
                    <a:cubicBezTo>
                      <a:pt x="844" y="181"/>
                      <a:pt x="804" y="8"/>
                      <a:pt x="808" y="1"/>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7"/>
              <p:cNvSpPr/>
              <p:nvPr/>
            </p:nvSpPr>
            <p:spPr>
              <a:xfrm>
                <a:off x="2784728" y="1325760"/>
                <a:ext cx="407304" cy="430333"/>
              </a:xfrm>
              <a:custGeom>
                <a:avLst/>
                <a:gdLst/>
                <a:ahLst/>
                <a:cxnLst/>
                <a:rect l="l" t="t" r="r" b="b"/>
                <a:pathLst>
                  <a:path w="2510" h="2652" extrusionOk="0">
                    <a:moveTo>
                      <a:pt x="1299" y="0"/>
                    </a:moveTo>
                    <a:cubicBezTo>
                      <a:pt x="863" y="0"/>
                      <a:pt x="396" y="283"/>
                      <a:pt x="217" y="1205"/>
                    </a:cubicBezTo>
                    <a:cubicBezTo>
                      <a:pt x="0" y="2321"/>
                      <a:pt x="642" y="2579"/>
                      <a:pt x="881" y="2626"/>
                    </a:cubicBezTo>
                    <a:cubicBezTo>
                      <a:pt x="935" y="2637"/>
                      <a:pt x="1021" y="2651"/>
                      <a:pt x="1126" y="2651"/>
                    </a:cubicBezTo>
                    <a:cubicBezTo>
                      <a:pt x="1444" y="2651"/>
                      <a:pt x="1931" y="2515"/>
                      <a:pt x="2180" y="1699"/>
                    </a:cubicBezTo>
                    <a:cubicBezTo>
                      <a:pt x="2510" y="614"/>
                      <a:pt x="2060" y="157"/>
                      <a:pt x="1570" y="35"/>
                    </a:cubicBezTo>
                    <a:cubicBezTo>
                      <a:pt x="1483" y="13"/>
                      <a:pt x="1392" y="0"/>
                      <a:pt x="129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7"/>
              <p:cNvSpPr/>
              <p:nvPr/>
            </p:nvSpPr>
            <p:spPr>
              <a:xfrm>
                <a:off x="2844930" y="1477808"/>
                <a:ext cx="34239" cy="17687"/>
              </a:xfrm>
              <a:custGeom>
                <a:avLst/>
                <a:gdLst/>
                <a:ahLst/>
                <a:cxnLst/>
                <a:rect l="l" t="t" r="r" b="b"/>
                <a:pathLst>
                  <a:path w="211" h="109" extrusionOk="0">
                    <a:moveTo>
                      <a:pt x="122" y="0"/>
                    </a:moveTo>
                    <a:cubicBezTo>
                      <a:pt x="119" y="0"/>
                      <a:pt x="116" y="0"/>
                      <a:pt x="113" y="0"/>
                    </a:cubicBezTo>
                    <a:cubicBezTo>
                      <a:pt x="79" y="0"/>
                      <a:pt x="41" y="13"/>
                      <a:pt x="16" y="38"/>
                    </a:cubicBezTo>
                    <a:cubicBezTo>
                      <a:pt x="0" y="54"/>
                      <a:pt x="0" y="79"/>
                      <a:pt x="16" y="95"/>
                    </a:cubicBezTo>
                    <a:cubicBezTo>
                      <a:pt x="22" y="104"/>
                      <a:pt x="32" y="107"/>
                      <a:pt x="38" y="107"/>
                    </a:cubicBezTo>
                    <a:lnTo>
                      <a:pt x="117" y="107"/>
                    </a:lnTo>
                    <a:cubicBezTo>
                      <a:pt x="121" y="108"/>
                      <a:pt x="126" y="108"/>
                      <a:pt x="131" y="108"/>
                    </a:cubicBezTo>
                    <a:cubicBezTo>
                      <a:pt x="154" y="108"/>
                      <a:pt x="177" y="102"/>
                      <a:pt x="195" y="89"/>
                    </a:cubicBezTo>
                    <a:cubicBezTo>
                      <a:pt x="208" y="76"/>
                      <a:pt x="211" y="57"/>
                      <a:pt x="205" y="41"/>
                    </a:cubicBezTo>
                    <a:cubicBezTo>
                      <a:pt x="185" y="15"/>
                      <a:pt x="154"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7"/>
              <p:cNvSpPr/>
              <p:nvPr/>
            </p:nvSpPr>
            <p:spPr>
              <a:xfrm>
                <a:off x="2952029" y="1494197"/>
                <a:ext cx="34402" cy="22880"/>
              </a:xfrm>
              <a:custGeom>
                <a:avLst/>
                <a:gdLst/>
                <a:ahLst/>
                <a:cxnLst/>
                <a:rect l="l" t="t" r="r" b="b"/>
                <a:pathLst>
                  <a:path w="212" h="141" extrusionOk="0">
                    <a:moveTo>
                      <a:pt x="78" y="1"/>
                    </a:moveTo>
                    <a:cubicBezTo>
                      <a:pt x="57" y="1"/>
                      <a:pt x="36" y="7"/>
                      <a:pt x="16" y="19"/>
                    </a:cubicBezTo>
                    <a:cubicBezTo>
                      <a:pt x="4" y="32"/>
                      <a:pt x="1" y="50"/>
                      <a:pt x="7" y="66"/>
                    </a:cubicBezTo>
                    <a:cubicBezTo>
                      <a:pt x="23" y="85"/>
                      <a:pt x="48" y="101"/>
                      <a:pt x="73" y="110"/>
                    </a:cubicBezTo>
                    <a:cubicBezTo>
                      <a:pt x="98" y="116"/>
                      <a:pt x="127" y="129"/>
                      <a:pt x="149" y="135"/>
                    </a:cubicBezTo>
                    <a:cubicBezTo>
                      <a:pt x="153" y="139"/>
                      <a:pt x="158" y="140"/>
                      <a:pt x="163" y="140"/>
                    </a:cubicBezTo>
                    <a:cubicBezTo>
                      <a:pt x="168" y="140"/>
                      <a:pt x="174" y="139"/>
                      <a:pt x="180" y="135"/>
                    </a:cubicBezTo>
                    <a:cubicBezTo>
                      <a:pt x="205" y="126"/>
                      <a:pt x="211" y="98"/>
                      <a:pt x="199" y="79"/>
                    </a:cubicBezTo>
                    <a:cubicBezTo>
                      <a:pt x="180" y="47"/>
                      <a:pt x="152" y="22"/>
                      <a:pt x="117" y="10"/>
                    </a:cubicBezTo>
                    <a:cubicBezTo>
                      <a:pt x="105" y="3"/>
                      <a:pt x="92"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7"/>
              <p:cNvSpPr/>
              <p:nvPr/>
            </p:nvSpPr>
            <p:spPr>
              <a:xfrm>
                <a:off x="2932719" y="1555860"/>
                <a:ext cx="13306" cy="34401"/>
              </a:xfrm>
              <a:custGeom>
                <a:avLst/>
                <a:gdLst/>
                <a:ahLst/>
                <a:cxnLst/>
                <a:rect l="l" t="t" r="r" b="b"/>
                <a:pathLst>
                  <a:path w="82" h="212" extrusionOk="0">
                    <a:moveTo>
                      <a:pt x="41" y="1"/>
                    </a:moveTo>
                    <a:lnTo>
                      <a:pt x="41" y="1"/>
                    </a:lnTo>
                    <a:cubicBezTo>
                      <a:pt x="13" y="70"/>
                      <a:pt x="0" y="189"/>
                      <a:pt x="82" y="211"/>
                    </a:cubicBezTo>
                    <a:cubicBezTo>
                      <a:pt x="19" y="174"/>
                      <a:pt x="29" y="82"/>
                      <a:pt x="44" y="7"/>
                    </a:cubicBezTo>
                    <a:cubicBezTo>
                      <a:pt x="44" y="4"/>
                      <a:pt x="41"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7"/>
              <p:cNvSpPr/>
              <p:nvPr/>
            </p:nvSpPr>
            <p:spPr>
              <a:xfrm>
                <a:off x="2930123" y="1545150"/>
                <a:ext cx="42515" cy="40080"/>
              </a:xfrm>
              <a:custGeom>
                <a:avLst/>
                <a:gdLst/>
                <a:ahLst/>
                <a:cxnLst/>
                <a:rect l="l" t="t" r="r" b="b"/>
                <a:pathLst>
                  <a:path w="262" h="247" extrusionOk="0">
                    <a:moveTo>
                      <a:pt x="134" y="0"/>
                    </a:moveTo>
                    <a:cubicBezTo>
                      <a:pt x="33" y="0"/>
                      <a:pt x="0" y="237"/>
                      <a:pt x="111" y="246"/>
                    </a:cubicBezTo>
                    <a:cubicBezTo>
                      <a:pt x="114" y="246"/>
                      <a:pt x="117" y="246"/>
                      <a:pt x="119" y="246"/>
                    </a:cubicBezTo>
                    <a:cubicBezTo>
                      <a:pt x="232" y="246"/>
                      <a:pt x="262" y="13"/>
                      <a:pt x="142" y="1"/>
                    </a:cubicBezTo>
                    <a:cubicBezTo>
                      <a:pt x="139" y="0"/>
                      <a:pt x="137"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7"/>
              <p:cNvSpPr/>
              <p:nvPr/>
            </p:nvSpPr>
            <p:spPr>
              <a:xfrm>
                <a:off x="2957222" y="1548071"/>
                <a:ext cx="26126" cy="17687"/>
              </a:xfrm>
              <a:custGeom>
                <a:avLst/>
                <a:gdLst/>
                <a:ahLst/>
                <a:cxnLst/>
                <a:rect l="l" t="t" r="r" b="b"/>
                <a:pathLst>
                  <a:path w="161" h="109" extrusionOk="0">
                    <a:moveTo>
                      <a:pt x="15" y="1"/>
                    </a:moveTo>
                    <a:cubicBezTo>
                      <a:pt x="8" y="1"/>
                      <a:pt x="3" y="8"/>
                      <a:pt x="0" y="8"/>
                    </a:cubicBezTo>
                    <a:cubicBezTo>
                      <a:pt x="3" y="61"/>
                      <a:pt x="25" y="108"/>
                      <a:pt x="79" y="108"/>
                    </a:cubicBezTo>
                    <a:cubicBezTo>
                      <a:pt x="129" y="108"/>
                      <a:pt x="151" y="64"/>
                      <a:pt x="161" y="17"/>
                    </a:cubicBezTo>
                    <a:lnTo>
                      <a:pt x="161" y="17"/>
                    </a:lnTo>
                    <a:cubicBezTo>
                      <a:pt x="139" y="33"/>
                      <a:pt x="118" y="54"/>
                      <a:pt x="94" y="54"/>
                    </a:cubicBezTo>
                    <a:cubicBezTo>
                      <a:pt x="90" y="54"/>
                      <a:pt x="86" y="53"/>
                      <a:pt x="82" y="52"/>
                    </a:cubicBezTo>
                    <a:cubicBezTo>
                      <a:pt x="54" y="46"/>
                      <a:pt x="38" y="17"/>
                      <a:pt x="19" y="2"/>
                    </a:cubicBezTo>
                    <a:cubicBezTo>
                      <a:pt x="18" y="1"/>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7"/>
              <p:cNvSpPr/>
              <p:nvPr/>
            </p:nvSpPr>
            <p:spPr>
              <a:xfrm>
                <a:off x="2853044" y="1542554"/>
                <a:ext cx="18499" cy="30831"/>
              </a:xfrm>
              <a:custGeom>
                <a:avLst/>
                <a:gdLst/>
                <a:ahLst/>
                <a:cxnLst/>
                <a:rect l="l" t="t" r="r" b="b"/>
                <a:pathLst>
                  <a:path w="114" h="190" extrusionOk="0">
                    <a:moveTo>
                      <a:pt x="114" y="1"/>
                    </a:moveTo>
                    <a:cubicBezTo>
                      <a:pt x="114" y="1"/>
                      <a:pt x="108" y="1"/>
                      <a:pt x="108" y="7"/>
                    </a:cubicBezTo>
                    <a:cubicBezTo>
                      <a:pt x="98" y="83"/>
                      <a:pt x="76" y="174"/>
                      <a:pt x="1" y="190"/>
                    </a:cubicBezTo>
                    <a:cubicBezTo>
                      <a:pt x="82" y="190"/>
                      <a:pt x="114" y="73"/>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7"/>
              <p:cNvSpPr/>
              <p:nvPr/>
            </p:nvSpPr>
            <p:spPr>
              <a:xfrm>
                <a:off x="2835681" y="1527463"/>
                <a:ext cx="42191" cy="40242"/>
              </a:xfrm>
              <a:custGeom>
                <a:avLst/>
                <a:gdLst/>
                <a:ahLst/>
                <a:cxnLst/>
                <a:rect l="l" t="t" r="r" b="b"/>
                <a:pathLst>
                  <a:path w="260" h="248" extrusionOk="0">
                    <a:moveTo>
                      <a:pt x="142" y="0"/>
                    </a:moveTo>
                    <a:cubicBezTo>
                      <a:pt x="34" y="0"/>
                      <a:pt x="1" y="221"/>
                      <a:pt x="108" y="245"/>
                    </a:cubicBezTo>
                    <a:cubicBezTo>
                      <a:pt x="114" y="246"/>
                      <a:pt x="119" y="247"/>
                      <a:pt x="125" y="247"/>
                    </a:cubicBezTo>
                    <a:cubicBezTo>
                      <a:pt x="222" y="247"/>
                      <a:pt x="259" y="24"/>
                      <a:pt x="161" y="3"/>
                    </a:cubicBezTo>
                    <a:cubicBezTo>
                      <a:pt x="154" y="1"/>
                      <a:pt x="148"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7"/>
              <p:cNvSpPr/>
              <p:nvPr/>
            </p:nvSpPr>
            <p:spPr>
              <a:xfrm>
                <a:off x="2830164" y="1528274"/>
                <a:ext cx="24990" cy="19148"/>
              </a:xfrm>
              <a:custGeom>
                <a:avLst/>
                <a:gdLst/>
                <a:ahLst/>
                <a:cxnLst/>
                <a:rect l="l" t="t" r="r" b="b"/>
                <a:pathLst>
                  <a:path w="154" h="118" extrusionOk="0">
                    <a:moveTo>
                      <a:pt x="13" y="1"/>
                    </a:moveTo>
                    <a:cubicBezTo>
                      <a:pt x="0" y="48"/>
                      <a:pt x="13" y="98"/>
                      <a:pt x="50" y="114"/>
                    </a:cubicBezTo>
                    <a:cubicBezTo>
                      <a:pt x="57" y="117"/>
                      <a:pt x="64" y="118"/>
                      <a:pt x="71" y="118"/>
                    </a:cubicBezTo>
                    <a:cubicBezTo>
                      <a:pt x="103" y="118"/>
                      <a:pt x="132" y="88"/>
                      <a:pt x="148" y="51"/>
                    </a:cubicBezTo>
                    <a:cubicBezTo>
                      <a:pt x="154" y="48"/>
                      <a:pt x="149" y="35"/>
                      <a:pt x="143" y="35"/>
                    </a:cubicBezTo>
                    <a:cubicBezTo>
                      <a:pt x="143" y="35"/>
                      <a:pt x="142" y="35"/>
                      <a:pt x="142" y="35"/>
                    </a:cubicBezTo>
                    <a:cubicBezTo>
                      <a:pt x="118" y="44"/>
                      <a:pt x="97" y="64"/>
                      <a:pt x="74" y="64"/>
                    </a:cubicBezTo>
                    <a:cubicBezTo>
                      <a:pt x="73" y="64"/>
                      <a:pt x="71" y="64"/>
                      <a:pt x="69" y="64"/>
                    </a:cubicBezTo>
                    <a:cubicBezTo>
                      <a:pt x="47" y="61"/>
                      <a:pt x="28" y="32"/>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7"/>
              <p:cNvSpPr/>
              <p:nvPr/>
            </p:nvSpPr>
            <p:spPr>
              <a:xfrm>
                <a:off x="2901076" y="1657766"/>
                <a:ext cx="25639" cy="10547"/>
              </a:xfrm>
              <a:custGeom>
                <a:avLst/>
                <a:gdLst/>
                <a:ahLst/>
                <a:cxnLst/>
                <a:rect l="l" t="t" r="r" b="b"/>
                <a:pathLst>
                  <a:path w="158" h="65" extrusionOk="0">
                    <a:moveTo>
                      <a:pt x="151" y="0"/>
                    </a:moveTo>
                    <a:cubicBezTo>
                      <a:pt x="149" y="0"/>
                      <a:pt x="148" y="1"/>
                      <a:pt x="148" y="2"/>
                    </a:cubicBezTo>
                    <a:cubicBezTo>
                      <a:pt x="129" y="17"/>
                      <a:pt x="110" y="39"/>
                      <a:pt x="79" y="39"/>
                    </a:cubicBezTo>
                    <a:cubicBezTo>
                      <a:pt x="51" y="36"/>
                      <a:pt x="22" y="24"/>
                      <a:pt x="0" y="14"/>
                    </a:cubicBezTo>
                    <a:lnTo>
                      <a:pt x="0" y="14"/>
                    </a:lnTo>
                    <a:cubicBezTo>
                      <a:pt x="19" y="46"/>
                      <a:pt x="51" y="65"/>
                      <a:pt x="88" y="65"/>
                    </a:cubicBezTo>
                    <a:cubicBezTo>
                      <a:pt x="120" y="61"/>
                      <a:pt x="148" y="36"/>
                      <a:pt x="157" y="2"/>
                    </a:cubicBezTo>
                    <a:cubicBezTo>
                      <a:pt x="157" y="2"/>
                      <a:pt x="153"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7"/>
              <p:cNvSpPr/>
              <p:nvPr/>
            </p:nvSpPr>
            <p:spPr>
              <a:xfrm>
                <a:off x="2858723" y="1484298"/>
                <a:ext cx="63286" cy="151233"/>
              </a:xfrm>
              <a:custGeom>
                <a:avLst/>
                <a:gdLst/>
                <a:ahLst/>
                <a:cxnLst/>
                <a:rect l="l" t="t" r="r" b="b"/>
                <a:pathLst>
                  <a:path w="390" h="932" extrusionOk="0">
                    <a:moveTo>
                      <a:pt x="289" y="0"/>
                    </a:moveTo>
                    <a:cubicBezTo>
                      <a:pt x="287" y="0"/>
                      <a:pt x="286" y="1"/>
                      <a:pt x="286" y="1"/>
                    </a:cubicBezTo>
                    <a:cubicBezTo>
                      <a:pt x="170" y="237"/>
                      <a:pt x="76" y="479"/>
                      <a:pt x="3" y="731"/>
                    </a:cubicBezTo>
                    <a:cubicBezTo>
                      <a:pt x="1" y="747"/>
                      <a:pt x="21" y="753"/>
                      <a:pt x="47" y="753"/>
                    </a:cubicBezTo>
                    <a:cubicBezTo>
                      <a:pt x="81" y="753"/>
                      <a:pt x="123" y="744"/>
                      <a:pt x="135" y="740"/>
                    </a:cubicBezTo>
                    <a:lnTo>
                      <a:pt x="135" y="740"/>
                    </a:lnTo>
                    <a:cubicBezTo>
                      <a:pt x="135" y="741"/>
                      <a:pt x="98" y="851"/>
                      <a:pt x="91" y="904"/>
                    </a:cubicBezTo>
                    <a:cubicBezTo>
                      <a:pt x="91" y="910"/>
                      <a:pt x="104" y="917"/>
                      <a:pt x="123" y="917"/>
                    </a:cubicBezTo>
                    <a:cubicBezTo>
                      <a:pt x="152" y="927"/>
                      <a:pt x="181" y="931"/>
                      <a:pt x="211" y="931"/>
                    </a:cubicBezTo>
                    <a:cubicBezTo>
                      <a:pt x="275" y="931"/>
                      <a:pt x="338" y="908"/>
                      <a:pt x="387" y="863"/>
                    </a:cubicBezTo>
                    <a:cubicBezTo>
                      <a:pt x="390" y="858"/>
                      <a:pt x="388" y="853"/>
                      <a:pt x="382" y="853"/>
                    </a:cubicBezTo>
                    <a:cubicBezTo>
                      <a:pt x="381" y="853"/>
                      <a:pt x="379" y="853"/>
                      <a:pt x="378" y="854"/>
                    </a:cubicBezTo>
                    <a:cubicBezTo>
                      <a:pt x="326" y="877"/>
                      <a:pt x="269" y="889"/>
                      <a:pt x="213" y="889"/>
                    </a:cubicBezTo>
                    <a:cubicBezTo>
                      <a:pt x="187" y="889"/>
                      <a:pt x="161" y="887"/>
                      <a:pt x="135" y="882"/>
                    </a:cubicBezTo>
                    <a:cubicBezTo>
                      <a:pt x="135" y="866"/>
                      <a:pt x="201" y="693"/>
                      <a:pt x="192" y="690"/>
                    </a:cubicBezTo>
                    <a:cubicBezTo>
                      <a:pt x="180" y="688"/>
                      <a:pt x="168" y="688"/>
                      <a:pt x="155" y="688"/>
                    </a:cubicBezTo>
                    <a:cubicBezTo>
                      <a:pt x="126" y="688"/>
                      <a:pt x="95" y="692"/>
                      <a:pt x="66" y="696"/>
                    </a:cubicBezTo>
                    <a:cubicBezTo>
                      <a:pt x="135" y="461"/>
                      <a:pt x="236" y="240"/>
                      <a:pt x="299" y="8"/>
                    </a:cubicBezTo>
                    <a:cubicBezTo>
                      <a:pt x="299" y="3"/>
                      <a:pt x="292"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7"/>
              <p:cNvSpPr/>
              <p:nvPr/>
            </p:nvSpPr>
            <p:spPr>
              <a:xfrm>
                <a:off x="2837790" y="1315212"/>
                <a:ext cx="353267" cy="289810"/>
              </a:xfrm>
              <a:custGeom>
                <a:avLst/>
                <a:gdLst/>
                <a:ahLst/>
                <a:cxnLst/>
                <a:rect l="l" t="t" r="r" b="b"/>
                <a:pathLst>
                  <a:path w="2177" h="1786" extrusionOk="0">
                    <a:moveTo>
                      <a:pt x="917" y="1"/>
                    </a:moveTo>
                    <a:cubicBezTo>
                      <a:pt x="176" y="1"/>
                      <a:pt x="0" y="870"/>
                      <a:pt x="0" y="870"/>
                    </a:cubicBezTo>
                    <a:cubicBezTo>
                      <a:pt x="98" y="801"/>
                      <a:pt x="268" y="512"/>
                      <a:pt x="268" y="512"/>
                    </a:cubicBezTo>
                    <a:cubicBezTo>
                      <a:pt x="337" y="669"/>
                      <a:pt x="463" y="798"/>
                      <a:pt x="617" y="877"/>
                    </a:cubicBezTo>
                    <a:cubicBezTo>
                      <a:pt x="547" y="748"/>
                      <a:pt x="500" y="609"/>
                      <a:pt x="472" y="468"/>
                    </a:cubicBezTo>
                    <a:lnTo>
                      <a:pt x="472" y="468"/>
                    </a:lnTo>
                    <a:cubicBezTo>
                      <a:pt x="648" y="1059"/>
                      <a:pt x="1277" y="1238"/>
                      <a:pt x="1277" y="1238"/>
                    </a:cubicBezTo>
                    <a:cubicBezTo>
                      <a:pt x="1208" y="1094"/>
                      <a:pt x="1177" y="933"/>
                      <a:pt x="1195" y="776"/>
                    </a:cubicBezTo>
                    <a:lnTo>
                      <a:pt x="1195" y="776"/>
                    </a:lnTo>
                    <a:cubicBezTo>
                      <a:pt x="1224" y="1323"/>
                      <a:pt x="1589" y="1386"/>
                      <a:pt x="1589" y="1386"/>
                    </a:cubicBezTo>
                    <a:cubicBezTo>
                      <a:pt x="1589" y="1386"/>
                      <a:pt x="1563" y="1767"/>
                      <a:pt x="1746" y="1786"/>
                    </a:cubicBezTo>
                    <a:cubicBezTo>
                      <a:pt x="1746" y="1786"/>
                      <a:pt x="2177" y="1326"/>
                      <a:pt x="2035" y="773"/>
                    </a:cubicBezTo>
                    <a:cubicBezTo>
                      <a:pt x="1894" y="213"/>
                      <a:pt x="1249" y="53"/>
                      <a:pt x="1249" y="53"/>
                    </a:cubicBezTo>
                    <a:cubicBezTo>
                      <a:pt x="1127" y="17"/>
                      <a:pt x="1017"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7"/>
              <p:cNvSpPr/>
              <p:nvPr/>
            </p:nvSpPr>
            <p:spPr>
              <a:xfrm>
                <a:off x="3085741" y="1560079"/>
                <a:ext cx="109858" cy="109531"/>
              </a:xfrm>
              <a:custGeom>
                <a:avLst/>
                <a:gdLst/>
                <a:ahLst/>
                <a:cxnLst/>
                <a:rect l="l" t="t" r="r" b="b"/>
                <a:pathLst>
                  <a:path w="677" h="675" extrusionOk="0">
                    <a:moveTo>
                      <a:pt x="459" y="0"/>
                    </a:moveTo>
                    <a:cubicBezTo>
                      <a:pt x="303" y="0"/>
                      <a:pt x="92" y="242"/>
                      <a:pt x="92" y="242"/>
                    </a:cubicBezTo>
                    <a:lnTo>
                      <a:pt x="1" y="538"/>
                    </a:lnTo>
                    <a:cubicBezTo>
                      <a:pt x="10" y="560"/>
                      <a:pt x="20" y="585"/>
                      <a:pt x="35" y="604"/>
                    </a:cubicBezTo>
                    <a:cubicBezTo>
                      <a:pt x="48" y="619"/>
                      <a:pt x="61" y="629"/>
                      <a:pt x="76" y="641"/>
                    </a:cubicBezTo>
                    <a:cubicBezTo>
                      <a:pt x="102" y="662"/>
                      <a:pt x="137" y="675"/>
                      <a:pt x="170" y="675"/>
                    </a:cubicBezTo>
                    <a:cubicBezTo>
                      <a:pt x="176" y="675"/>
                      <a:pt x="183" y="674"/>
                      <a:pt x="190" y="673"/>
                    </a:cubicBezTo>
                    <a:cubicBezTo>
                      <a:pt x="208" y="673"/>
                      <a:pt x="230" y="670"/>
                      <a:pt x="246" y="667"/>
                    </a:cubicBezTo>
                    <a:cubicBezTo>
                      <a:pt x="441" y="616"/>
                      <a:pt x="677" y="123"/>
                      <a:pt x="529" y="22"/>
                    </a:cubicBezTo>
                    <a:cubicBezTo>
                      <a:pt x="508" y="7"/>
                      <a:pt x="484" y="0"/>
                      <a:pt x="45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7"/>
              <p:cNvSpPr/>
              <p:nvPr/>
            </p:nvSpPr>
            <p:spPr>
              <a:xfrm>
                <a:off x="3101968" y="1585556"/>
                <a:ext cx="59554" cy="66205"/>
              </a:xfrm>
              <a:custGeom>
                <a:avLst/>
                <a:gdLst/>
                <a:ahLst/>
                <a:cxnLst/>
                <a:rect l="l" t="t" r="r" b="b"/>
                <a:pathLst>
                  <a:path w="367" h="408" extrusionOk="0">
                    <a:moveTo>
                      <a:pt x="356" y="0"/>
                    </a:moveTo>
                    <a:cubicBezTo>
                      <a:pt x="169" y="0"/>
                      <a:pt x="14" y="221"/>
                      <a:pt x="5" y="390"/>
                    </a:cubicBezTo>
                    <a:cubicBezTo>
                      <a:pt x="0" y="399"/>
                      <a:pt x="10" y="408"/>
                      <a:pt x="18" y="408"/>
                    </a:cubicBezTo>
                    <a:cubicBezTo>
                      <a:pt x="22" y="408"/>
                      <a:pt x="25" y="406"/>
                      <a:pt x="27" y="403"/>
                    </a:cubicBezTo>
                    <a:cubicBezTo>
                      <a:pt x="52" y="368"/>
                      <a:pt x="74" y="337"/>
                      <a:pt x="102" y="305"/>
                    </a:cubicBezTo>
                    <a:cubicBezTo>
                      <a:pt x="125" y="279"/>
                      <a:pt x="156" y="267"/>
                      <a:pt x="198" y="267"/>
                    </a:cubicBezTo>
                    <a:cubicBezTo>
                      <a:pt x="221" y="267"/>
                      <a:pt x="246" y="270"/>
                      <a:pt x="275" y="277"/>
                    </a:cubicBezTo>
                    <a:lnTo>
                      <a:pt x="275" y="271"/>
                    </a:lnTo>
                    <a:cubicBezTo>
                      <a:pt x="231" y="264"/>
                      <a:pt x="228" y="261"/>
                      <a:pt x="225" y="258"/>
                    </a:cubicBezTo>
                    <a:cubicBezTo>
                      <a:pt x="206" y="244"/>
                      <a:pt x="183" y="237"/>
                      <a:pt x="160" y="237"/>
                    </a:cubicBezTo>
                    <a:cubicBezTo>
                      <a:pt x="127" y="237"/>
                      <a:pt x="94" y="252"/>
                      <a:pt x="74" y="280"/>
                    </a:cubicBezTo>
                    <a:cubicBezTo>
                      <a:pt x="124" y="154"/>
                      <a:pt x="228" y="54"/>
                      <a:pt x="366" y="6"/>
                    </a:cubicBezTo>
                    <a:lnTo>
                      <a:pt x="360" y="6"/>
                    </a:lnTo>
                    <a:lnTo>
                      <a:pt x="360" y="0"/>
                    </a:lnTo>
                    <a:cubicBezTo>
                      <a:pt x="359" y="0"/>
                      <a:pt x="357"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7"/>
              <p:cNvSpPr/>
              <p:nvPr/>
            </p:nvSpPr>
            <p:spPr>
              <a:xfrm>
                <a:off x="3106674" y="1648517"/>
                <a:ext cx="19148" cy="17525"/>
              </a:xfrm>
              <a:custGeom>
                <a:avLst/>
                <a:gdLst/>
                <a:ahLst/>
                <a:cxnLst/>
                <a:rect l="l" t="t" r="r" b="b"/>
                <a:pathLst>
                  <a:path w="118" h="108" extrusionOk="0">
                    <a:moveTo>
                      <a:pt x="64" y="1"/>
                    </a:moveTo>
                    <a:cubicBezTo>
                      <a:pt x="39" y="1"/>
                      <a:pt x="16" y="16"/>
                      <a:pt x="10" y="40"/>
                    </a:cubicBezTo>
                    <a:cubicBezTo>
                      <a:pt x="1" y="65"/>
                      <a:pt x="16" y="96"/>
                      <a:pt x="45" y="106"/>
                    </a:cubicBezTo>
                    <a:cubicBezTo>
                      <a:pt x="49" y="107"/>
                      <a:pt x="53" y="107"/>
                      <a:pt x="57" y="107"/>
                    </a:cubicBezTo>
                    <a:cubicBezTo>
                      <a:pt x="81" y="107"/>
                      <a:pt x="102" y="93"/>
                      <a:pt x="108" y="71"/>
                    </a:cubicBezTo>
                    <a:cubicBezTo>
                      <a:pt x="117" y="43"/>
                      <a:pt x="101" y="15"/>
                      <a:pt x="76" y="2"/>
                    </a:cubicBezTo>
                    <a:cubicBezTo>
                      <a:pt x="72" y="1"/>
                      <a:pt x="68" y="1"/>
                      <a:pt x="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7"/>
              <p:cNvSpPr/>
              <p:nvPr/>
            </p:nvSpPr>
            <p:spPr>
              <a:xfrm>
                <a:off x="3129717" y="1640890"/>
                <a:ext cx="14442" cy="12495"/>
              </a:xfrm>
              <a:custGeom>
                <a:avLst/>
                <a:gdLst/>
                <a:ahLst/>
                <a:cxnLst/>
                <a:rect l="l" t="t" r="r" b="b"/>
                <a:pathLst>
                  <a:path w="89" h="77" extrusionOk="0">
                    <a:moveTo>
                      <a:pt x="46" y="0"/>
                    </a:moveTo>
                    <a:cubicBezTo>
                      <a:pt x="29" y="0"/>
                      <a:pt x="15" y="12"/>
                      <a:pt x="10" y="27"/>
                    </a:cubicBezTo>
                    <a:cubicBezTo>
                      <a:pt x="0" y="46"/>
                      <a:pt x="13" y="65"/>
                      <a:pt x="32" y="74"/>
                    </a:cubicBezTo>
                    <a:cubicBezTo>
                      <a:pt x="36" y="76"/>
                      <a:pt x="41" y="76"/>
                      <a:pt x="45" y="76"/>
                    </a:cubicBezTo>
                    <a:cubicBezTo>
                      <a:pt x="61" y="76"/>
                      <a:pt x="74" y="67"/>
                      <a:pt x="79" y="49"/>
                    </a:cubicBezTo>
                    <a:cubicBezTo>
                      <a:pt x="88" y="30"/>
                      <a:pt x="76" y="11"/>
                      <a:pt x="57" y="2"/>
                    </a:cubicBezTo>
                    <a:cubicBezTo>
                      <a:pt x="53" y="1"/>
                      <a:pt x="49"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7"/>
              <p:cNvSpPr/>
              <p:nvPr/>
            </p:nvSpPr>
            <p:spPr>
              <a:xfrm>
                <a:off x="2287203" y="1842268"/>
                <a:ext cx="923493" cy="718845"/>
              </a:xfrm>
              <a:custGeom>
                <a:avLst/>
                <a:gdLst/>
                <a:ahLst/>
                <a:cxnLst/>
                <a:rect l="l" t="t" r="r" b="b"/>
                <a:pathLst>
                  <a:path w="5691" h="4430" extrusionOk="0">
                    <a:moveTo>
                      <a:pt x="5489" y="0"/>
                    </a:moveTo>
                    <a:cubicBezTo>
                      <a:pt x="5377" y="0"/>
                      <a:pt x="5192" y="126"/>
                      <a:pt x="4909" y="453"/>
                    </a:cubicBezTo>
                    <a:cubicBezTo>
                      <a:pt x="3896" y="1636"/>
                      <a:pt x="3588" y="2151"/>
                      <a:pt x="3349" y="2312"/>
                    </a:cubicBezTo>
                    <a:cubicBezTo>
                      <a:pt x="3300" y="2344"/>
                      <a:pt x="2989" y="2356"/>
                      <a:pt x="2592" y="2356"/>
                    </a:cubicBezTo>
                    <a:cubicBezTo>
                      <a:pt x="1868" y="2356"/>
                      <a:pt x="861" y="2318"/>
                      <a:pt x="647" y="2299"/>
                    </a:cubicBezTo>
                    <a:cubicBezTo>
                      <a:pt x="646" y="2299"/>
                      <a:pt x="644" y="2299"/>
                      <a:pt x="643" y="2299"/>
                    </a:cubicBezTo>
                    <a:cubicBezTo>
                      <a:pt x="373" y="2299"/>
                      <a:pt x="1" y="4234"/>
                      <a:pt x="239" y="4325"/>
                    </a:cubicBezTo>
                    <a:cubicBezTo>
                      <a:pt x="427" y="4394"/>
                      <a:pt x="812" y="4430"/>
                      <a:pt x="1275" y="4430"/>
                    </a:cubicBezTo>
                    <a:cubicBezTo>
                      <a:pt x="2190" y="4430"/>
                      <a:pt x="3411" y="4288"/>
                      <a:pt x="4025" y="3973"/>
                    </a:cubicBezTo>
                    <a:cubicBezTo>
                      <a:pt x="4642" y="3652"/>
                      <a:pt x="4994" y="2321"/>
                      <a:pt x="5523" y="790"/>
                    </a:cubicBezTo>
                    <a:cubicBezTo>
                      <a:pt x="5654" y="409"/>
                      <a:pt x="5691" y="0"/>
                      <a:pt x="548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7"/>
              <p:cNvSpPr/>
              <p:nvPr/>
            </p:nvSpPr>
            <p:spPr>
              <a:xfrm>
                <a:off x="1987650" y="1902633"/>
                <a:ext cx="517974" cy="648096"/>
              </a:xfrm>
              <a:custGeom>
                <a:avLst/>
                <a:gdLst/>
                <a:ahLst/>
                <a:cxnLst/>
                <a:rect l="l" t="t" r="r" b="b"/>
                <a:pathLst>
                  <a:path w="3192" h="3994" extrusionOk="0">
                    <a:moveTo>
                      <a:pt x="490" y="0"/>
                    </a:moveTo>
                    <a:cubicBezTo>
                      <a:pt x="392" y="0"/>
                      <a:pt x="320" y="25"/>
                      <a:pt x="289" y="84"/>
                    </a:cubicBezTo>
                    <a:cubicBezTo>
                      <a:pt x="194" y="266"/>
                      <a:pt x="649" y="503"/>
                      <a:pt x="987" y="650"/>
                    </a:cubicBezTo>
                    <a:lnTo>
                      <a:pt x="987" y="650"/>
                    </a:lnTo>
                    <a:cubicBezTo>
                      <a:pt x="777" y="575"/>
                      <a:pt x="511" y="497"/>
                      <a:pt x="315" y="497"/>
                    </a:cubicBezTo>
                    <a:cubicBezTo>
                      <a:pt x="181" y="497"/>
                      <a:pt x="79" y="534"/>
                      <a:pt x="50" y="631"/>
                    </a:cubicBezTo>
                    <a:cubicBezTo>
                      <a:pt x="1" y="789"/>
                      <a:pt x="221" y="932"/>
                      <a:pt x="493" y="1044"/>
                    </a:cubicBezTo>
                    <a:lnTo>
                      <a:pt x="493" y="1044"/>
                    </a:lnTo>
                    <a:cubicBezTo>
                      <a:pt x="440" y="1037"/>
                      <a:pt x="389" y="1033"/>
                      <a:pt x="341" y="1033"/>
                    </a:cubicBezTo>
                    <a:cubicBezTo>
                      <a:pt x="196" y="1033"/>
                      <a:pt x="88" y="1073"/>
                      <a:pt x="72" y="1185"/>
                    </a:cubicBezTo>
                    <a:cubicBezTo>
                      <a:pt x="47" y="1343"/>
                      <a:pt x="368" y="1509"/>
                      <a:pt x="686" y="1633"/>
                    </a:cubicBezTo>
                    <a:lnTo>
                      <a:pt x="686" y="1633"/>
                    </a:lnTo>
                    <a:cubicBezTo>
                      <a:pt x="584" y="1609"/>
                      <a:pt x="484" y="1593"/>
                      <a:pt x="401" y="1593"/>
                    </a:cubicBezTo>
                    <a:cubicBezTo>
                      <a:pt x="285" y="1593"/>
                      <a:pt x="201" y="1624"/>
                      <a:pt x="185" y="1707"/>
                    </a:cubicBezTo>
                    <a:cubicBezTo>
                      <a:pt x="119" y="2053"/>
                      <a:pt x="1264" y="2440"/>
                      <a:pt x="1264" y="2440"/>
                    </a:cubicBezTo>
                    <a:cubicBezTo>
                      <a:pt x="1245" y="3261"/>
                      <a:pt x="1673" y="3890"/>
                      <a:pt x="2214" y="3994"/>
                    </a:cubicBezTo>
                    <a:cubicBezTo>
                      <a:pt x="2214" y="3994"/>
                      <a:pt x="2214" y="3994"/>
                      <a:pt x="2215" y="3994"/>
                    </a:cubicBezTo>
                    <a:cubicBezTo>
                      <a:pt x="2319" y="3994"/>
                      <a:pt x="3192" y="2223"/>
                      <a:pt x="3192" y="2223"/>
                    </a:cubicBezTo>
                    <a:cubicBezTo>
                      <a:pt x="3192" y="2223"/>
                      <a:pt x="2912" y="1846"/>
                      <a:pt x="2651" y="1405"/>
                    </a:cubicBezTo>
                    <a:cubicBezTo>
                      <a:pt x="2509" y="1157"/>
                      <a:pt x="2226" y="757"/>
                      <a:pt x="2037" y="622"/>
                    </a:cubicBezTo>
                    <a:cubicBezTo>
                      <a:pt x="1813" y="461"/>
                      <a:pt x="911" y="0"/>
                      <a:pt x="490"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7"/>
              <p:cNvSpPr/>
              <p:nvPr/>
            </p:nvSpPr>
            <p:spPr>
              <a:xfrm>
                <a:off x="2041037" y="1983120"/>
                <a:ext cx="230914" cy="73669"/>
              </a:xfrm>
              <a:custGeom>
                <a:avLst/>
                <a:gdLst/>
                <a:ahLst/>
                <a:cxnLst/>
                <a:rect l="l" t="t" r="r" b="b"/>
                <a:pathLst>
                  <a:path w="1423" h="454" extrusionOk="0">
                    <a:moveTo>
                      <a:pt x="1" y="0"/>
                    </a:moveTo>
                    <a:cubicBezTo>
                      <a:pt x="337" y="66"/>
                      <a:pt x="667" y="167"/>
                      <a:pt x="985" y="296"/>
                    </a:cubicBezTo>
                    <a:cubicBezTo>
                      <a:pt x="1123" y="349"/>
                      <a:pt x="1268" y="397"/>
                      <a:pt x="1406" y="453"/>
                    </a:cubicBezTo>
                    <a:cubicBezTo>
                      <a:pt x="1422" y="453"/>
                      <a:pt x="1422" y="450"/>
                      <a:pt x="1419" y="447"/>
                    </a:cubicBezTo>
                    <a:cubicBezTo>
                      <a:pt x="1284" y="378"/>
                      <a:pt x="1152" y="308"/>
                      <a:pt x="1007" y="252"/>
                    </a:cubicBezTo>
                    <a:cubicBezTo>
                      <a:pt x="865" y="198"/>
                      <a:pt x="724" y="145"/>
                      <a:pt x="576" y="107"/>
                    </a:cubicBezTo>
                    <a:cubicBezTo>
                      <a:pt x="387" y="47"/>
                      <a:pt x="196" y="1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7"/>
              <p:cNvSpPr/>
              <p:nvPr/>
            </p:nvSpPr>
            <p:spPr>
              <a:xfrm>
                <a:off x="2065540" y="2070908"/>
                <a:ext cx="175579" cy="67666"/>
              </a:xfrm>
              <a:custGeom>
                <a:avLst/>
                <a:gdLst/>
                <a:ahLst/>
                <a:cxnLst/>
                <a:rect l="l" t="t" r="r" b="b"/>
                <a:pathLst>
                  <a:path w="1082" h="417" extrusionOk="0">
                    <a:moveTo>
                      <a:pt x="4" y="1"/>
                    </a:moveTo>
                    <a:lnTo>
                      <a:pt x="4" y="1"/>
                    </a:lnTo>
                    <a:cubicBezTo>
                      <a:pt x="0" y="1"/>
                      <a:pt x="4" y="5"/>
                      <a:pt x="13" y="10"/>
                    </a:cubicBezTo>
                    <a:cubicBezTo>
                      <a:pt x="196" y="79"/>
                      <a:pt x="356" y="148"/>
                      <a:pt x="535" y="214"/>
                    </a:cubicBezTo>
                    <a:cubicBezTo>
                      <a:pt x="718" y="283"/>
                      <a:pt x="894" y="340"/>
                      <a:pt x="1076" y="415"/>
                    </a:cubicBezTo>
                    <a:cubicBezTo>
                      <a:pt x="1077" y="416"/>
                      <a:pt x="1078" y="417"/>
                      <a:pt x="1079" y="417"/>
                    </a:cubicBezTo>
                    <a:cubicBezTo>
                      <a:pt x="1081" y="417"/>
                      <a:pt x="1081" y="415"/>
                      <a:pt x="1079" y="415"/>
                    </a:cubicBezTo>
                    <a:cubicBezTo>
                      <a:pt x="897" y="337"/>
                      <a:pt x="733" y="255"/>
                      <a:pt x="551" y="183"/>
                    </a:cubicBezTo>
                    <a:cubicBezTo>
                      <a:pt x="372" y="113"/>
                      <a:pt x="199" y="63"/>
                      <a:pt x="13" y="3"/>
                    </a:cubicBezTo>
                    <a:cubicBezTo>
                      <a:pt x="8" y="2"/>
                      <a:pt x="5" y="1"/>
                      <a:pt x="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7"/>
              <p:cNvSpPr/>
              <p:nvPr/>
            </p:nvSpPr>
            <p:spPr>
              <a:xfrm>
                <a:off x="2090043" y="2166324"/>
                <a:ext cx="137932" cy="49167"/>
              </a:xfrm>
              <a:custGeom>
                <a:avLst/>
                <a:gdLst/>
                <a:ahLst/>
                <a:cxnLst/>
                <a:rect l="l" t="t" r="r" b="b"/>
                <a:pathLst>
                  <a:path w="850" h="303" extrusionOk="0">
                    <a:moveTo>
                      <a:pt x="13" y="0"/>
                    </a:moveTo>
                    <a:cubicBezTo>
                      <a:pt x="0" y="0"/>
                      <a:pt x="0" y="10"/>
                      <a:pt x="13" y="13"/>
                    </a:cubicBezTo>
                    <a:cubicBezTo>
                      <a:pt x="290" y="101"/>
                      <a:pt x="507" y="177"/>
                      <a:pt x="834" y="302"/>
                    </a:cubicBezTo>
                    <a:cubicBezTo>
                      <a:pt x="847" y="302"/>
                      <a:pt x="850" y="296"/>
                      <a:pt x="847" y="296"/>
                    </a:cubicBezTo>
                    <a:cubicBezTo>
                      <a:pt x="579" y="170"/>
                      <a:pt x="299" y="7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7"/>
              <p:cNvSpPr/>
              <p:nvPr/>
            </p:nvSpPr>
            <p:spPr>
              <a:xfrm>
                <a:off x="2854017" y="1826204"/>
                <a:ext cx="367547" cy="682173"/>
              </a:xfrm>
              <a:custGeom>
                <a:avLst/>
                <a:gdLst/>
                <a:ahLst/>
                <a:cxnLst/>
                <a:rect l="l" t="t" r="r" b="b"/>
                <a:pathLst>
                  <a:path w="2265" h="4204" extrusionOk="0">
                    <a:moveTo>
                      <a:pt x="2029" y="1"/>
                    </a:moveTo>
                    <a:cubicBezTo>
                      <a:pt x="1881" y="1"/>
                      <a:pt x="1644" y="175"/>
                      <a:pt x="1347" y="492"/>
                    </a:cubicBezTo>
                    <a:cubicBezTo>
                      <a:pt x="866" y="1014"/>
                      <a:pt x="419" y="1565"/>
                      <a:pt x="1" y="2134"/>
                    </a:cubicBezTo>
                    <a:lnTo>
                      <a:pt x="690" y="4204"/>
                    </a:lnTo>
                    <a:cubicBezTo>
                      <a:pt x="1209" y="3653"/>
                      <a:pt x="1740" y="2225"/>
                      <a:pt x="2074" y="1008"/>
                    </a:cubicBezTo>
                    <a:cubicBezTo>
                      <a:pt x="2264" y="311"/>
                      <a:pt x="2226" y="1"/>
                      <a:pt x="20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7"/>
              <p:cNvSpPr/>
              <p:nvPr/>
            </p:nvSpPr>
            <p:spPr>
              <a:xfrm>
                <a:off x="2943429" y="1908475"/>
                <a:ext cx="242111" cy="454187"/>
              </a:xfrm>
              <a:custGeom>
                <a:avLst/>
                <a:gdLst/>
                <a:ahLst/>
                <a:cxnLst/>
                <a:rect l="l" t="t" r="r" b="b"/>
                <a:pathLst>
                  <a:path w="1492" h="2799" extrusionOk="0">
                    <a:moveTo>
                      <a:pt x="1365" y="1"/>
                    </a:moveTo>
                    <a:cubicBezTo>
                      <a:pt x="1350" y="1"/>
                      <a:pt x="1334" y="4"/>
                      <a:pt x="1318" y="10"/>
                    </a:cubicBezTo>
                    <a:cubicBezTo>
                      <a:pt x="1258" y="36"/>
                      <a:pt x="1236" y="99"/>
                      <a:pt x="1258" y="158"/>
                    </a:cubicBezTo>
                    <a:cubicBezTo>
                      <a:pt x="1279" y="203"/>
                      <a:pt x="1320" y="226"/>
                      <a:pt x="1364" y="226"/>
                    </a:cubicBezTo>
                    <a:cubicBezTo>
                      <a:pt x="1379" y="226"/>
                      <a:pt x="1394" y="224"/>
                      <a:pt x="1409" y="218"/>
                    </a:cubicBezTo>
                    <a:cubicBezTo>
                      <a:pt x="1469" y="190"/>
                      <a:pt x="1491" y="127"/>
                      <a:pt x="1469" y="67"/>
                    </a:cubicBezTo>
                    <a:cubicBezTo>
                      <a:pt x="1448" y="25"/>
                      <a:pt x="1409" y="1"/>
                      <a:pt x="1365" y="1"/>
                    </a:cubicBezTo>
                    <a:close/>
                    <a:moveTo>
                      <a:pt x="715" y="877"/>
                    </a:moveTo>
                    <a:cubicBezTo>
                      <a:pt x="701" y="877"/>
                      <a:pt x="687" y="880"/>
                      <a:pt x="673" y="885"/>
                    </a:cubicBezTo>
                    <a:cubicBezTo>
                      <a:pt x="614" y="910"/>
                      <a:pt x="592" y="976"/>
                      <a:pt x="614" y="1036"/>
                    </a:cubicBezTo>
                    <a:cubicBezTo>
                      <a:pt x="632" y="1076"/>
                      <a:pt x="674" y="1102"/>
                      <a:pt x="719" y="1102"/>
                    </a:cubicBezTo>
                    <a:cubicBezTo>
                      <a:pt x="734" y="1102"/>
                      <a:pt x="750" y="1099"/>
                      <a:pt x="765" y="1092"/>
                    </a:cubicBezTo>
                    <a:cubicBezTo>
                      <a:pt x="818" y="1070"/>
                      <a:pt x="846" y="1004"/>
                      <a:pt x="824" y="945"/>
                    </a:cubicBezTo>
                    <a:cubicBezTo>
                      <a:pt x="805" y="904"/>
                      <a:pt x="762" y="877"/>
                      <a:pt x="715" y="877"/>
                    </a:cubicBezTo>
                    <a:close/>
                    <a:moveTo>
                      <a:pt x="135" y="1636"/>
                    </a:moveTo>
                    <a:cubicBezTo>
                      <a:pt x="120" y="1636"/>
                      <a:pt x="104" y="1639"/>
                      <a:pt x="88" y="1646"/>
                    </a:cubicBezTo>
                    <a:cubicBezTo>
                      <a:pt x="29" y="1668"/>
                      <a:pt x="0" y="1734"/>
                      <a:pt x="29" y="1794"/>
                    </a:cubicBezTo>
                    <a:cubicBezTo>
                      <a:pt x="47" y="1838"/>
                      <a:pt x="88" y="1865"/>
                      <a:pt x="131" y="1865"/>
                    </a:cubicBezTo>
                    <a:cubicBezTo>
                      <a:pt x="147" y="1865"/>
                      <a:pt x="164" y="1861"/>
                      <a:pt x="180" y="1854"/>
                    </a:cubicBezTo>
                    <a:cubicBezTo>
                      <a:pt x="236" y="1828"/>
                      <a:pt x="264" y="1762"/>
                      <a:pt x="236" y="1703"/>
                    </a:cubicBezTo>
                    <a:cubicBezTo>
                      <a:pt x="218" y="1661"/>
                      <a:pt x="179" y="1636"/>
                      <a:pt x="135" y="1636"/>
                    </a:cubicBezTo>
                    <a:close/>
                    <a:moveTo>
                      <a:pt x="1117" y="1772"/>
                    </a:moveTo>
                    <a:lnTo>
                      <a:pt x="1117" y="1772"/>
                    </a:lnTo>
                    <a:cubicBezTo>
                      <a:pt x="1107" y="1775"/>
                      <a:pt x="1095" y="1775"/>
                      <a:pt x="1082" y="1781"/>
                    </a:cubicBezTo>
                    <a:cubicBezTo>
                      <a:pt x="1029" y="1806"/>
                      <a:pt x="1000" y="1872"/>
                      <a:pt x="1022" y="1929"/>
                    </a:cubicBezTo>
                    <a:cubicBezTo>
                      <a:pt x="1029" y="1938"/>
                      <a:pt x="1038" y="1954"/>
                      <a:pt x="1048" y="1964"/>
                    </a:cubicBezTo>
                    <a:cubicBezTo>
                      <a:pt x="1070" y="1901"/>
                      <a:pt x="1095" y="1835"/>
                      <a:pt x="1117" y="1772"/>
                    </a:cubicBezTo>
                    <a:close/>
                    <a:moveTo>
                      <a:pt x="581" y="2572"/>
                    </a:moveTo>
                    <a:cubicBezTo>
                      <a:pt x="566" y="2572"/>
                      <a:pt x="550" y="2575"/>
                      <a:pt x="535" y="2580"/>
                    </a:cubicBezTo>
                    <a:cubicBezTo>
                      <a:pt x="478" y="2605"/>
                      <a:pt x="450" y="2671"/>
                      <a:pt x="478" y="2728"/>
                    </a:cubicBezTo>
                    <a:cubicBezTo>
                      <a:pt x="495" y="2772"/>
                      <a:pt x="534" y="2799"/>
                      <a:pt x="578" y="2799"/>
                    </a:cubicBezTo>
                    <a:cubicBezTo>
                      <a:pt x="594" y="2799"/>
                      <a:pt x="610" y="2795"/>
                      <a:pt x="626" y="2788"/>
                    </a:cubicBezTo>
                    <a:cubicBezTo>
                      <a:pt x="686" y="2766"/>
                      <a:pt x="714" y="2700"/>
                      <a:pt x="686" y="2640"/>
                    </a:cubicBezTo>
                    <a:cubicBezTo>
                      <a:pt x="665" y="2595"/>
                      <a:pt x="625" y="2572"/>
                      <a:pt x="581" y="257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7"/>
              <p:cNvSpPr/>
              <p:nvPr/>
            </p:nvSpPr>
            <p:spPr>
              <a:xfrm>
                <a:off x="2848013" y="1967379"/>
                <a:ext cx="168601" cy="223442"/>
              </a:xfrm>
              <a:custGeom>
                <a:avLst/>
                <a:gdLst/>
                <a:ahLst/>
                <a:cxnLst/>
                <a:rect l="l" t="t" r="r" b="b"/>
                <a:pathLst>
                  <a:path w="1039" h="1377" extrusionOk="0">
                    <a:moveTo>
                      <a:pt x="1031" y="1"/>
                    </a:moveTo>
                    <a:cubicBezTo>
                      <a:pt x="1029" y="1"/>
                      <a:pt x="1027" y="1"/>
                      <a:pt x="1025" y="3"/>
                    </a:cubicBezTo>
                    <a:cubicBezTo>
                      <a:pt x="947" y="91"/>
                      <a:pt x="871" y="182"/>
                      <a:pt x="793" y="270"/>
                    </a:cubicBezTo>
                    <a:cubicBezTo>
                      <a:pt x="805" y="254"/>
                      <a:pt x="818" y="236"/>
                      <a:pt x="830" y="217"/>
                    </a:cubicBezTo>
                    <a:cubicBezTo>
                      <a:pt x="865" y="160"/>
                      <a:pt x="897" y="104"/>
                      <a:pt x="919" y="44"/>
                    </a:cubicBezTo>
                    <a:cubicBezTo>
                      <a:pt x="925" y="41"/>
                      <a:pt x="915" y="34"/>
                      <a:pt x="903" y="34"/>
                    </a:cubicBezTo>
                    <a:cubicBezTo>
                      <a:pt x="865" y="91"/>
                      <a:pt x="830" y="144"/>
                      <a:pt x="799" y="204"/>
                    </a:cubicBezTo>
                    <a:lnTo>
                      <a:pt x="752" y="286"/>
                    </a:lnTo>
                    <a:lnTo>
                      <a:pt x="727" y="333"/>
                    </a:lnTo>
                    <a:cubicBezTo>
                      <a:pt x="720" y="339"/>
                      <a:pt x="720" y="346"/>
                      <a:pt x="720" y="349"/>
                    </a:cubicBezTo>
                    <a:cubicBezTo>
                      <a:pt x="642" y="437"/>
                      <a:pt x="28" y="1176"/>
                      <a:pt x="0" y="1230"/>
                    </a:cubicBezTo>
                    <a:cubicBezTo>
                      <a:pt x="0" y="1230"/>
                      <a:pt x="60" y="1365"/>
                      <a:pt x="60" y="1371"/>
                    </a:cubicBezTo>
                    <a:cubicBezTo>
                      <a:pt x="60" y="1375"/>
                      <a:pt x="63" y="1377"/>
                      <a:pt x="66" y="1377"/>
                    </a:cubicBezTo>
                    <a:cubicBezTo>
                      <a:pt x="70" y="1377"/>
                      <a:pt x="73" y="1375"/>
                      <a:pt x="69" y="1371"/>
                    </a:cubicBezTo>
                    <a:cubicBezTo>
                      <a:pt x="66" y="1368"/>
                      <a:pt x="35" y="1255"/>
                      <a:pt x="35" y="1255"/>
                    </a:cubicBezTo>
                    <a:cubicBezTo>
                      <a:pt x="79" y="1207"/>
                      <a:pt x="865" y="220"/>
                      <a:pt x="1035" y="12"/>
                    </a:cubicBezTo>
                    <a:cubicBezTo>
                      <a:pt x="1038" y="12"/>
                      <a:pt x="1038" y="9"/>
                      <a:pt x="1035" y="3"/>
                    </a:cubicBezTo>
                    <a:cubicBezTo>
                      <a:pt x="1035" y="1"/>
                      <a:pt x="1033" y="1"/>
                      <a:pt x="10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7"/>
              <p:cNvSpPr/>
              <p:nvPr/>
            </p:nvSpPr>
            <p:spPr>
              <a:xfrm>
                <a:off x="2884525" y="2152531"/>
                <a:ext cx="109534" cy="293704"/>
              </a:xfrm>
              <a:custGeom>
                <a:avLst/>
                <a:gdLst/>
                <a:ahLst/>
                <a:cxnLst/>
                <a:rect l="l" t="t" r="r" b="b"/>
                <a:pathLst>
                  <a:path w="675" h="1810" extrusionOk="0">
                    <a:moveTo>
                      <a:pt x="2" y="0"/>
                    </a:moveTo>
                    <a:cubicBezTo>
                      <a:pt x="1" y="1"/>
                      <a:pt x="1" y="2"/>
                      <a:pt x="2" y="2"/>
                    </a:cubicBezTo>
                    <a:lnTo>
                      <a:pt x="2" y="2"/>
                    </a:lnTo>
                    <a:cubicBezTo>
                      <a:pt x="2" y="2"/>
                      <a:pt x="2" y="1"/>
                      <a:pt x="2" y="0"/>
                    </a:cubicBezTo>
                    <a:close/>
                    <a:moveTo>
                      <a:pt x="2" y="2"/>
                    </a:moveTo>
                    <a:cubicBezTo>
                      <a:pt x="21" y="74"/>
                      <a:pt x="58" y="149"/>
                      <a:pt x="87" y="224"/>
                    </a:cubicBezTo>
                    <a:cubicBezTo>
                      <a:pt x="118" y="299"/>
                      <a:pt x="140" y="372"/>
                      <a:pt x="168" y="447"/>
                    </a:cubicBezTo>
                    <a:lnTo>
                      <a:pt x="332" y="897"/>
                    </a:lnTo>
                    <a:cubicBezTo>
                      <a:pt x="442" y="1199"/>
                      <a:pt x="546" y="1504"/>
                      <a:pt x="662" y="1803"/>
                    </a:cubicBezTo>
                    <a:cubicBezTo>
                      <a:pt x="665" y="1807"/>
                      <a:pt x="668" y="1810"/>
                      <a:pt x="671" y="1810"/>
                    </a:cubicBezTo>
                    <a:cubicBezTo>
                      <a:pt x="673" y="1810"/>
                      <a:pt x="675" y="1807"/>
                      <a:pt x="675" y="1803"/>
                    </a:cubicBezTo>
                    <a:cubicBezTo>
                      <a:pt x="593" y="1498"/>
                      <a:pt x="499" y="1196"/>
                      <a:pt x="385" y="897"/>
                    </a:cubicBezTo>
                    <a:cubicBezTo>
                      <a:pt x="329" y="746"/>
                      <a:pt x="269" y="598"/>
                      <a:pt x="212" y="450"/>
                    </a:cubicBezTo>
                    <a:cubicBezTo>
                      <a:pt x="181" y="378"/>
                      <a:pt x="143" y="302"/>
                      <a:pt x="112" y="227"/>
                    </a:cubicBezTo>
                    <a:cubicBezTo>
                      <a:pt x="80" y="151"/>
                      <a:pt x="49" y="79"/>
                      <a:pt x="11" y="4"/>
                    </a:cubicBezTo>
                    <a:cubicBezTo>
                      <a:pt x="11" y="4"/>
                      <a:pt x="5" y="4"/>
                      <a:pt x="2" y="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7"/>
              <p:cNvSpPr/>
              <p:nvPr/>
            </p:nvSpPr>
            <p:spPr>
              <a:xfrm>
                <a:off x="4340749" y="3274797"/>
                <a:ext cx="43651" cy="14929"/>
              </a:xfrm>
              <a:custGeom>
                <a:avLst/>
                <a:gdLst/>
                <a:ahLst/>
                <a:cxnLst/>
                <a:rect l="l" t="t" r="r" b="b"/>
                <a:pathLst>
                  <a:path w="269" h="92" extrusionOk="0">
                    <a:moveTo>
                      <a:pt x="1" y="1"/>
                    </a:moveTo>
                    <a:lnTo>
                      <a:pt x="1" y="92"/>
                    </a:lnTo>
                    <a:lnTo>
                      <a:pt x="268" y="92"/>
                    </a:lnTo>
                    <a:lnTo>
                      <a:pt x="2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54" name="Google Shape;2454;p47"/>
          <p:cNvSpPr txBox="1">
            <a:spLocks noGrp="1"/>
          </p:cNvSpPr>
          <p:nvPr>
            <p:ph type="ctrTitle"/>
          </p:nvPr>
        </p:nvSpPr>
        <p:spPr>
          <a:xfrm>
            <a:off x="2738238" y="732575"/>
            <a:ext cx="3672000" cy="115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r>
              <a:rPr lang="en">
                <a:solidFill>
                  <a:schemeClr val="accent2"/>
                </a:solidFill>
              </a:rPr>
              <a:t>!</a:t>
            </a:r>
            <a:endParaRPr>
              <a:solidFill>
                <a:schemeClr val="accent2"/>
              </a:solidFill>
            </a:endParaRPr>
          </a:p>
        </p:txBody>
      </p:sp>
      <p:sp>
        <p:nvSpPr>
          <p:cNvPr id="2455" name="Google Shape;2455;p47"/>
          <p:cNvSpPr txBox="1">
            <a:spLocks noGrp="1"/>
          </p:cNvSpPr>
          <p:nvPr>
            <p:ph type="subTitle" idx="1"/>
          </p:nvPr>
        </p:nvSpPr>
        <p:spPr>
          <a:xfrm>
            <a:off x="2738238" y="1727444"/>
            <a:ext cx="36720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Any questions?</a:t>
            </a:r>
            <a:endParaRPr/>
          </a:p>
        </p:txBody>
      </p:sp>
      <p:sp>
        <p:nvSpPr>
          <p:cNvPr id="2457" name="Google Shape;2457;p47"/>
          <p:cNvSpPr txBox="1">
            <a:spLocks noGrp="1"/>
          </p:cNvSpPr>
          <p:nvPr>
            <p:ph type="subTitle" idx="3"/>
          </p:nvPr>
        </p:nvSpPr>
        <p:spPr>
          <a:xfrm>
            <a:off x="2738238" y="4025725"/>
            <a:ext cx="3672000" cy="38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Please keep this slide for attribution</a:t>
            </a:r>
            <a:endParaRPr/>
          </a:p>
        </p:txBody>
      </p:sp>
      <p:grpSp>
        <p:nvGrpSpPr>
          <p:cNvPr id="2458" name="Google Shape;2458;p47"/>
          <p:cNvGrpSpPr/>
          <p:nvPr/>
        </p:nvGrpSpPr>
        <p:grpSpPr>
          <a:xfrm>
            <a:off x="3844800" y="4756477"/>
            <a:ext cx="1458875" cy="23926"/>
            <a:chOff x="-2278825" y="1262800"/>
            <a:chExt cx="1458875" cy="45049"/>
          </a:xfrm>
        </p:grpSpPr>
        <p:sp>
          <p:nvSpPr>
            <p:cNvPr id="2459" name="Google Shape;2459;p47"/>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7"/>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7"/>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7"/>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82"/>
        <p:cNvGrpSpPr/>
        <p:nvPr/>
      </p:nvGrpSpPr>
      <p:grpSpPr>
        <a:xfrm>
          <a:off x="0" y="0"/>
          <a:ext cx="0" cy="0"/>
          <a:chOff x="0" y="0"/>
          <a:chExt cx="0" cy="0"/>
        </a:xfrm>
      </p:grpSpPr>
      <p:grpSp>
        <p:nvGrpSpPr>
          <p:cNvPr id="2483" name="Google Shape;2483;p48"/>
          <p:cNvGrpSpPr/>
          <p:nvPr/>
        </p:nvGrpSpPr>
        <p:grpSpPr>
          <a:xfrm>
            <a:off x="1186975" y="1299988"/>
            <a:ext cx="357375" cy="293025"/>
            <a:chOff x="1186975" y="1180875"/>
            <a:chExt cx="357375" cy="293025"/>
          </a:xfrm>
        </p:grpSpPr>
        <p:sp>
          <p:nvSpPr>
            <p:cNvPr id="2484" name="Google Shape;2484;p48"/>
            <p:cNvSpPr/>
            <p:nvPr/>
          </p:nvSpPr>
          <p:spPr>
            <a:xfrm>
              <a:off x="1186975" y="1219925"/>
              <a:ext cx="357250" cy="253975"/>
            </a:xfrm>
            <a:custGeom>
              <a:avLst/>
              <a:gdLst/>
              <a:ahLst/>
              <a:cxnLst/>
              <a:rect l="l" t="t" r="r" b="b"/>
              <a:pathLst>
                <a:path w="14290" h="10159" extrusionOk="0">
                  <a:moveTo>
                    <a:pt x="5527" y="7815"/>
                  </a:moveTo>
                  <a:lnTo>
                    <a:pt x="5527" y="9741"/>
                  </a:lnTo>
                  <a:lnTo>
                    <a:pt x="3182" y="9741"/>
                  </a:lnTo>
                  <a:lnTo>
                    <a:pt x="3182" y="7815"/>
                  </a:lnTo>
                  <a:close/>
                  <a:moveTo>
                    <a:pt x="8318" y="7815"/>
                  </a:moveTo>
                  <a:lnTo>
                    <a:pt x="8318" y="9741"/>
                  </a:lnTo>
                  <a:lnTo>
                    <a:pt x="5973" y="9741"/>
                  </a:lnTo>
                  <a:lnTo>
                    <a:pt x="5973" y="7815"/>
                  </a:lnTo>
                  <a:close/>
                  <a:moveTo>
                    <a:pt x="11079" y="7815"/>
                  </a:moveTo>
                  <a:lnTo>
                    <a:pt x="11079" y="9741"/>
                  </a:lnTo>
                  <a:lnTo>
                    <a:pt x="8735" y="9741"/>
                  </a:lnTo>
                  <a:lnTo>
                    <a:pt x="8735" y="7815"/>
                  </a:lnTo>
                  <a:close/>
                  <a:moveTo>
                    <a:pt x="13870" y="7815"/>
                  </a:moveTo>
                  <a:lnTo>
                    <a:pt x="13870" y="9391"/>
                  </a:lnTo>
                  <a:cubicBezTo>
                    <a:pt x="13870" y="9585"/>
                    <a:pt x="13714" y="9741"/>
                    <a:pt x="13522" y="9741"/>
                  </a:cubicBezTo>
                  <a:lnTo>
                    <a:pt x="11526" y="9741"/>
                  </a:lnTo>
                  <a:lnTo>
                    <a:pt x="11526" y="7815"/>
                  </a:lnTo>
                  <a:close/>
                  <a:moveTo>
                    <a:pt x="767" y="0"/>
                  </a:moveTo>
                  <a:cubicBezTo>
                    <a:pt x="343" y="0"/>
                    <a:pt x="1" y="344"/>
                    <a:pt x="1" y="769"/>
                  </a:cubicBezTo>
                  <a:lnTo>
                    <a:pt x="1" y="9391"/>
                  </a:lnTo>
                  <a:cubicBezTo>
                    <a:pt x="1" y="9815"/>
                    <a:pt x="343" y="10159"/>
                    <a:pt x="767" y="10159"/>
                  </a:cubicBezTo>
                  <a:lnTo>
                    <a:pt x="13522" y="10159"/>
                  </a:lnTo>
                  <a:cubicBezTo>
                    <a:pt x="13946" y="10159"/>
                    <a:pt x="14290" y="9815"/>
                    <a:pt x="14290" y="9391"/>
                  </a:cubicBezTo>
                  <a:lnTo>
                    <a:pt x="14290" y="2597"/>
                  </a:lnTo>
                  <a:cubicBezTo>
                    <a:pt x="14290" y="2481"/>
                    <a:pt x="14194" y="2387"/>
                    <a:pt x="14080" y="2387"/>
                  </a:cubicBezTo>
                  <a:cubicBezTo>
                    <a:pt x="13966" y="2387"/>
                    <a:pt x="13870" y="2481"/>
                    <a:pt x="13870" y="2597"/>
                  </a:cubicBezTo>
                  <a:lnTo>
                    <a:pt x="13870" y="7397"/>
                  </a:lnTo>
                  <a:lnTo>
                    <a:pt x="2240" y="7397"/>
                  </a:lnTo>
                  <a:cubicBezTo>
                    <a:pt x="2135" y="7397"/>
                    <a:pt x="2037" y="7475"/>
                    <a:pt x="2026" y="7580"/>
                  </a:cubicBezTo>
                  <a:cubicBezTo>
                    <a:pt x="2010" y="7710"/>
                    <a:pt x="2111" y="7815"/>
                    <a:pt x="2234" y="7815"/>
                  </a:cubicBezTo>
                  <a:lnTo>
                    <a:pt x="2763" y="7815"/>
                  </a:lnTo>
                  <a:lnTo>
                    <a:pt x="2763" y="9741"/>
                  </a:lnTo>
                  <a:lnTo>
                    <a:pt x="767" y="9741"/>
                  </a:lnTo>
                  <a:cubicBezTo>
                    <a:pt x="575" y="9741"/>
                    <a:pt x="418" y="9585"/>
                    <a:pt x="418" y="9391"/>
                  </a:cubicBezTo>
                  <a:lnTo>
                    <a:pt x="418" y="7815"/>
                  </a:lnTo>
                  <a:lnTo>
                    <a:pt x="1247" y="7815"/>
                  </a:lnTo>
                  <a:cubicBezTo>
                    <a:pt x="1354" y="7815"/>
                    <a:pt x="1452" y="7737"/>
                    <a:pt x="1461" y="7632"/>
                  </a:cubicBezTo>
                  <a:cubicBezTo>
                    <a:pt x="1479" y="7502"/>
                    <a:pt x="1378" y="7397"/>
                    <a:pt x="1256" y="7397"/>
                  </a:cubicBezTo>
                  <a:lnTo>
                    <a:pt x="418" y="7397"/>
                  </a:lnTo>
                  <a:lnTo>
                    <a:pt x="418" y="639"/>
                  </a:lnTo>
                  <a:cubicBezTo>
                    <a:pt x="418" y="521"/>
                    <a:pt x="517" y="420"/>
                    <a:pt x="639" y="420"/>
                  </a:cubicBezTo>
                  <a:lnTo>
                    <a:pt x="4817" y="420"/>
                  </a:lnTo>
                  <a:cubicBezTo>
                    <a:pt x="4859" y="420"/>
                    <a:pt x="4897" y="402"/>
                    <a:pt x="4924" y="369"/>
                  </a:cubicBezTo>
                  <a:cubicBezTo>
                    <a:pt x="5062" y="197"/>
                    <a:pt x="4942" y="0"/>
                    <a:pt x="4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8"/>
            <p:cNvSpPr/>
            <p:nvPr/>
          </p:nvSpPr>
          <p:spPr>
            <a:xfrm>
              <a:off x="1318825" y="1180875"/>
              <a:ext cx="225525" cy="198150"/>
            </a:xfrm>
            <a:custGeom>
              <a:avLst/>
              <a:gdLst/>
              <a:ahLst/>
              <a:cxnLst/>
              <a:rect l="l" t="t" r="r" b="b"/>
              <a:pathLst>
                <a:path w="9021" h="7926" extrusionOk="0">
                  <a:moveTo>
                    <a:pt x="7107" y="418"/>
                  </a:moveTo>
                  <a:cubicBezTo>
                    <a:pt x="7311" y="418"/>
                    <a:pt x="7514" y="495"/>
                    <a:pt x="7670" y="649"/>
                  </a:cubicBezTo>
                  <a:cubicBezTo>
                    <a:pt x="7980" y="960"/>
                    <a:pt x="7980" y="1464"/>
                    <a:pt x="7670" y="1775"/>
                  </a:cubicBezTo>
                  <a:lnTo>
                    <a:pt x="7027" y="2418"/>
                  </a:lnTo>
                  <a:lnTo>
                    <a:pt x="5904" y="1292"/>
                  </a:lnTo>
                  <a:lnTo>
                    <a:pt x="6544" y="649"/>
                  </a:lnTo>
                  <a:cubicBezTo>
                    <a:pt x="6699" y="495"/>
                    <a:pt x="6903" y="418"/>
                    <a:pt x="7107" y="418"/>
                  </a:cubicBezTo>
                  <a:close/>
                  <a:moveTo>
                    <a:pt x="4986" y="1149"/>
                  </a:moveTo>
                  <a:cubicBezTo>
                    <a:pt x="5098" y="1149"/>
                    <a:pt x="5205" y="1192"/>
                    <a:pt x="5292" y="1274"/>
                  </a:cubicBezTo>
                  <a:lnTo>
                    <a:pt x="7044" y="3027"/>
                  </a:lnTo>
                  <a:cubicBezTo>
                    <a:pt x="7125" y="3107"/>
                    <a:pt x="7169" y="3217"/>
                    <a:pt x="7169" y="3335"/>
                  </a:cubicBezTo>
                  <a:cubicBezTo>
                    <a:pt x="7174" y="3449"/>
                    <a:pt x="7125" y="3558"/>
                    <a:pt x="7044" y="3639"/>
                  </a:cubicBezTo>
                  <a:cubicBezTo>
                    <a:pt x="6964" y="3719"/>
                    <a:pt x="6855" y="3764"/>
                    <a:pt x="6739" y="3764"/>
                  </a:cubicBezTo>
                  <a:cubicBezTo>
                    <a:pt x="6622" y="3764"/>
                    <a:pt x="6515" y="3719"/>
                    <a:pt x="6430" y="3639"/>
                  </a:cubicBezTo>
                  <a:lnTo>
                    <a:pt x="4678" y="1886"/>
                  </a:lnTo>
                  <a:cubicBezTo>
                    <a:pt x="4510" y="1719"/>
                    <a:pt x="4510" y="1442"/>
                    <a:pt x="4678" y="1274"/>
                  </a:cubicBezTo>
                  <a:cubicBezTo>
                    <a:pt x="4763" y="1192"/>
                    <a:pt x="4874" y="1149"/>
                    <a:pt x="4986" y="1149"/>
                  </a:cubicBezTo>
                  <a:close/>
                  <a:moveTo>
                    <a:pt x="4700" y="2496"/>
                  </a:moveTo>
                  <a:lnTo>
                    <a:pt x="5825" y="3619"/>
                  </a:lnTo>
                  <a:lnTo>
                    <a:pt x="5406" y="4038"/>
                  </a:lnTo>
                  <a:cubicBezTo>
                    <a:pt x="5247" y="3929"/>
                    <a:pt x="5061" y="3889"/>
                    <a:pt x="4864" y="3889"/>
                  </a:cubicBezTo>
                  <a:cubicBezTo>
                    <a:pt x="4561" y="3889"/>
                    <a:pt x="4230" y="3985"/>
                    <a:pt x="3921" y="4074"/>
                  </a:cubicBezTo>
                  <a:cubicBezTo>
                    <a:pt x="3643" y="4154"/>
                    <a:pt x="3359" y="4238"/>
                    <a:pt x="3136" y="4238"/>
                  </a:cubicBezTo>
                  <a:cubicBezTo>
                    <a:pt x="3079" y="4238"/>
                    <a:pt x="3025" y="4232"/>
                    <a:pt x="2977" y="4219"/>
                  </a:cubicBezTo>
                  <a:lnTo>
                    <a:pt x="4700" y="2496"/>
                  </a:lnTo>
                  <a:close/>
                  <a:moveTo>
                    <a:pt x="1595" y="5443"/>
                  </a:moveTo>
                  <a:lnTo>
                    <a:pt x="1595" y="5443"/>
                  </a:lnTo>
                  <a:cubicBezTo>
                    <a:pt x="1588" y="5550"/>
                    <a:pt x="1597" y="5659"/>
                    <a:pt x="1619" y="5769"/>
                  </a:cubicBezTo>
                  <a:lnTo>
                    <a:pt x="1394" y="6001"/>
                  </a:lnTo>
                  <a:cubicBezTo>
                    <a:pt x="1137" y="6258"/>
                    <a:pt x="1137" y="6673"/>
                    <a:pt x="1394" y="6928"/>
                  </a:cubicBezTo>
                  <a:cubicBezTo>
                    <a:pt x="1521" y="7055"/>
                    <a:pt x="1688" y="7120"/>
                    <a:pt x="1856" y="7120"/>
                  </a:cubicBezTo>
                  <a:cubicBezTo>
                    <a:pt x="2023" y="7120"/>
                    <a:pt x="2191" y="7055"/>
                    <a:pt x="2320" y="6928"/>
                  </a:cubicBezTo>
                  <a:lnTo>
                    <a:pt x="2548" y="6698"/>
                  </a:lnTo>
                  <a:cubicBezTo>
                    <a:pt x="2633" y="6715"/>
                    <a:pt x="2719" y="6724"/>
                    <a:pt x="2803" y="6724"/>
                  </a:cubicBezTo>
                  <a:cubicBezTo>
                    <a:pt x="2826" y="6724"/>
                    <a:pt x="2849" y="6724"/>
                    <a:pt x="2872" y="6722"/>
                  </a:cubicBezTo>
                  <a:lnTo>
                    <a:pt x="2872" y="6722"/>
                  </a:lnTo>
                  <a:cubicBezTo>
                    <a:pt x="2756" y="7175"/>
                    <a:pt x="2347" y="7501"/>
                    <a:pt x="1860" y="7501"/>
                  </a:cubicBezTo>
                  <a:cubicBezTo>
                    <a:pt x="1282" y="7501"/>
                    <a:pt x="813" y="7032"/>
                    <a:pt x="813" y="6454"/>
                  </a:cubicBezTo>
                  <a:cubicBezTo>
                    <a:pt x="813" y="5967"/>
                    <a:pt x="1141" y="5559"/>
                    <a:pt x="1595" y="5443"/>
                  </a:cubicBezTo>
                  <a:close/>
                  <a:moveTo>
                    <a:pt x="7115" y="0"/>
                  </a:moveTo>
                  <a:cubicBezTo>
                    <a:pt x="6804" y="0"/>
                    <a:pt x="6494" y="119"/>
                    <a:pt x="6259" y="357"/>
                  </a:cubicBezTo>
                  <a:lnTo>
                    <a:pt x="5616" y="998"/>
                  </a:lnTo>
                  <a:lnTo>
                    <a:pt x="5600" y="982"/>
                  </a:lnTo>
                  <a:cubicBezTo>
                    <a:pt x="5434" y="816"/>
                    <a:pt x="5216" y="733"/>
                    <a:pt x="4998" y="733"/>
                  </a:cubicBezTo>
                  <a:cubicBezTo>
                    <a:pt x="4781" y="733"/>
                    <a:pt x="4563" y="816"/>
                    <a:pt x="4397" y="982"/>
                  </a:cubicBezTo>
                  <a:cubicBezTo>
                    <a:pt x="4234" y="1145"/>
                    <a:pt x="4153" y="1353"/>
                    <a:pt x="4149" y="1565"/>
                  </a:cubicBezTo>
                  <a:lnTo>
                    <a:pt x="436" y="1565"/>
                  </a:lnTo>
                  <a:cubicBezTo>
                    <a:pt x="393" y="1565"/>
                    <a:pt x="355" y="1583"/>
                    <a:pt x="331" y="1616"/>
                  </a:cubicBezTo>
                  <a:cubicBezTo>
                    <a:pt x="190" y="1788"/>
                    <a:pt x="311" y="1984"/>
                    <a:pt x="478" y="1984"/>
                  </a:cubicBezTo>
                  <a:lnTo>
                    <a:pt x="4245" y="1984"/>
                  </a:lnTo>
                  <a:cubicBezTo>
                    <a:pt x="4271" y="2031"/>
                    <a:pt x="4330" y="2121"/>
                    <a:pt x="4412" y="2205"/>
                  </a:cubicBezTo>
                  <a:lnTo>
                    <a:pt x="1963" y="4655"/>
                  </a:lnTo>
                  <a:cubicBezTo>
                    <a:pt x="1860" y="4757"/>
                    <a:pt x="1778" y="4876"/>
                    <a:pt x="1720" y="5003"/>
                  </a:cubicBezTo>
                  <a:cubicBezTo>
                    <a:pt x="695" y="5110"/>
                    <a:pt x="0" y="6251"/>
                    <a:pt x="672" y="7358"/>
                  </a:cubicBezTo>
                  <a:cubicBezTo>
                    <a:pt x="748" y="7483"/>
                    <a:pt x="858" y="7591"/>
                    <a:pt x="983" y="7667"/>
                  </a:cubicBezTo>
                  <a:cubicBezTo>
                    <a:pt x="1284" y="7846"/>
                    <a:pt x="1587" y="7925"/>
                    <a:pt x="1871" y="7925"/>
                  </a:cubicBezTo>
                  <a:cubicBezTo>
                    <a:pt x="2629" y="7925"/>
                    <a:pt x="3251" y="7358"/>
                    <a:pt x="3327" y="6617"/>
                  </a:cubicBezTo>
                  <a:cubicBezTo>
                    <a:pt x="3457" y="6557"/>
                    <a:pt x="3575" y="6474"/>
                    <a:pt x="3680" y="6372"/>
                  </a:cubicBezTo>
                  <a:lnTo>
                    <a:pt x="4162" y="5887"/>
                  </a:lnTo>
                  <a:cubicBezTo>
                    <a:pt x="4242" y="5807"/>
                    <a:pt x="4242" y="5673"/>
                    <a:pt x="4162" y="5592"/>
                  </a:cubicBezTo>
                  <a:cubicBezTo>
                    <a:pt x="4122" y="5552"/>
                    <a:pt x="4068" y="5532"/>
                    <a:pt x="4014" y="5532"/>
                  </a:cubicBezTo>
                  <a:cubicBezTo>
                    <a:pt x="3961" y="5532"/>
                    <a:pt x="3906" y="5552"/>
                    <a:pt x="3865" y="5592"/>
                  </a:cubicBezTo>
                  <a:lnTo>
                    <a:pt x="3383" y="6075"/>
                  </a:lnTo>
                  <a:cubicBezTo>
                    <a:pt x="3231" y="6227"/>
                    <a:pt x="3028" y="6309"/>
                    <a:pt x="2821" y="6309"/>
                  </a:cubicBezTo>
                  <a:cubicBezTo>
                    <a:pt x="2735" y="6309"/>
                    <a:pt x="2649" y="6295"/>
                    <a:pt x="2566" y="6267"/>
                  </a:cubicBezTo>
                  <a:cubicBezTo>
                    <a:pt x="2544" y="6260"/>
                    <a:pt x="2522" y="6256"/>
                    <a:pt x="2500" y="6256"/>
                  </a:cubicBezTo>
                  <a:cubicBezTo>
                    <a:pt x="2445" y="6256"/>
                    <a:pt x="2391" y="6278"/>
                    <a:pt x="2351" y="6318"/>
                  </a:cubicBezTo>
                  <a:lnTo>
                    <a:pt x="2001" y="6666"/>
                  </a:lnTo>
                  <a:cubicBezTo>
                    <a:pt x="1976" y="6693"/>
                    <a:pt x="1939" y="6712"/>
                    <a:pt x="1900" y="6712"/>
                  </a:cubicBezTo>
                  <a:cubicBezTo>
                    <a:pt x="1894" y="6712"/>
                    <a:pt x="1888" y="6712"/>
                    <a:pt x="1883" y="6711"/>
                  </a:cubicBezTo>
                  <a:cubicBezTo>
                    <a:pt x="1626" y="6686"/>
                    <a:pt x="1566" y="6432"/>
                    <a:pt x="1699" y="6296"/>
                  </a:cubicBezTo>
                  <a:lnTo>
                    <a:pt x="2017" y="5981"/>
                  </a:lnTo>
                  <a:cubicBezTo>
                    <a:pt x="2072" y="5925"/>
                    <a:pt x="2090" y="5840"/>
                    <a:pt x="2066" y="5764"/>
                  </a:cubicBezTo>
                  <a:cubicBezTo>
                    <a:pt x="1967" y="5474"/>
                    <a:pt x="2043" y="5161"/>
                    <a:pt x="2258" y="4947"/>
                  </a:cubicBezTo>
                  <a:lnTo>
                    <a:pt x="2666" y="4541"/>
                  </a:lnTo>
                  <a:cubicBezTo>
                    <a:pt x="2805" y="4626"/>
                    <a:pt x="2965" y="4659"/>
                    <a:pt x="3135" y="4659"/>
                  </a:cubicBezTo>
                  <a:cubicBezTo>
                    <a:pt x="3419" y="4659"/>
                    <a:pt x="3736" y="4568"/>
                    <a:pt x="4048" y="4478"/>
                  </a:cubicBezTo>
                  <a:cubicBezTo>
                    <a:pt x="4336" y="4396"/>
                    <a:pt x="4628" y="4310"/>
                    <a:pt x="4866" y="4310"/>
                  </a:cubicBezTo>
                  <a:cubicBezTo>
                    <a:pt x="4955" y="4310"/>
                    <a:pt x="5037" y="4322"/>
                    <a:pt x="5109" y="4351"/>
                  </a:cubicBezTo>
                  <a:lnTo>
                    <a:pt x="4528" y="4932"/>
                  </a:lnTo>
                  <a:cubicBezTo>
                    <a:pt x="4501" y="4956"/>
                    <a:pt x="4484" y="5003"/>
                    <a:pt x="4488" y="5039"/>
                  </a:cubicBezTo>
                  <a:cubicBezTo>
                    <a:pt x="4506" y="5184"/>
                    <a:pt x="4606" y="5260"/>
                    <a:pt x="4707" y="5260"/>
                  </a:cubicBezTo>
                  <a:cubicBezTo>
                    <a:pt x="4758" y="5260"/>
                    <a:pt x="4812" y="5240"/>
                    <a:pt x="4854" y="5199"/>
                  </a:cubicBezTo>
                  <a:lnTo>
                    <a:pt x="6129" y="3922"/>
                  </a:lnTo>
                  <a:cubicBezTo>
                    <a:pt x="6263" y="4068"/>
                    <a:pt x="6509" y="4190"/>
                    <a:pt x="6750" y="4190"/>
                  </a:cubicBezTo>
                  <a:cubicBezTo>
                    <a:pt x="6975" y="4190"/>
                    <a:pt x="7190" y="4101"/>
                    <a:pt x="7353" y="3942"/>
                  </a:cubicBezTo>
                  <a:cubicBezTo>
                    <a:pt x="7605" y="3688"/>
                    <a:pt x="7679" y="3306"/>
                    <a:pt x="7511" y="2947"/>
                  </a:cubicBezTo>
                  <a:cubicBezTo>
                    <a:pt x="7482" y="2889"/>
                    <a:pt x="7446" y="2835"/>
                    <a:pt x="7399" y="2788"/>
                  </a:cubicBezTo>
                  <a:lnTo>
                    <a:pt x="7335" y="2723"/>
                  </a:lnTo>
                  <a:cubicBezTo>
                    <a:pt x="7513" y="2538"/>
                    <a:pt x="7926" y="2143"/>
                    <a:pt x="8060" y="1989"/>
                  </a:cubicBezTo>
                  <a:lnTo>
                    <a:pt x="8382" y="1989"/>
                  </a:lnTo>
                  <a:cubicBezTo>
                    <a:pt x="8502" y="1989"/>
                    <a:pt x="8603" y="2087"/>
                    <a:pt x="8603" y="2210"/>
                  </a:cubicBezTo>
                  <a:lnTo>
                    <a:pt x="8603" y="3235"/>
                  </a:lnTo>
                  <a:cubicBezTo>
                    <a:pt x="8603" y="3275"/>
                    <a:pt x="8618" y="3315"/>
                    <a:pt x="8652" y="3340"/>
                  </a:cubicBezTo>
                  <a:cubicBezTo>
                    <a:pt x="8706" y="3383"/>
                    <a:pt x="8762" y="3402"/>
                    <a:pt x="8813" y="3402"/>
                  </a:cubicBezTo>
                  <a:cubicBezTo>
                    <a:pt x="8928" y="3402"/>
                    <a:pt x="9020" y="3308"/>
                    <a:pt x="9020" y="3192"/>
                  </a:cubicBezTo>
                  <a:lnTo>
                    <a:pt x="9020" y="2342"/>
                  </a:lnTo>
                  <a:cubicBezTo>
                    <a:pt x="9016" y="1917"/>
                    <a:pt x="8685" y="1580"/>
                    <a:pt x="8279" y="1565"/>
                  </a:cubicBezTo>
                  <a:cubicBezTo>
                    <a:pt x="8402" y="1152"/>
                    <a:pt x="8301" y="683"/>
                    <a:pt x="7973" y="357"/>
                  </a:cubicBezTo>
                  <a:cubicBezTo>
                    <a:pt x="7737" y="119"/>
                    <a:pt x="7426" y="0"/>
                    <a:pt x="71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48"/>
          <p:cNvGrpSpPr/>
          <p:nvPr/>
        </p:nvGrpSpPr>
        <p:grpSpPr>
          <a:xfrm>
            <a:off x="1186875" y="2007075"/>
            <a:ext cx="357425" cy="228200"/>
            <a:chOff x="1186875" y="1815650"/>
            <a:chExt cx="357425" cy="228200"/>
          </a:xfrm>
        </p:grpSpPr>
        <p:sp>
          <p:nvSpPr>
            <p:cNvPr id="2487" name="Google Shape;2487;p48"/>
            <p:cNvSpPr/>
            <p:nvPr/>
          </p:nvSpPr>
          <p:spPr>
            <a:xfrm>
              <a:off x="1186875" y="1815650"/>
              <a:ext cx="136775" cy="228200"/>
            </a:xfrm>
            <a:custGeom>
              <a:avLst/>
              <a:gdLst/>
              <a:ahLst/>
              <a:cxnLst/>
              <a:rect l="l" t="t" r="r" b="b"/>
              <a:pathLst>
                <a:path w="5471" h="9128" extrusionOk="0">
                  <a:moveTo>
                    <a:pt x="221" y="0"/>
                  </a:moveTo>
                  <a:cubicBezTo>
                    <a:pt x="101" y="0"/>
                    <a:pt x="0" y="96"/>
                    <a:pt x="0" y="219"/>
                  </a:cubicBezTo>
                  <a:lnTo>
                    <a:pt x="0" y="8909"/>
                  </a:lnTo>
                  <a:cubicBezTo>
                    <a:pt x="0" y="9027"/>
                    <a:pt x="99" y="9127"/>
                    <a:pt x="221" y="9127"/>
                  </a:cubicBezTo>
                  <a:lnTo>
                    <a:pt x="5243" y="9127"/>
                  </a:lnTo>
                  <a:cubicBezTo>
                    <a:pt x="5258" y="9127"/>
                    <a:pt x="5274" y="9123"/>
                    <a:pt x="5285" y="9112"/>
                  </a:cubicBezTo>
                  <a:cubicBezTo>
                    <a:pt x="5470" y="8927"/>
                    <a:pt x="5343" y="8708"/>
                    <a:pt x="5167" y="8708"/>
                  </a:cubicBezTo>
                  <a:lnTo>
                    <a:pt x="523" y="8708"/>
                  </a:lnTo>
                  <a:cubicBezTo>
                    <a:pt x="467" y="8708"/>
                    <a:pt x="422" y="8663"/>
                    <a:pt x="422" y="8607"/>
                  </a:cubicBezTo>
                  <a:lnTo>
                    <a:pt x="422" y="518"/>
                  </a:lnTo>
                  <a:cubicBezTo>
                    <a:pt x="422" y="463"/>
                    <a:pt x="467" y="418"/>
                    <a:pt x="523" y="418"/>
                  </a:cubicBezTo>
                  <a:lnTo>
                    <a:pt x="1838" y="418"/>
                  </a:lnTo>
                  <a:cubicBezTo>
                    <a:pt x="1854" y="418"/>
                    <a:pt x="1869" y="413"/>
                    <a:pt x="1880" y="402"/>
                  </a:cubicBezTo>
                  <a:cubicBezTo>
                    <a:pt x="2063" y="219"/>
                    <a:pt x="1938" y="0"/>
                    <a:pt x="17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8"/>
            <p:cNvSpPr/>
            <p:nvPr/>
          </p:nvSpPr>
          <p:spPr>
            <a:xfrm>
              <a:off x="1247825" y="1815650"/>
              <a:ext cx="296475" cy="228150"/>
            </a:xfrm>
            <a:custGeom>
              <a:avLst/>
              <a:gdLst/>
              <a:ahLst/>
              <a:cxnLst/>
              <a:rect l="l" t="t" r="r" b="b"/>
              <a:pathLst>
                <a:path w="11859" h="9126" extrusionOk="0">
                  <a:moveTo>
                    <a:pt x="226" y="0"/>
                  </a:moveTo>
                  <a:cubicBezTo>
                    <a:pt x="208" y="0"/>
                    <a:pt x="195" y="5"/>
                    <a:pt x="184" y="16"/>
                  </a:cubicBezTo>
                  <a:cubicBezTo>
                    <a:pt x="0" y="197"/>
                    <a:pt x="126" y="418"/>
                    <a:pt x="304" y="418"/>
                  </a:cubicBezTo>
                  <a:lnTo>
                    <a:pt x="11338" y="418"/>
                  </a:lnTo>
                  <a:cubicBezTo>
                    <a:pt x="11394" y="418"/>
                    <a:pt x="11438" y="463"/>
                    <a:pt x="11438" y="518"/>
                  </a:cubicBezTo>
                  <a:lnTo>
                    <a:pt x="11438" y="8607"/>
                  </a:lnTo>
                  <a:cubicBezTo>
                    <a:pt x="11438" y="8663"/>
                    <a:pt x="11394" y="8708"/>
                    <a:pt x="11338" y="8708"/>
                  </a:cubicBezTo>
                  <a:lnTo>
                    <a:pt x="3631" y="8708"/>
                  </a:lnTo>
                  <a:cubicBezTo>
                    <a:pt x="3613" y="8708"/>
                    <a:pt x="3600" y="8712"/>
                    <a:pt x="3588" y="8723"/>
                  </a:cubicBezTo>
                  <a:cubicBezTo>
                    <a:pt x="3405" y="8904"/>
                    <a:pt x="3530" y="9125"/>
                    <a:pt x="3709" y="9125"/>
                  </a:cubicBezTo>
                  <a:lnTo>
                    <a:pt x="11637" y="9125"/>
                  </a:lnTo>
                  <a:cubicBezTo>
                    <a:pt x="11758" y="9125"/>
                    <a:pt x="11858" y="9027"/>
                    <a:pt x="11858" y="8904"/>
                  </a:cubicBezTo>
                  <a:lnTo>
                    <a:pt x="11858" y="217"/>
                  </a:lnTo>
                  <a:cubicBezTo>
                    <a:pt x="11856" y="101"/>
                    <a:pt x="11758" y="0"/>
                    <a:pt x="11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8"/>
            <p:cNvSpPr/>
            <p:nvPr/>
          </p:nvSpPr>
          <p:spPr>
            <a:xfrm>
              <a:off x="1214900" y="1844225"/>
              <a:ext cx="301425" cy="171000"/>
            </a:xfrm>
            <a:custGeom>
              <a:avLst/>
              <a:gdLst/>
              <a:ahLst/>
              <a:cxnLst/>
              <a:rect l="l" t="t" r="r" b="b"/>
              <a:pathLst>
                <a:path w="12057" h="6840" extrusionOk="0">
                  <a:moveTo>
                    <a:pt x="1465" y="1"/>
                  </a:moveTo>
                  <a:cubicBezTo>
                    <a:pt x="1349" y="1"/>
                    <a:pt x="1255" y="92"/>
                    <a:pt x="1255" y="210"/>
                  </a:cubicBezTo>
                  <a:cubicBezTo>
                    <a:pt x="1248" y="780"/>
                    <a:pt x="779" y="1242"/>
                    <a:pt x="210" y="1242"/>
                  </a:cubicBezTo>
                  <a:cubicBezTo>
                    <a:pt x="94" y="1246"/>
                    <a:pt x="0" y="1338"/>
                    <a:pt x="0" y="1452"/>
                  </a:cubicBezTo>
                  <a:lnTo>
                    <a:pt x="0" y="5388"/>
                  </a:lnTo>
                  <a:cubicBezTo>
                    <a:pt x="0" y="5504"/>
                    <a:pt x="94" y="5596"/>
                    <a:pt x="212" y="5596"/>
                  </a:cubicBezTo>
                  <a:cubicBezTo>
                    <a:pt x="782" y="5596"/>
                    <a:pt x="1251" y="6060"/>
                    <a:pt x="1255" y="6629"/>
                  </a:cubicBezTo>
                  <a:cubicBezTo>
                    <a:pt x="1255" y="6743"/>
                    <a:pt x="1349" y="6839"/>
                    <a:pt x="1465" y="6839"/>
                  </a:cubicBezTo>
                  <a:lnTo>
                    <a:pt x="10590" y="6839"/>
                  </a:lnTo>
                  <a:cubicBezTo>
                    <a:pt x="10706" y="6839"/>
                    <a:pt x="10800" y="6745"/>
                    <a:pt x="10800" y="6629"/>
                  </a:cubicBezTo>
                  <a:cubicBezTo>
                    <a:pt x="10806" y="6060"/>
                    <a:pt x="11275" y="5596"/>
                    <a:pt x="11844" y="5596"/>
                  </a:cubicBezTo>
                  <a:cubicBezTo>
                    <a:pt x="11961" y="5596"/>
                    <a:pt x="12057" y="5504"/>
                    <a:pt x="12057" y="5388"/>
                  </a:cubicBezTo>
                  <a:lnTo>
                    <a:pt x="12057" y="4015"/>
                  </a:lnTo>
                  <a:cubicBezTo>
                    <a:pt x="12057" y="3908"/>
                    <a:pt x="11978" y="3809"/>
                    <a:pt x="11871" y="3798"/>
                  </a:cubicBezTo>
                  <a:cubicBezTo>
                    <a:pt x="11862" y="3797"/>
                    <a:pt x="11854" y="3797"/>
                    <a:pt x="11845" y="3797"/>
                  </a:cubicBezTo>
                  <a:cubicBezTo>
                    <a:pt x="11730" y="3797"/>
                    <a:pt x="11637" y="3892"/>
                    <a:pt x="11637" y="4006"/>
                  </a:cubicBezTo>
                  <a:lnTo>
                    <a:pt x="11637" y="5191"/>
                  </a:lnTo>
                  <a:cubicBezTo>
                    <a:pt x="11003" y="5283"/>
                    <a:pt x="10496" y="5785"/>
                    <a:pt x="10398" y="6419"/>
                  </a:cubicBezTo>
                  <a:lnTo>
                    <a:pt x="1657" y="6419"/>
                  </a:lnTo>
                  <a:cubicBezTo>
                    <a:pt x="1559" y="5785"/>
                    <a:pt x="1052" y="5283"/>
                    <a:pt x="418" y="5191"/>
                  </a:cubicBezTo>
                  <a:lnTo>
                    <a:pt x="418" y="1644"/>
                  </a:lnTo>
                  <a:cubicBezTo>
                    <a:pt x="1052" y="1552"/>
                    <a:pt x="1559" y="1050"/>
                    <a:pt x="1657" y="416"/>
                  </a:cubicBezTo>
                  <a:lnTo>
                    <a:pt x="10398" y="416"/>
                  </a:lnTo>
                  <a:cubicBezTo>
                    <a:pt x="10496" y="1050"/>
                    <a:pt x="11003" y="1552"/>
                    <a:pt x="11637" y="1644"/>
                  </a:cubicBezTo>
                  <a:lnTo>
                    <a:pt x="11637" y="3021"/>
                  </a:lnTo>
                  <a:cubicBezTo>
                    <a:pt x="11637" y="3126"/>
                    <a:pt x="11715" y="3224"/>
                    <a:pt x="11820" y="3236"/>
                  </a:cubicBezTo>
                  <a:cubicBezTo>
                    <a:pt x="11829" y="3237"/>
                    <a:pt x="11838" y="3237"/>
                    <a:pt x="11846" y="3237"/>
                  </a:cubicBezTo>
                  <a:cubicBezTo>
                    <a:pt x="11963" y="3237"/>
                    <a:pt x="12054" y="3142"/>
                    <a:pt x="12054" y="3028"/>
                  </a:cubicBezTo>
                  <a:lnTo>
                    <a:pt x="12054" y="1452"/>
                  </a:lnTo>
                  <a:cubicBezTo>
                    <a:pt x="12054" y="1336"/>
                    <a:pt x="11961" y="1242"/>
                    <a:pt x="11842" y="1242"/>
                  </a:cubicBezTo>
                  <a:cubicBezTo>
                    <a:pt x="11273" y="1242"/>
                    <a:pt x="10804" y="780"/>
                    <a:pt x="10800" y="210"/>
                  </a:cubicBezTo>
                  <a:cubicBezTo>
                    <a:pt x="10800" y="97"/>
                    <a:pt x="10704" y="1"/>
                    <a:pt x="10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8"/>
            <p:cNvSpPr/>
            <p:nvPr/>
          </p:nvSpPr>
          <p:spPr>
            <a:xfrm>
              <a:off x="1204125" y="1833575"/>
              <a:ext cx="31450" cy="31375"/>
            </a:xfrm>
            <a:custGeom>
              <a:avLst/>
              <a:gdLst/>
              <a:ahLst/>
              <a:cxnLst/>
              <a:rect l="l" t="t" r="r" b="b"/>
              <a:pathLst>
                <a:path w="1258" h="1255" extrusionOk="0">
                  <a:moveTo>
                    <a:pt x="628" y="418"/>
                  </a:moveTo>
                  <a:cubicBezTo>
                    <a:pt x="744" y="418"/>
                    <a:pt x="838" y="514"/>
                    <a:pt x="838" y="627"/>
                  </a:cubicBezTo>
                  <a:cubicBezTo>
                    <a:pt x="838" y="741"/>
                    <a:pt x="744" y="837"/>
                    <a:pt x="628" y="837"/>
                  </a:cubicBezTo>
                  <a:cubicBezTo>
                    <a:pt x="514" y="837"/>
                    <a:pt x="420" y="741"/>
                    <a:pt x="420" y="627"/>
                  </a:cubicBezTo>
                  <a:cubicBezTo>
                    <a:pt x="420" y="514"/>
                    <a:pt x="514" y="418"/>
                    <a:pt x="628" y="418"/>
                  </a:cubicBezTo>
                  <a:close/>
                  <a:moveTo>
                    <a:pt x="628" y="0"/>
                  </a:moveTo>
                  <a:cubicBezTo>
                    <a:pt x="282" y="0"/>
                    <a:pt x="0" y="281"/>
                    <a:pt x="0" y="627"/>
                  </a:cubicBezTo>
                  <a:cubicBezTo>
                    <a:pt x="0" y="974"/>
                    <a:pt x="282" y="1255"/>
                    <a:pt x="628" y="1255"/>
                  </a:cubicBezTo>
                  <a:cubicBezTo>
                    <a:pt x="974" y="1255"/>
                    <a:pt x="1257" y="974"/>
                    <a:pt x="1257" y="627"/>
                  </a:cubicBezTo>
                  <a:cubicBezTo>
                    <a:pt x="1257"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8"/>
            <p:cNvSpPr/>
            <p:nvPr/>
          </p:nvSpPr>
          <p:spPr>
            <a:xfrm>
              <a:off x="1204125" y="1994700"/>
              <a:ext cx="31450" cy="31450"/>
            </a:xfrm>
            <a:custGeom>
              <a:avLst/>
              <a:gdLst/>
              <a:ahLst/>
              <a:cxnLst/>
              <a:rect l="l" t="t" r="r" b="b"/>
              <a:pathLst>
                <a:path w="1258" h="1258" extrusionOk="0">
                  <a:moveTo>
                    <a:pt x="628" y="420"/>
                  </a:moveTo>
                  <a:cubicBezTo>
                    <a:pt x="744" y="420"/>
                    <a:pt x="838" y="514"/>
                    <a:pt x="838" y="630"/>
                  </a:cubicBezTo>
                  <a:cubicBezTo>
                    <a:pt x="838" y="744"/>
                    <a:pt x="744" y="838"/>
                    <a:pt x="628" y="838"/>
                  </a:cubicBezTo>
                  <a:cubicBezTo>
                    <a:pt x="514" y="838"/>
                    <a:pt x="420" y="744"/>
                    <a:pt x="420" y="630"/>
                  </a:cubicBezTo>
                  <a:cubicBezTo>
                    <a:pt x="420" y="514"/>
                    <a:pt x="514" y="420"/>
                    <a:pt x="628" y="420"/>
                  </a:cubicBezTo>
                  <a:close/>
                  <a:moveTo>
                    <a:pt x="628" y="1"/>
                  </a:moveTo>
                  <a:cubicBezTo>
                    <a:pt x="282" y="1"/>
                    <a:pt x="0" y="282"/>
                    <a:pt x="0" y="630"/>
                  </a:cubicBezTo>
                  <a:cubicBezTo>
                    <a:pt x="0" y="976"/>
                    <a:pt x="282" y="1258"/>
                    <a:pt x="628" y="1258"/>
                  </a:cubicBezTo>
                  <a:cubicBezTo>
                    <a:pt x="974" y="1258"/>
                    <a:pt x="1257" y="976"/>
                    <a:pt x="1257" y="630"/>
                  </a:cubicBezTo>
                  <a:cubicBezTo>
                    <a:pt x="1257"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8"/>
            <p:cNvSpPr/>
            <p:nvPr/>
          </p:nvSpPr>
          <p:spPr>
            <a:xfrm>
              <a:off x="1495100" y="1833575"/>
              <a:ext cx="31375" cy="31375"/>
            </a:xfrm>
            <a:custGeom>
              <a:avLst/>
              <a:gdLst/>
              <a:ahLst/>
              <a:cxnLst/>
              <a:rect l="l" t="t" r="r" b="b"/>
              <a:pathLst>
                <a:path w="1255" h="1255" extrusionOk="0">
                  <a:moveTo>
                    <a:pt x="628" y="418"/>
                  </a:moveTo>
                  <a:cubicBezTo>
                    <a:pt x="741" y="418"/>
                    <a:pt x="837" y="514"/>
                    <a:pt x="837" y="627"/>
                  </a:cubicBezTo>
                  <a:cubicBezTo>
                    <a:pt x="837" y="741"/>
                    <a:pt x="741" y="837"/>
                    <a:pt x="628" y="837"/>
                  </a:cubicBezTo>
                  <a:cubicBezTo>
                    <a:pt x="514" y="837"/>
                    <a:pt x="418" y="741"/>
                    <a:pt x="418" y="627"/>
                  </a:cubicBezTo>
                  <a:cubicBezTo>
                    <a:pt x="418" y="514"/>
                    <a:pt x="514" y="418"/>
                    <a:pt x="628" y="418"/>
                  </a:cubicBezTo>
                  <a:close/>
                  <a:moveTo>
                    <a:pt x="628" y="0"/>
                  </a:moveTo>
                  <a:cubicBezTo>
                    <a:pt x="281" y="0"/>
                    <a:pt x="0" y="281"/>
                    <a:pt x="0" y="627"/>
                  </a:cubicBezTo>
                  <a:cubicBezTo>
                    <a:pt x="0" y="974"/>
                    <a:pt x="281" y="1255"/>
                    <a:pt x="628" y="1255"/>
                  </a:cubicBezTo>
                  <a:cubicBezTo>
                    <a:pt x="974" y="1255"/>
                    <a:pt x="1255" y="974"/>
                    <a:pt x="1255" y="627"/>
                  </a:cubicBezTo>
                  <a:cubicBezTo>
                    <a:pt x="1255"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8"/>
            <p:cNvSpPr/>
            <p:nvPr/>
          </p:nvSpPr>
          <p:spPr>
            <a:xfrm>
              <a:off x="1495100" y="1994700"/>
              <a:ext cx="31375" cy="31450"/>
            </a:xfrm>
            <a:custGeom>
              <a:avLst/>
              <a:gdLst/>
              <a:ahLst/>
              <a:cxnLst/>
              <a:rect l="l" t="t" r="r" b="b"/>
              <a:pathLst>
                <a:path w="1255" h="1258" extrusionOk="0">
                  <a:moveTo>
                    <a:pt x="628" y="420"/>
                  </a:moveTo>
                  <a:cubicBezTo>
                    <a:pt x="741" y="420"/>
                    <a:pt x="837" y="514"/>
                    <a:pt x="837" y="630"/>
                  </a:cubicBezTo>
                  <a:cubicBezTo>
                    <a:pt x="837" y="744"/>
                    <a:pt x="741" y="838"/>
                    <a:pt x="628" y="838"/>
                  </a:cubicBezTo>
                  <a:cubicBezTo>
                    <a:pt x="514" y="838"/>
                    <a:pt x="418" y="744"/>
                    <a:pt x="418" y="630"/>
                  </a:cubicBezTo>
                  <a:cubicBezTo>
                    <a:pt x="418" y="514"/>
                    <a:pt x="514" y="420"/>
                    <a:pt x="628" y="420"/>
                  </a:cubicBezTo>
                  <a:close/>
                  <a:moveTo>
                    <a:pt x="628" y="1"/>
                  </a:moveTo>
                  <a:cubicBezTo>
                    <a:pt x="281" y="1"/>
                    <a:pt x="0" y="282"/>
                    <a:pt x="0" y="630"/>
                  </a:cubicBezTo>
                  <a:cubicBezTo>
                    <a:pt x="0" y="976"/>
                    <a:pt x="281" y="1258"/>
                    <a:pt x="628" y="1258"/>
                  </a:cubicBezTo>
                  <a:cubicBezTo>
                    <a:pt x="974" y="1258"/>
                    <a:pt x="1255" y="976"/>
                    <a:pt x="1255" y="630"/>
                  </a:cubicBezTo>
                  <a:cubicBezTo>
                    <a:pt x="1255" y="284"/>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8"/>
            <p:cNvSpPr/>
            <p:nvPr/>
          </p:nvSpPr>
          <p:spPr>
            <a:xfrm>
              <a:off x="1329975" y="1866600"/>
              <a:ext cx="31400" cy="52325"/>
            </a:xfrm>
            <a:custGeom>
              <a:avLst/>
              <a:gdLst/>
              <a:ahLst/>
              <a:cxnLst/>
              <a:rect l="l" t="t" r="r" b="b"/>
              <a:pathLst>
                <a:path w="1256" h="2093" extrusionOk="0">
                  <a:moveTo>
                    <a:pt x="838" y="418"/>
                  </a:moveTo>
                  <a:lnTo>
                    <a:pt x="838" y="836"/>
                  </a:lnTo>
                  <a:lnTo>
                    <a:pt x="421" y="836"/>
                  </a:lnTo>
                  <a:lnTo>
                    <a:pt x="421" y="418"/>
                  </a:lnTo>
                  <a:close/>
                  <a:moveTo>
                    <a:pt x="211" y="1"/>
                  </a:moveTo>
                  <a:cubicBezTo>
                    <a:pt x="95" y="1"/>
                    <a:pt x="1" y="97"/>
                    <a:pt x="1" y="211"/>
                  </a:cubicBezTo>
                  <a:lnTo>
                    <a:pt x="1" y="1048"/>
                  </a:lnTo>
                  <a:cubicBezTo>
                    <a:pt x="1" y="1162"/>
                    <a:pt x="95" y="1258"/>
                    <a:pt x="211" y="1258"/>
                  </a:cubicBezTo>
                  <a:lnTo>
                    <a:pt x="838" y="1258"/>
                  </a:lnTo>
                  <a:lnTo>
                    <a:pt x="838" y="1477"/>
                  </a:lnTo>
                  <a:cubicBezTo>
                    <a:pt x="838" y="1600"/>
                    <a:pt x="736" y="1694"/>
                    <a:pt x="616" y="1694"/>
                  </a:cubicBezTo>
                  <a:cubicBezTo>
                    <a:pt x="594" y="1694"/>
                    <a:pt x="572" y="1691"/>
                    <a:pt x="550" y="1684"/>
                  </a:cubicBezTo>
                  <a:cubicBezTo>
                    <a:pt x="529" y="1678"/>
                    <a:pt x="508" y="1675"/>
                    <a:pt x="488" y="1675"/>
                  </a:cubicBezTo>
                  <a:cubicBezTo>
                    <a:pt x="323" y="1675"/>
                    <a:pt x="203" y="1866"/>
                    <a:pt x="338" y="2041"/>
                  </a:cubicBezTo>
                  <a:cubicBezTo>
                    <a:pt x="360" y="2068"/>
                    <a:pt x="398" y="2088"/>
                    <a:pt x="434" y="2091"/>
                  </a:cubicBezTo>
                  <a:cubicBezTo>
                    <a:pt x="453" y="2092"/>
                    <a:pt x="471" y="2093"/>
                    <a:pt x="489" y="2093"/>
                  </a:cubicBezTo>
                  <a:cubicBezTo>
                    <a:pt x="911" y="2093"/>
                    <a:pt x="1256" y="1751"/>
                    <a:pt x="1256" y="1327"/>
                  </a:cubicBezTo>
                  <a:lnTo>
                    <a:pt x="1256" y="1048"/>
                  </a:lnTo>
                  <a:lnTo>
                    <a:pt x="1256" y="211"/>
                  </a:lnTo>
                  <a:cubicBezTo>
                    <a:pt x="1256" y="97"/>
                    <a:pt x="1162"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8"/>
            <p:cNvSpPr/>
            <p:nvPr/>
          </p:nvSpPr>
          <p:spPr>
            <a:xfrm>
              <a:off x="1369050" y="1866550"/>
              <a:ext cx="31450" cy="52425"/>
            </a:xfrm>
            <a:custGeom>
              <a:avLst/>
              <a:gdLst/>
              <a:ahLst/>
              <a:cxnLst/>
              <a:rect l="l" t="t" r="r" b="b"/>
              <a:pathLst>
                <a:path w="1258" h="2097" extrusionOk="0">
                  <a:moveTo>
                    <a:pt x="838" y="420"/>
                  </a:moveTo>
                  <a:lnTo>
                    <a:pt x="838" y="838"/>
                  </a:lnTo>
                  <a:lnTo>
                    <a:pt x="421" y="838"/>
                  </a:lnTo>
                  <a:lnTo>
                    <a:pt x="421" y="420"/>
                  </a:lnTo>
                  <a:close/>
                  <a:moveTo>
                    <a:pt x="211" y="1"/>
                  </a:moveTo>
                  <a:cubicBezTo>
                    <a:pt x="97" y="1"/>
                    <a:pt x="1" y="97"/>
                    <a:pt x="1" y="210"/>
                  </a:cubicBezTo>
                  <a:lnTo>
                    <a:pt x="1" y="1048"/>
                  </a:lnTo>
                  <a:cubicBezTo>
                    <a:pt x="1" y="1162"/>
                    <a:pt x="97" y="1258"/>
                    <a:pt x="211" y="1258"/>
                  </a:cubicBezTo>
                  <a:lnTo>
                    <a:pt x="838" y="1258"/>
                  </a:lnTo>
                  <a:lnTo>
                    <a:pt x="838" y="1476"/>
                  </a:lnTo>
                  <a:cubicBezTo>
                    <a:pt x="838" y="1603"/>
                    <a:pt x="735" y="1695"/>
                    <a:pt x="615" y="1695"/>
                  </a:cubicBezTo>
                  <a:cubicBezTo>
                    <a:pt x="594" y="1695"/>
                    <a:pt x="572" y="1692"/>
                    <a:pt x="550" y="1686"/>
                  </a:cubicBezTo>
                  <a:cubicBezTo>
                    <a:pt x="529" y="1680"/>
                    <a:pt x="508" y="1677"/>
                    <a:pt x="488" y="1677"/>
                  </a:cubicBezTo>
                  <a:cubicBezTo>
                    <a:pt x="323" y="1677"/>
                    <a:pt x="203" y="1870"/>
                    <a:pt x="338" y="2043"/>
                  </a:cubicBezTo>
                  <a:cubicBezTo>
                    <a:pt x="360" y="2072"/>
                    <a:pt x="398" y="2090"/>
                    <a:pt x="434" y="2095"/>
                  </a:cubicBezTo>
                  <a:cubicBezTo>
                    <a:pt x="451" y="2096"/>
                    <a:pt x="468" y="2096"/>
                    <a:pt x="485" y="2096"/>
                  </a:cubicBezTo>
                  <a:cubicBezTo>
                    <a:pt x="909" y="2096"/>
                    <a:pt x="1258" y="1754"/>
                    <a:pt x="1258" y="1329"/>
                  </a:cubicBezTo>
                  <a:lnTo>
                    <a:pt x="1258" y="1050"/>
                  </a:lnTo>
                  <a:lnTo>
                    <a:pt x="1258" y="130"/>
                  </a:lnTo>
                  <a:cubicBezTo>
                    <a:pt x="1258" y="59"/>
                    <a:pt x="1202" y="1"/>
                    <a:pt x="1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8"/>
            <p:cNvSpPr/>
            <p:nvPr/>
          </p:nvSpPr>
          <p:spPr>
            <a:xfrm>
              <a:off x="1259600" y="1936325"/>
              <a:ext cx="141300" cy="10525"/>
            </a:xfrm>
            <a:custGeom>
              <a:avLst/>
              <a:gdLst/>
              <a:ahLst/>
              <a:cxnLst/>
              <a:rect l="l" t="t" r="r" b="b"/>
              <a:pathLst>
                <a:path w="5652" h="421" extrusionOk="0">
                  <a:moveTo>
                    <a:pt x="224" y="0"/>
                  </a:moveTo>
                  <a:cubicBezTo>
                    <a:pt x="99" y="0"/>
                    <a:pt x="1" y="110"/>
                    <a:pt x="16" y="235"/>
                  </a:cubicBezTo>
                  <a:cubicBezTo>
                    <a:pt x="27" y="344"/>
                    <a:pt x="126" y="420"/>
                    <a:pt x="231" y="420"/>
                  </a:cubicBezTo>
                  <a:lnTo>
                    <a:pt x="5419" y="420"/>
                  </a:lnTo>
                  <a:cubicBezTo>
                    <a:pt x="5526" y="420"/>
                    <a:pt x="5622" y="342"/>
                    <a:pt x="5636" y="235"/>
                  </a:cubicBezTo>
                  <a:cubicBezTo>
                    <a:pt x="5651" y="108"/>
                    <a:pt x="5551" y="0"/>
                    <a:pt x="5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8"/>
            <p:cNvSpPr/>
            <p:nvPr/>
          </p:nvSpPr>
          <p:spPr>
            <a:xfrm>
              <a:off x="1414100" y="1936325"/>
              <a:ext cx="57625" cy="10525"/>
            </a:xfrm>
            <a:custGeom>
              <a:avLst/>
              <a:gdLst/>
              <a:ahLst/>
              <a:cxnLst/>
              <a:rect l="l" t="t" r="r" b="b"/>
              <a:pathLst>
                <a:path w="2305" h="421" extrusionOk="0">
                  <a:moveTo>
                    <a:pt x="233" y="0"/>
                  </a:moveTo>
                  <a:cubicBezTo>
                    <a:pt x="128" y="0"/>
                    <a:pt x="30" y="79"/>
                    <a:pt x="18" y="186"/>
                  </a:cubicBezTo>
                  <a:cubicBezTo>
                    <a:pt x="1" y="313"/>
                    <a:pt x="101" y="420"/>
                    <a:pt x="224" y="420"/>
                  </a:cubicBezTo>
                  <a:lnTo>
                    <a:pt x="2081" y="420"/>
                  </a:lnTo>
                  <a:cubicBezTo>
                    <a:pt x="2206" y="420"/>
                    <a:pt x="2305" y="311"/>
                    <a:pt x="2287" y="186"/>
                  </a:cubicBezTo>
                  <a:cubicBezTo>
                    <a:pt x="2276" y="79"/>
                    <a:pt x="2182" y="0"/>
                    <a:pt x="2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8"/>
            <p:cNvSpPr/>
            <p:nvPr/>
          </p:nvSpPr>
          <p:spPr>
            <a:xfrm>
              <a:off x="1276350" y="1982375"/>
              <a:ext cx="178625" cy="10525"/>
            </a:xfrm>
            <a:custGeom>
              <a:avLst/>
              <a:gdLst/>
              <a:ahLst/>
              <a:cxnLst/>
              <a:rect l="l" t="t" r="r" b="b"/>
              <a:pathLst>
                <a:path w="7145" h="421" extrusionOk="0">
                  <a:moveTo>
                    <a:pt x="233" y="0"/>
                  </a:moveTo>
                  <a:cubicBezTo>
                    <a:pt x="125" y="0"/>
                    <a:pt x="27" y="78"/>
                    <a:pt x="16" y="186"/>
                  </a:cubicBezTo>
                  <a:cubicBezTo>
                    <a:pt x="0" y="313"/>
                    <a:pt x="101" y="420"/>
                    <a:pt x="224" y="420"/>
                  </a:cubicBezTo>
                  <a:lnTo>
                    <a:pt x="6913" y="420"/>
                  </a:lnTo>
                  <a:cubicBezTo>
                    <a:pt x="7018" y="420"/>
                    <a:pt x="7116" y="342"/>
                    <a:pt x="7127" y="235"/>
                  </a:cubicBezTo>
                  <a:cubicBezTo>
                    <a:pt x="7145" y="107"/>
                    <a:pt x="7044" y="0"/>
                    <a:pt x="6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8"/>
            <p:cNvSpPr/>
            <p:nvPr/>
          </p:nvSpPr>
          <p:spPr>
            <a:xfrm>
              <a:off x="1304250" y="1959375"/>
              <a:ext cx="122825" cy="10450"/>
            </a:xfrm>
            <a:custGeom>
              <a:avLst/>
              <a:gdLst/>
              <a:ahLst/>
              <a:cxnLst/>
              <a:rect l="l" t="t" r="r" b="b"/>
              <a:pathLst>
                <a:path w="4913" h="418" extrusionOk="0">
                  <a:moveTo>
                    <a:pt x="224" y="0"/>
                  </a:moveTo>
                  <a:cubicBezTo>
                    <a:pt x="99" y="0"/>
                    <a:pt x="1" y="108"/>
                    <a:pt x="16" y="235"/>
                  </a:cubicBezTo>
                  <a:cubicBezTo>
                    <a:pt x="27" y="342"/>
                    <a:pt x="126" y="418"/>
                    <a:pt x="233" y="418"/>
                  </a:cubicBezTo>
                  <a:lnTo>
                    <a:pt x="4680" y="418"/>
                  </a:lnTo>
                  <a:cubicBezTo>
                    <a:pt x="4785" y="418"/>
                    <a:pt x="4884" y="340"/>
                    <a:pt x="4895" y="235"/>
                  </a:cubicBezTo>
                  <a:cubicBezTo>
                    <a:pt x="4913" y="105"/>
                    <a:pt x="4812" y="0"/>
                    <a:pt x="46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 name="Google Shape;2500;p48"/>
          <p:cNvGrpSpPr/>
          <p:nvPr/>
        </p:nvGrpSpPr>
        <p:grpSpPr>
          <a:xfrm>
            <a:off x="1230250" y="2617263"/>
            <a:ext cx="270725" cy="357250"/>
            <a:chOff x="1230250" y="2377875"/>
            <a:chExt cx="270725" cy="357250"/>
          </a:xfrm>
        </p:grpSpPr>
        <p:sp>
          <p:nvSpPr>
            <p:cNvPr id="2501" name="Google Shape;2501;p48"/>
            <p:cNvSpPr/>
            <p:nvPr/>
          </p:nvSpPr>
          <p:spPr>
            <a:xfrm>
              <a:off x="1230250" y="2377875"/>
              <a:ext cx="270725" cy="357250"/>
            </a:xfrm>
            <a:custGeom>
              <a:avLst/>
              <a:gdLst/>
              <a:ahLst/>
              <a:cxnLst/>
              <a:rect l="l" t="t" r="r" b="b"/>
              <a:pathLst>
                <a:path w="10829" h="14290" extrusionOk="0">
                  <a:moveTo>
                    <a:pt x="8596" y="3504"/>
                  </a:moveTo>
                  <a:lnTo>
                    <a:pt x="10121" y="5024"/>
                  </a:lnTo>
                  <a:lnTo>
                    <a:pt x="8804" y="5024"/>
                  </a:lnTo>
                  <a:cubicBezTo>
                    <a:pt x="8690" y="5024"/>
                    <a:pt x="8596" y="4930"/>
                    <a:pt x="8596" y="4817"/>
                  </a:cubicBezTo>
                  <a:lnTo>
                    <a:pt x="8596" y="3504"/>
                  </a:lnTo>
                  <a:close/>
                  <a:moveTo>
                    <a:pt x="8804" y="1816"/>
                  </a:moveTo>
                  <a:cubicBezTo>
                    <a:pt x="8920" y="1816"/>
                    <a:pt x="9013" y="1910"/>
                    <a:pt x="9013" y="2026"/>
                  </a:cubicBezTo>
                  <a:lnTo>
                    <a:pt x="9013" y="3343"/>
                  </a:lnTo>
                  <a:lnTo>
                    <a:pt x="8565" y="2892"/>
                  </a:lnTo>
                  <a:cubicBezTo>
                    <a:pt x="8498" y="2830"/>
                    <a:pt x="8411" y="2792"/>
                    <a:pt x="8319" y="2792"/>
                  </a:cubicBezTo>
                  <a:lnTo>
                    <a:pt x="3010" y="2792"/>
                  </a:lnTo>
                  <a:cubicBezTo>
                    <a:pt x="2891" y="2792"/>
                    <a:pt x="2791" y="2890"/>
                    <a:pt x="2791" y="3013"/>
                  </a:cubicBezTo>
                  <a:lnTo>
                    <a:pt x="2791" y="10048"/>
                  </a:lnTo>
                  <a:cubicBezTo>
                    <a:pt x="2791" y="10070"/>
                    <a:pt x="2798" y="10090"/>
                    <a:pt x="2816" y="10103"/>
                  </a:cubicBezTo>
                  <a:cubicBezTo>
                    <a:pt x="2877" y="10163"/>
                    <a:pt x="2942" y="10188"/>
                    <a:pt x="3002" y="10188"/>
                  </a:cubicBezTo>
                  <a:cubicBezTo>
                    <a:pt x="3116" y="10188"/>
                    <a:pt x="3209" y="10095"/>
                    <a:pt x="3209" y="9978"/>
                  </a:cubicBezTo>
                  <a:lnTo>
                    <a:pt x="3209" y="3421"/>
                  </a:lnTo>
                  <a:cubicBezTo>
                    <a:pt x="3209" y="3305"/>
                    <a:pt x="3305" y="3211"/>
                    <a:pt x="3418" y="3211"/>
                  </a:cubicBezTo>
                  <a:lnTo>
                    <a:pt x="8176" y="3211"/>
                  </a:lnTo>
                  <a:lnTo>
                    <a:pt x="8176" y="3769"/>
                  </a:lnTo>
                  <a:lnTo>
                    <a:pt x="6535" y="3769"/>
                  </a:lnTo>
                  <a:cubicBezTo>
                    <a:pt x="6430" y="3769"/>
                    <a:pt x="6332" y="3848"/>
                    <a:pt x="6321" y="3953"/>
                  </a:cubicBezTo>
                  <a:cubicBezTo>
                    <a:pt x="6303" y="4082"/>
                    <a:pt x="6403" y="4187"/>
                    <a:pt x="6526" y="4187"/>
                  </a:cubicBezTo>
                  <a:lnTo>
                    <a:pt x="8176" y="4187"/>
                  </a:lnTo>
                  <a:lnTo>
                    <a:pt x="8176" y="4607"/>
                  </a:lnTo>
                  <a:lnTo>
                    <a:pt x="4354" y="4607"/>
                  </a:lnTo>
                  <a:lnTo>
                    <a:pt x="4354" y="4187"/>
                  </a:lnTo>
                  <a:lnTo>
                    <a:pt x="5530" y="4187"/>
                  </a:lnTo>
                  <a:cubicBezTo>
                    <a:pt x="5638" y="4187"/>
                    <a:pt x="5734" y="4109"/>
                    <a:pt x="5745" y="4004"/>
                  </a:cubicBezTo>
                  <a:cubicBezTo>
                    <a:pt x="5763" y="3874"/>
                    <a:pt x="5662" y="3769"/>
                    <a:pt x="5539" y="3769"/>
                  </a:cubicBezTo>
                  <a:lnTo>
                    <a:pt x="4144" y="3769"/>
                  </a:lnTo>
                  <a:cubicBezTo>
                    <a:pt x="4030" y="3769"/>
                    <a:pt x="3934" y="3863"/>
                    <a:pt x="3934" y="3979"/>
                  </a:cubicBezTo>
                  <a:lnTo>
                    <a:pt x="3934" y="4817"/>
                  </a:lnTo>
                  <a:cubicBezTo>
                    <a:pt x="3934" y="4930"/>
                    <a:pt x="4030" y="5024"/>
                    <a:pt x="4144" y="5024"/>
                  </a:cubicBezTo>
                  <a:lnTo>
                    <a:pt x="8201" y="5024"/>
                  </a:lnTo>
                  <a:cubicBezTo>
                    <a:pt x="8288" y="5268"/>
                    <a:pt x="8520" y="5444"/>
                    <a:pt x="8792" y="5444"/>
                  </a:cubicBezTo>
                  <a:lnTo>
                    <a:pt x="10409" y="5444"/>
                  </a:lnTo>
                  <a:lnTo>
                    <a:pt x="10409" y="13662"/>
                  </a:lnTo>
                  <a:cubicBezTo>
                    <a:pt x="10409" y="13776"/>
                    <a:pt x="10315" y="13872"/>
                    <a:pt x="10199" y="13872"/>
                  </a:cubicBezTo>
                  <a:lnTo>
                    <a:pt x="3418" y="13872"/>
                  </a:lnTo>
                  <a:cubicBezTo>
                    <a:pt x="3305" y="13872"/>
                    <a:pt x="3209" y="13776"/>
                    <a:pt x="3209" y="13662"/>
                  </a:cubicBezTo>
                  <a:lnTo>
                    <a:pt x="3209" y="10963"/>
                  </a:lnTo>
                  <a:cubicBezTo>
                    <a:pt x="3209" y="10858"/>
                    <a:pt x="3130" y="10760"/>
                    <a:pt x="3025" y="10749"/>
                  </a:cubicBezTo>
                  <a:cubicBezTo>
                    <a:pt x="3016" y="10748"/>
                    <a:pt x="3008" y="10747"/>
                    <a:pt x="2999" y="10747"/>
                  </a:cubicBezTo>
                  <a:cubicBezTo>
                    <a:pt x="2882" y="10747"/>
                    <a:pt x="2791" y="10842"/>
                    <a:pt x="2791" y="10956"/>
                  </a:cubicBezTo>
                  <a:lnTo>
                    <a:pt x="2791" y="12477"/>
                  </a:lnTo>
                  <a:lnTo>
                    <a:pt x="2023" y="12477"/>
                  </a:lnTo>
                  <a:cubicBezTo>
                    <a:pt x="1909" y="12477"/>
                    <a:pt x="1813" y="12381"/>
                    <a:pt x="1813" y="12267"/>
                  </a:cubicBezTo>
                  <a:lnTo>
                    <a:pt x="1813" y="2026"/>
                  </a:lnTo>
                  <a:cubicBezTo>
                    <a:pt x="1813" y="1910"/>
                    <a:pt x="1909" y="1816"/>
                    <a:pt x="2023" y="1816"/>
                  </a:cubicBezTo>
                  <a:close/>
                  <a:moveTo>
                    <a:pt x="219" y="1"/>
                  </a:moveTo>
                  <a:cubicBezTo>
                    <a:pt x="98" y="1"/>
                    <a:pt x="0" y="99"/>
                    <a:pt x="0" y="222"/>
                  </a:cubicBezTo>
                  <a:lnTo>
                    <a:pt x="0" y="2374"/>
                  </a:lnTo>
                  <a:cubicBezTo>
                    <a:pt x="0" y="2396"/>
                    <a:pt x="7" y="2416"/>
                    <a:pt x="25" y="2430"/>
                  </a:cubicBezTo>
                  <a:cubicBezTo>
                    <a:pt x="86" y="2488"/>
                    <a:pt x="151" y="2513"/>
                    <a:pt x="210" y="2513"/>
                  </a:cubicBezTo>
                  <a:cubicBezTo>
                    <a:pt x="325" y="2513"/>
                    <a:pt x="418" y="2420"/>
                    <a:pt x="418" y="2305"/>
                  </a:cubicBezTo>
                  <a:lnTo>
                    <a:pt x="418" y="630"/>
                  </a:lnTo>
                  <a:cubicBezTo>
                    <a:pt x="418" y="514"/>
                    <a:pt x="511" y="421"/>
                    <a:pt x="628" y="421"/>
                  </a:cubicBezTo>
                  <a:lnTo>
                    <a:pt x="7408" y="421"/>
                  </a:lnTo>
                  <a:cubicBezTo>
                    <a:pt x="7524" y="421"/>
                    <a:pt x="7618" y="514"/>
                    <a:pt x="7618" y="630"/>
                  </a:cubicBezTo>
                  <a:lnTo>
                    <a:pt x="7618" y="1396"/>
                  </a:lnTo>
                  <a:lnTo>
                    <a:pt x="2023" y="1396"/>
                  </a:lnTo>
                  <a:cubicBezTo>
                    <a:pt x="1677" y="1396"/>
                    <a:pt x="1396" y="1680"/>
                    <a:pt x="1396" y="2026"/>
                  </a:cubicBezTo>
                  <a:lnTo>
                    <a:pt x="1396" y="11081"/>
                  </a:lnTo>
                  <a:lnTo>
                    <a:pt x="628" y="11081"/>
                  </a:lnTo>
                  <a:cubicBezTo>
                    <a:pt x="511" y="11081"/>
                    <a:pt x="418" y="10985"/>
                    <a:pt x="418" y="10871"/>
                  </a:cubicBezTo>
                  <a:lnTo>
                    <a:pt x="418" y="3289"/>
                  </a:lnTo>
                  <a:cubicBezTo>
                    <a:pt x="418" y="3182"/>
                    <a:pt x="340" y="3086"/>
                    <a:pt x="232" y="3075"/>
                  </a:cubicBezTo>
                  <a:cubicBezTo>
                    <a:pt x="222" y="3074"/>
                    <a:pt x="213" y="3073"/>
                    <a:pt x="203" y="3073"/>
                  </a:cubicBezTo>
                  <a:cubicBezTo>
                    <a:pt x="89" y="3073"/>
                    <a:pt x="0" y="3167"/>
                    <a:pt x="0" y="3281"/>
                  </a:cubicBezTo>
                  <a:lnTo>
                    <a:pt x="0" y="10871"/>
                  </a:lnTo>
                  <a:cubicBezTo>
                    <a:pt x="0" y="11218"/>
                    <a:pt x="282" y="11499"/>
                    <a:pt x="628" y="11499"/>
                  </a:cubicBezTo>
                  <a:lnTo>
                    <a:pt x="1396" y="11499"/>
                  </a:lnTo>
                  <a:lnTo>
                    <a:pt x="1396" y="12267"/>
                  </a:lnTo>
                  <a:cubicBezTo>
                    <a:pt x="1396" y="12613"/>
                    <a:pt x="1677" y="12894"/>
                    <a:pt x="2023" y="12894"/>
                  </a:cubicBezTo>
                  <a:lnTo>
                    <a:pt x="2791" y="12894"/>
                  </a:lnTo>
                  <a:lnTo>
                    <a:pt x="2791" y="13662"/>
                  </a:lnTo>
                  <a:cubicBezTo>
                    <a:pt x="2791" y="14008"/>
                    <a:pt x="3072" y="14290"/>
                    <a:pt x="3418" y="14290"/>
                  </a:cubicBezTo>
                  <a:lnTo>
                    <a:pt x="10199" y="14290"/>
                  </a:lnTo>
                  <a:cubicBezTo>
                    <a:pt x="10545" y="14290"/>
                    <a:pt x="10829" y="14008"/>
                    <a:pt x="10829" y="13662"/>
                  </a:cubicBezTo>
                  <a:lnTo>
                    <a:pt x="10829" y="5292"/>
                  </a:lnTo>
                  <a:cubicBezTo>
                    <a:pt x="10829" y="5201"/>
                    <a:pt x="10791" y="5109"/>
                    <a:pt x="10724" y="5044"/>
                  </a:cubicBezTo>
                  <a:lnTo>
                    <a:pt x="9433" y="3758"/>
                  </a:lnTo>
                  <a:lnTo>
                    <a:pt x="9433" y="2026"/>
                  </a:lnTo>
                  <a:cubicBezTo>
                    <a:pt x="9433" y="1680"/>
                    <a:pt x="9150" y="1396"/>
                    <a:pt x="8804" y="1396"/>
                  </a:cubicBezTo>
                  <a:lnTo>
                    <a:pt x="8038" y="1396"/>
                  </a:lnTo>
                  <a:lnTo>
                    <a:pt x="8038" y="630"/>
                  </a:lnTo>
                  <a:cubicBezTo>
                    <a:pt x="8038" y="284"/>
                    <a:pt x="7754" y="1"/>
                    <a:pt x="74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8"/>
            <p:cNvSpPr/>
            <p:nvPr/>
          </p:nvSpPr>
          <p:spPr>
            <a:xfrm>
              <a:off x="1418800" y="2576750"/>
              <a:ext cx="53200" cy="10475"/>
            </a:xfrm>
            <a:custGeom>
              <a:avLst/>
              <a:gdLst/>
              <a:ahLst/>
              <a:cxnLst/>
              <a:rect l="l" t="t" r="r" b="b"/>
              <a:pathLst>
                <a:path w="2128" h="419" extrusionOk="0">
                  <a:moveTo>
                    <a:pt x="232" y="1"/>
                  </a:moveTo>
                  <a:cubicBezTo>
                    <a:pt x="127" y="1"/>
                    <a:pt x="29" y="79"/>
                    <a:pt x="18" y="184"/>
                  </a:cubicBezTo>
                  <a:cubicBezTo>
                    <a:pt x="0" y="313"/>
                    <a:pt x="101" y="418"/>
                    <a:pt x="223" y="418"/>
                  </a:cubicBezTo>
                  <a:lnTo>
                    <a:pt x="1896" y="418"/>
                  </a:lnTo>
                  <a:cubicBezTo>
                    <a:pt x="2001" y="418"/>
                    <a:pt x="2099" y="340"/>
                    <a:pt x="2110" y="235"/>
                  </a:cubicBezTo>
                  <a:cubicBezTo>
                    <a:pt x="2128" y="108"/>
                    <a:pt x="2030" y="1"/>
                    <a:pt x="19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8"/>
            <p:cNvSpPr/>
            <p:nvPr/>
          </p:nvSpPr>
          <p:spPr>
            <a:xfrm>
              <a:off x="1328025" y="2576750"/>
              <a:ext cx="77625" cy="10475"/>
            </a:xfrm>
            <a:custGeom>
              <a:avLst/>
              <a:gdLst/>
              <a:ahLst/>
              <a:cxnLst/>
              <a:rect l="l" t="t" r="r" b="b"/>
              <a:pathLst>
                <a:path w="3105" h="419" extrusionOk="0">
                  <a:moveTo>
                    <a:pt x="233" y="1"/>
                  </a:moveTo>
                  <a:cubicBezTo>
                    <a:pt x="126" y="1"/>
                    <a:pt x="30" y="79"/>
                    <a:pt x="19" y="184"/>
                  </a:cubicBezTo>
                  <a:cubicBezTo>
                    <a:pt x="1" y="311"/>
                    <a:pt x="101" y="418"/>
                    <a:pt x="224" y="418"/>
                  </a:cubicBezTo>
                  <a:lnTo>
                    <a:pt x="2872" y="418"/>
                  </a:lnTo>
                  <a:cubicBezTo>
                    <a:pt x="2979" y="418"/>
                    <a:pt x="3077" y="340"/>
                    <a:pt x="3089" y="235"/>
                  </a:cubicBezTo>
                  <a:cubicBezTo>
                    <a:pt x="3104" y="106"/>
                    <a:pt x="3004" y="1"/>
                    <a:pt x="2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8"/>
            <p:cNvSpPr/>
            <p:nvPr/>
          </p:nvSpPr>
          <p:spPr>
            <a:xfrm>
              <a:off x="1328025" y="2555825"/>
              <a:ext cx="143975" cy="10450"/>
            </a:xfrm>
            <a:custGeom>
              <a:avLst/>
              <a:gdLst/>
              <a:ahLst/>
              <a:cxnLst/>
              <a:rect l="l" t="t" r="r" b="b"/>
              <a:pathLst>
                <a:path w="5759" h="418" extrusionOk="0">
                  <a:moveTo>
                    <a:pt x="233" y="0"/>
                  </a:moveTo>
                  <a:cubicBezTo>
                    <a:pt x="126" y="0"/>
                    <a:pt x="30" y="79"/>
                    <a:pt x="19" y="184"/>
                  </a:cubicBezTo>
                  <a:cubicBezTo>
                    <a:pt x="1" y="311"/>
                    <a:pt x="101" y="418"/>
                    <a:pt x="224" y="418"/>
                  </a:cubicBezTo>
                  <a:lnTo>
                    <a:pt x="5527" y="418"/>
                  </a:lnTo>
                  <a:cubicBezTo>
                    <a:pt x="5634" y="418"/>
                    <a:pt x="5730" y="340"/>
                    <a:pt x="5741" y="235"/>
                  </a:cubicBezTo>
                  <a:cubicBezTo>
                    <a:pt x="5759" y="105"/>
                    <a:pt x="5658" y="0"/>
                    <a:pt x="5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8"/>
            <p:cNvSpPr/>
            <p:nvPr/>
          </p:nvSpPr>
          <p:spPr>
            <a:xfrm>
              <a:off x="1366550" y="2527925"/>
              <a:ext cx="67000" cy="10450"/>
            </a:xfrm>
            <a:custGeom>
              <a:avLst/>
              <a:gdLst/>
              <a:ahLst/>
              <a:cxnLst/>
              <a:rect l="l" t="t" r="r" b="b"/>
              <a:pathLst>
                <a:path w="2680" h="418" extrusionOk="0">
                  <a:moveTo>
                    <a:pt x="233" y="0"/>
                  </a:moveTo>
                  <a:cubicBezTo>
                    <a:pt x="125" y="0"/>
                    <a:pt x="29" y="78"/>
                    <a:pt x="18" y="183"/>
                  </a:cubicBezTo>
                  <a:cubicBezTo>
                    <a:pt x="0" y="310"/>
                    <a:pt x="99" y="418"/>
                    <a:pt x="224" y="418"/>
                  </a:cubicBezTo>
                  <a:lnTo>
                    <a:pt x="2447" y="418"/>
                  </a:lnTo>
                  <a:cubicBezTo>
                    <a:pt x="2554" y="418"/>
                    <a:pt x="2653" y="339"/>
                    <a:pt x="2664" y="235"/>
                  </a:cubicBezTo>
                  <a:cubicBezTo>
                    <a:pt x="2680" y="105"/>
                    <a:pt x="2579" y="0"/>
                    <a:pt x="2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8"/>
            <p:cNvSpPr/>
            <p:nvPr/>
          </p:nvSpPr>
          <p:spPr>
            <a:xfrm>
              <a:off x="1328025" y="2597675"/>
              <a:ext cx="145150" cy="10475"/>
            </a:xfrm>
            <a:custGeom>
              <a:avLst/>
              <a:gdLst/>
              <a:ahLst/>
              <a:cxnLst/>
              <a:rect l="l" t="t" r="r" b="b"/>
              <a:pathLst>
                <a:path w="5806" h="419" extrusionOk="0">
                  <a:moveTo>
                    <a:pt x="233" y="1"/>
                  </a:moveTo>
                  <a:cubicBezTo>
                    <a:pt x="126" y="1"/>
                    <a:pt x="30" y="79"/>
                    <a:pt x="19" y="184"/>
                  </a:cubicBezTo>
                  <a:cubicBezTo>
                    <a:pt x="1" y="313"/>
                    <a:pt x="101" y="418"/>
                    <a:pt x="224" y="418"/>
                  </a:cubicBezTo>
                  <a:lnTo>
                    <a:pt x="5574" y="418"/>
                  </a:lnTo>
                  <a:cubicBezTo>
                    <a:pt x="5681" y="418"/>
                    <a:pt x="5777" y="340"/>
                    <a:pt x="5790" y="235"/>
                  </a:cubicBezTo>
                  <a:cubicBezTo>
                    <a:pt x="5806" y="108"/>
                    <a:pt x="5707" y="1"/>
                    <a:pt x="55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8"/>
            <p:cNvSpPr/>
            <p:nvPr/>
          </p:nvSpPr>
          <p:spPr>
            <a:xfrm>
              <a:off x="1328025" y="2618625"/>
              <a:ext cx="145150" cy="10450"/>
            </a:xfrm>
            <a:custGeom>
              <a:avLst/>
              <a:gdLst/>
              <a:ahLst/>
              <a:cxnLst/>
              <a:rect l="l" t="t" r="r" b="b"/>
              <a:pathLst>
                <a:path w="5806" h="418" extrusionOk="0">
                  <a:moveTo>
                    <a:pt x="233" y="0"/>
                  </a:moveTo>
                  <a:cubicBezTo>
                    <a:pt x="126" y="0"/>
                    <a:pt x="30" y="78"/>
                    <a:pt x="19" y="183"/>
                  </a:cubicBezTo>
                  <a:cubicBezTo>
                    <a:pt x="1" y="313"/>
                    <a:pt x="101" y="418"/>
                    <a:pt x="224" y="418"/>
                  </a:cubicBezTo>
                  <a:lnTo>
                    <a:pt x="5574" y="418"/>
                  </a:lnTo>
                  <a:cubicBezTo>
                    <a:pt x="5681" y="418"/>
                    <a:pt x="5777" y="340"/>
                    <a:pt x="5790" y="235"/>
                  </a:cubicBezTo>
                  <a:cubicBezTo>
                    <a:pt x="5806" y="107"/>
                    <a:pt x="5707" y="0"/>
                    <a:pt x="55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8"/>
            <p:cNvSpPr/>
            <p:nvPr/>
          </p:nvSpPr>
          <p:spPr>
            <a:xfrm>
              <a:off x="1433625" y="2677225"/>
              <a:ext cx="39175" cy="10450"/>
            </a:xfrm>
            <a:custGeom>
              <a:avLst/>
              <a:gdLst/>
              <a:ahLst/>
              <a:cxnLst/>
              <a:rect l="l" t="t" r="r" b="b"/>
              <a:pathLst>
                <a:path w="1567" h="418" extrusionOk="0">
                  <a:moveTo>
                    <a:pt x="233" y="0"/>
                  </a:moveTo>
                  <a:cubicBezTo>
                    <a:pt x="128" y="0"/>
                    <a:pt x="30" y="79"/>
                    <a:pt x="19" y="183"/>
                  </a:cubicBezTo>
                  <a:cubicBezTo>
                    <a:pt x="1" y="313"/>
                    <a:pt x="101" y="418"/>
                    <a:pt x="224" y="418"/>
                  </a:cubicBezTo>
                  <a:lnTo>
                    <a:pt x="1334" y="418"/>
                  </a:lnTo>
                  <a:cubicBezTo>
                    <a:pt x="1439" y="418"/>
                    <a:pt x="1537" y="340"/>
                    <a:pt x="1548" y="235"/>
                  </a:cubicBezTo>
                  <a:cubicBezTo>
                    <a:pt x="1566" y="108"/>
                    <a:pt x="1466" y="0"/>
                    <a:pt x="13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8"/>
            <p:cNvSpPr/>
            <p:nvPr/>
          </p:nvSpPr>
          <p:spPr>
            <a:xfrm>
              <a:off x="1412700" y="2656300"/>
              <a:ext cx="60100" cy="10450"/>
            </a:xfrm>
            <a:custGeom>
              <a:avLst/>
              <a:gdLst/>
              <a:ahLst/>
              <a:cxnLst/>
              <a:rect l="l" t="t" r="r" b="b"/>
              <a:pathLst>
                <a:path w="2404" h="418" extrusionOk="0">
                  <a:moveTo>
                    <a:pt x="233" y="0"/>
                  </a:moveTo>
                  <a:cubicBezTo>
                    <a:pt x="128" y="0"/>
                    <a:pt x="30" y="78"/>
                    <a:pt x="19" y="183"/>
                  </a:cubicBezTo>
                  <a:cubicBezTo>
                    <a:pt x="1" y="313"/>
                    <a:pt x="101" y="418"/>
                    <a:pt x="224" y="418"/>
                  </a:cubicBezTo>
                  <a:lnTo>
                    <a:pt x="2171" y="418"/>
                  </a:lnTo>
                  <a:cubicBezTo>
                    <a:pt x="2276" y="418"/>
                    <a:pt x="2374" y="340"/>
                    <a:pt x="2385" y="235"/>
                  </a:cubicBezTo>
                  <a:cubicBezTo>
                    <a:pt x="2403" y="107"/>
                    <a:pt x="2303" y="0"/>
                    <a:pt x="2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8"/>
            <p:cNvSpPr/>
            <p:nvPr/>
          </p:nvSpPr>
          <p:spPr>
            <a:xfrm>
              <a:off x="1327975" y="2645750"/>
              <a:ext cx="52325" cy="52325"/>
            </a:xfrm>
            <a:custGeom>
              <a:avLst/>
              <a:gdLst/>
              <a:ahLst/>
              <a:cxnLst/>
              <a:rect l="l" t="t" r="r" b="b"/>
              <a:pathLst>
                <a:path w="2093" h="2093" extrusionOk="0">
                  <a:moveTo>
                    <a:pt x="1048" y="418"/>
                  </a:moveTo>
                  <a:cubicBezTo>
                    <a:pt x="1394" y="418"/>
                    <a:pt x="1675" y="701"/>
                    <a:pt x="1675" y="1047"/>
                  </a:cubicBezTo>
                  <a:cubicBezTo>
                    <a:pt x="1675" y="1393"/>
                    <a:pt x="1394" y="1675"/>
                    <a:pt x="1048" y="1675"/>
                  </a:cubicBezTo>
                  <a:cubicBezTo>
                    <a:pt x="702" y="1675"/>
                    <a:pt x="418" y="1393"/>
                    <a:pt x="418" y="1047"/>
                  </a:cubicBezTo>
                  <a:cubicBezTo>
                    <a:pt x="418" y="701"/>
                    <a:pt x="702" y="418"/>
                    <a:pt x="1048" y="418"/>
                  </a:cubicBezTo>
                  <a:close/>
                  <a:moveTo>
                    <a:pt x="1048" y="0"/>
                  </a:moveTo>
                  <a:cubicBezTo>
                    <a:pt x="469" y="0"/>
                    <a:pt x="1" y="469"/>
                    <a:pt x="1" y="1047"/>
                  </a:cubicBezTo>
                  <a:cubicBezTo>
                    <a:pt x="1" y="1623"/>
                    <a:pt x="469" y="2092"/>
                    <a:pt x="1048" y="2092"/>
                  </a:cubicBezTo>
                  <a:cubicBezTo>
                    <a:pt x="1624" y="2092"/>
                    <a:pt x="2093" y="1623"/>
                    <a:pt x="2093" y="1047"/>
                  </a:cubicBezTo>
                  <a:cubicBezTo>
                    <a:pt x="2093" y="469"/>
                    <a:pt x="1621" y="0"/>
                    <a:pt x="1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48"/>
          <p:cNvGrpSpPr/>
          <p:nvPr/>
        </p:nvGrpSpPr>
        <p:grpSpPr>
          <a:xfrm>
            <a:off x="1186975" y="3292225"/>
            <a:ext cx="357250" cy="357250"/>
            <a:chOff x="1186975" y="3138600"/>
            <a:chExt cx="357250" cy="357250"/>
          </a:xfrm>
        </p:grpSpPr>
        <p:sp>
          <p:nvSpPr>
            <p:cNvPr id="2512" name="Google Shape;2512;p48"/>
            <p:cNvSpPr/>
            <p:nvPr/>
          </p:nvSpPr>
          <p:spPr>
            <a:xfrm>
              <a:off x="1186975" y="3138600"/>
              <a:ext cx="357250" cy="357250"/>
            </a:xfrm>
            <a:custGeom>
              <a:avLst/>
              <a:gdLst/>
              <a:ahLst/>
              <a:cxnLst/>
              <a:rect l="l" t="t" r="r" b="b"/>
              <a:pathLst>
                <a:path w="14290" h="14290" extrusionOk="0">
                  <a:moveTo>
                    <a:pt x="220" y="0"/>
                  </a:moveTo>
                  <a:cubicBezTo>
                    <a:pt x="101" y="0"/>
                    <a:pt x="1" y="99"/>
                    <a:pt x="1" y="221"/>
                  </a:cubicBezTo>
                  <a:lnTo>
                    <a:pt x="1" y="5546"/>
                  </a:lnTo>
                  <a:cubicBezTo>
                    <a:pt x="1" y="5569"/>
                    <a:pt x="8" y="5589"/>
                    <a:pt x="25" y="5602"/>
                  </a:cubicBezTo>
                  <a:cubicBezTo>
                    <a:pt x="87" y="5660"/>
                    <a:pt x="152" y="5685"/>
                    <a:pt x="211" y="5685"/>
                  </a:cubicBezTo>
                  <a:cubicBezTo>
                    <a:pt x="326" y="5685"/>
                    <a:pt x="418" y="5592"/>
                    <a:pt x="418" y="5477"/>
                  </a:cubicBezTo>
                  <a:lnTo>
                    <a:pt x="418" y="2653"/>
                  </a:lnTo>
                  <a:lnTo>
                    <a:pt x="13870" y="2653"/>
                  </a:lnTo>
                  <a:lnTo>
                    <a:pt x="13870" y="13662"/>
                  </a:lnTo>
                  <a:cubicBezTo>
                    <a:pt x="13870" y="13776"/>
                    <a:pt x="13776" y="13872"/>
                    <a:pt x="13660" y="13872"/>
                  </a:cubicBezTo>
                  <a:lnTo>
                    <a:pt x="628" y="13872"/>
                  </a:lnTo>
                  <a:cubicBezTo>
                    <a:pt x="514" y="13872"/>
                    <a:pt x="418" y="13776"/>
                    <a:pt x="418" y="13662"/>
                  </a:cubicBezTo>
                  <a:lnTo>
                    <a:pt x="418" y="6462"/>
                  </a:lnTo>
                  <a:cubicBezTo>
                    <a:pt x="418" y="6354"/>
                    <a:pt x="340" y="6258"/>
                    <a:pt x="235" y="6247"/>
                  </a:cubicBezTo>
                  <a:cubicBezTo>
                    <a:pt x="225" y="6246"/>
                    <a:pt x="215" y="6245"/>
                    <a:pt x="206" y="6245"/>
                  </a:cubicBezTo>
                  <a:cubicBezTo>
                    <a:pt x="90" y="6245"/>
                    <a:pt x="1" y="6339"/>
                    <a:pt x="1" y="6453"/>
                  </a:cubicBezTo>
                  <a:lnTo>
                    <a:pt x="1" y="13662"/>
                  </a:lnTo>
                  <a:cubicBezTo>
                    <a:pt x="1" y="14008"/>
                    <a:pt x="282" y="14289"/>
                    <a:pt x="628" y="14289"/>
                  </a:cubicBezTo>
                  <a:lnTo>
                    <a:pt x="13660" y="14289"/>
                  </a:lnTo>
                  <a:cubicBezTo>
                    <a:pt x="14006" y="14289"/>
                    <a:pt x="14290" y="14008"/>
                    <a:pt x="14290" y="13662"/>
                  </a:cubicBezTo>
                  <a:lnTo>
                    <a:pt x="14290" y="628"/>
                  </a:lnTo>
                  <a:cubicBezTo>
                    <a:pt x="14290" y="282"/>
                    <a:pt x="14006" y="0"/>
                    <a:pt x="13660" y="0"/>
                  </a:cubicBezTo>
                  <a:lnTo>
                    <a:pt x="6502" y="0"/>
                  </a:lnTo>
                  <a:cubicBezTo>
                    <a:pt x="6397" y="0"/>
                    <a:pt x="6299" y="79"/>
                    <a:pt x="6288" y="186"/>
                  </a:cubicBezTo>
                  <a:cubicBezTo>
                    <a:pt x="6270" y="313"/>
                    <a:pt x="6371" y="420"/>
                    <a:pt x="6493" y="420"/>
                  </a:cubicBezTo>
                  <a:lnTo>
                    <a:pt x="13658" y="420"/>
                  </a:lnTo>
                  <a:cubicBezTo>
                    <a:pt x="13772" y="420"/>
                    <a:pt x="13868" y="514"/>
                    <a:pt x="13868" y="628"/>
                  </a:cubicBezTo>
                  <a:lnTo>
                    <a:pt x="13868" y="2233"/>
                  </a:lnTo>
                  <a:lnTo>
                    <a:pt x="418" y="2233"/>
                  </a:lnTo>
                  <a:lnTo>
                    <a:pt x="418" y="492"/>
                  </a:lnTo>
                  <a:cubicBezTo>
                    <a:pt x="418" y="454"/>
                    <a:pt x="452" y="420"/>
                    <a:pt x="492" y="420"/>
                  </a:cubicBezTo>
                  <a:lnTo>
                    <a:pt x="5578" y="420"/>
                  </a:lnTo>
                  <a:cubicBezTo>
                    <a:pt x="5600" y="420"/>
                    <a:pt x="5620" y="411"/>
                    <a:pt x="5634" y="393"/>
                  </a:cubicBezTo>
                  <a:cubicBezTo>
                    <a:pt x="5808" y="213"/>
                    <a:pt x="5685" y="0"/>
                    <a:pt x="5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8"/>
            <p:cNvSpPr/>
            <p:nvPr/>
          </p:nvSpPr>
          <p:spPr>
            <a:xfrm>
              <a:off x="1204125" y="3156350"/>
              <a:ext cx="31450" cy="31400"/>
            </a:xfrm>
            <a:custGeom>
              <a:avLst/>
              <a:gdLst/>
              <a:ahLst/>
              <a:cxnLst/>
              <a:rect l="l" t="t" r="r" b="b"/>
              <a:pathLst>
                <a:path w="1258" h="1256" extrusionOk="0">
                  <a:moveTo>
                    <a:pt x="628" y="418"/>
                  </a:moveTo>
                  <a:cubicBezTo>
                    <a:pt x="744" y="418"/>
                    <a:pt x="838" y="514"/>
                    <a:pt x="838" y="628"/>
                  </a:cubicBezTo>
                  <a:cubicBezTo>
                    <a:pt x="838" y="742"/>
                    <a:pt x="744" y="838"/>
                    <a:pt x="628" y="838"/>
                  </a:cubicBezTo>
                  <a:cubicBezTo>
                    <a:pt x="514" y="838"/>
                    <a:pt x="420" y="742"/>
                    <a:pt x="420" y="628"/>
                  </a:cubicBezTo>
                  <a:cubicBezTo>
                    <a:pt x="420" y="514"/>
                    <a:pt x="514" y="418"/>
                    <a:pt x="628" y="418"/>
                  </a:cubicBezTo>
                  <a:close/>
                  <a:moveTo>
                    <a:pt x="628" y="0"/>
                  </a:moveTo>
                  <a:cubicBezTo>
                    <a:pt x="282" y="0"/>
                    <a:pt x="0" y="282"/>
                    <a:pt x="0" y="628"/>
                  </a:cubicBezTo>
                  <a:cubicBezTo>
                    <a:pt x="0" y="974"/>
                    <a:pt x="282" y="1255"/>
                    <a:pt x="628" y="1255"/>
                  </a:cubicBezTo>
                  <a:cubicBezTo>
                    <a:pt x="974" y="1255"/>
                    <a:pt x="1257" y="974"/>
                    <a:pt x="1257" y="628"/>
                  </a:cubicBezTo>
                  <a:cubicBezTo>
                    <a:pt x="1257"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8"/>
            <p:cNvSpPr/>
            <p:nvPr/>
          </p:nvSpPr>
          <p:spPr>
            <a:xfrm>
              <a:off x="1243200" y="3156350"/>
              <a:ext cx="31450" cy="31400"/>
            </a:xfrm>
            <a:custGeom>
              <a:avLst/>
              <a:gdLst/>
              <a:ahLst/>
              <a:cxnLst/>
              <a:rect l="l" t="t" r="r" b="b"/>
              <a:pathLst>
                <a:path w="1258" h="1256" extrusionOk="0">
                  <a:moveTo>
                    <a:pt x="628" y="418"/>
                  </a:moveTo>
                  <a:cubicBezTo>
                    <a:pt x="744" y="418"/>
                    <a:pt x="837" y="514"/>
                    <a:pt x="837" y="628"/>
                  </a:cubicBezTo>
                  <a:cubicBezTo>
                    <a:pt x="837" y="742"/>
                    <a:pt x="744" y="838"/>
                    <a:pt x="628" y="838"/>
                  </a:cubicBezTo>
                  <a:cubicBezTo>
                    <a:pt x="514" y="838"/>
                    <a:pt x="420" y="742"/>
                    <a:pt x="420" y="628"/>
                  </a:cubicBezTo>
                  <a:cubicBezTo>
                    <a:pt x="420" y="514"/>
                    <a:pt x="514" y="418"/>
                    <a:pt x="628" y="418"/>
                  </a:cubicBezTo>
                  <a:close/>
                  <a:moveTo>
                    <a:pt x="628" y="0"/>
                  </a:moveTo>
                  <a:cubicBezTo>
                    <a:pt x="282" y="0"/>
                    <a:pt x="0" y="282"/>
                    <a:pt x="0" y="628"/>
                  </a:cubicBezTo>
                  <a:cubicBezTo>
                    <a:pt x="0" y="974"/>
                    <a:pt x="282" y="1255"/>
                    <a:pt x="628" y="1255"/>
                  </a:cubicBezTo>
                  <a:cubicBezTo>
                    <a:pt x="974" y="1255"/>
                    <a:pt x="1257" y="974"/>
                    <a:pt x="1257" y="628"/>
                  </a:cubicBezTo>
                  <a:cubicBezTo>
                    <a:pt x="1257"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8"/>
            <p:cNvSpPr/>
            <p:nvPr/>
          </p:nvSpPr>
          <p:spPr>
            <a:xfrm>
              <a:off x="1282275" y="3156350"/>
              <a:ext cx="31450" cy="31400"/>
            </a:xfrm>
            <a:custGeom>
              <a:avLst/>
              <a:gdLst/>
              <a:ahLst/>
              <a:cxnLst/>
              <a:rect l="l" t="t" r="r" b="b"/>
              <a:pathLst>
                <a:path w="1258" h="1256" extrusionOk="0">
                  <a:moveTo>
                    <a:pt x="627" y="418"/>
                  </a:moveTo>
                  <a:cubicBezTo>
                    <a:pt x="744" y="418"/>
                    <a:pt x="837" y="514"/>
                    <a:pt x="837" y="628"/>
                  </a:cubicBezTo>
                  <a:cubicBezTo>
                    <a:pt x="837" y="742"/>
                    <a:pt x="744" y="838"/>
                    <a:pt x="627" y="838"/>
                  </a:cubicBezTo>
                  <a:cubicBezTo>
                    <a:pt x="514" y="838"/>
                    <a:pt x="420" y="742"/>
                    <a:pt x="420" y="628"/>
                  </a:cubicBezTo>
                  <a:cubicBezTo>
                    <a:pt x="420" y="514"/>
                    <a:pt x="514" y="418"/>
                    <a:pt x="627" y="418"/>
                  </a:cubicBezTo>
                  <a:close/>
                  <a:moveTo>
                    <a:pt x="627" y="0"/>
                  </a:moveTo>
                  <a:cubicBezTo>
                    <a:pt x="281" y="0"/>
                    <a:pt x="0" y="282"/>
                    <a:pt x="0" y="628"/>
                  </a:cubicBezTo>
                  <a:cubicBezTo>
                    <a:pt x="0" y="974"/>
                    <a:pt x="281" y="1255"/>
                    <a:pt x="627" y="1255"/>
                  </a:cubicBezTo>
                  <a:cubicBezTo>
                    <a:pt x="973" y="1255"/>
                    <a:pt x="1257" y="974"/>
                    <a:pt x="1257" y="628"/>
                  </a:cubicBezTo>
                  <a:cubicBezTo>
                    <a:pt x="1257" y="282"/>
                    <a:pt x="973"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8"/>
            <p:cNvSpPr/>
            <p:nvPr/>
          </p:nvSpPr>
          <p:spPr>
            <a:xfrm>
              <a:off x="1208575" y="3215300"/>
              <a:ext cx="314000" cy="259625"/>
            </a:xfrm>
            <a:custGeom>
              <a:avLst/>
              <a:gdLst/>
              <a:ahLst/>
              <a:cxnLst/>
              <a:rect l="l" t="t" r="r" b="b"/>
              <a:pathLst>
                <a:path w="12560" h="10385" extrusionOk="0">
                  <a:moveTo>
                    <a:pt x="6449" y="616"/>
                  </a:moveTo>
                  <a:lnTo>
                    <a:pt x="6449" y="951"/>
                  </a:lnTo>
                  <a:lnTo>
                    <a:pt x="6114" y="951"/>
                  </a:lnTo>
                  <a:lnTo>
                    <a:pt x="6114" y="616"/>
                  </a:lnTo>
                  <a:close/>
                  <a:moveTo>
                    <a:pt x="1117" y="422"/>
                  </a:moveTo>
                  <a:lnTo>
                    <a:pt x="1117" y="1119"/>
                  </a:lnTo>
                  <a:lnTo>
                    <a:pt x="421" y="1119"/>
                  </a:lnTo>
                  <a:lnTo>
                    <a:pt x="421" y="422"/>
                  </a:lnTo>
                  <a:close/>
                  <a:moveTo>
                    <a:pt x="12142" y="422"/>
                  </a:moveTo>
                  <a:lnTo>
                    <a:pt x="12142" y="1119"/>
                  </a:lnTo>
                  <a:lnTo>
                    <a:pt x="11443" y="1119"/>
                  </a:lnTo>
                  <a:lnTo>
                    <a:pt x="11443" y="422"/>
                  </a:lnTo>
                  <a:close/>
                  <a:moveTo>
                    <a:pt x="923" y="5026"/>
                  </a:moveTo>
                  <a:lnTo>
                    <a:pt x="923" y="5361"/>
                  </a:lnTo>
                  <a:lnTo>
                    <a:pt x="588" y="5361"/>
                  </a:lnTo>
                  <a:lnTo>
                    <a:pt x="588" y="5026"/>
                  </a:lnTo>
                  <a:close/>
                  <a:moveTo>
                    <a:pt x="11946" y="5026"/>
                  </a:moveTo>
                  <a:lnTo>
                    <a:pt x="11946" y="5361"/>
                  </a:lnTo>
                  <a:lnTo>
                    <a:pt x="11611" y="5361"/>
                  </a:lnTo>
                  <a:lnTo>
                    <a:pt x="11611" y="5026"/>
                  </a:lnTo>
                  <a:close/>
                  <a:moveTo>
                    <a:pt x="6449" y="9464"/>
                  </a:moveTo>
                  <a:lnTo>
                    <a:pt x="6449" y="9799"/>
                  </a:lnTo>
                  <a:lnTo>
                    <a:pt x="6114" y="9799"/>
                  </a:lnTo>
                  <a:lnTo>
                    <a:pt x="6114" y="9464"/>
                  </a:lnTo>
                  <a:close/>
                  <a:moveTo>
                    <a:pt x="1117" y="9268"/>
                  </a:moveTo>
                  <a:lnTo>
                    <a:pt x="1117" y="9967"/>
                  </a:lnTo>
                  <a:lnTo>
                    <a:pt x="421" y="9967"/>
                  </a:lnTo>
                  <a:lnTo>
                    <a:pt x="421" y="9268"/>
                  </a:lnTo>
                  <a:close/>
                  <a:moveTo>
                    <a:pt x="12142" y="9268"/>
                  </a:moveTo>
                  <a:lnTo>
                    <a:pt x="12142" y="9967"/>
                  </a:lnTo>
                  <a:lnTo>
                    <a:pt x="11443" y="9967"/>
                  </a:lnTo>
                  <a:lnTo>
                    <a:pt x="11443" y="9268"/>
                  </a:lnTo>
                  <a:close/>
                  <a:moveTo>
                    <a:pt x="211" y="0"/>
                  </a:moveTo>
                  <a:cubicBezTo>
                    <a:pt x="97" y="0"/>
                    <a:pt x="1" y="94"/>
                    <a:pt x="1" y="210"/>
                  </a:cubicBezTo>
                  <a:lnTo>
                    <a:pt x="1" y="1326"/>
                  </a:lnTo>
                  <a:cubicBezTo>
                    <a:pt x="1" y="1440"/>
                    <a:pt x="97" y="1534"/>
                    <a:pt x="211" y="1534"/>
                  </a:cubicBezTo>
                  <a:lnTo>
                    <a:pt x="559" y="1534"/>
                  </a:lnTo>
                  <a:lnTo>
                    <a:pt x="559" y="4604"/>
                  </a:lnTo>
                  <a:lnTo>
                    <a:pt x="378" y="4604"/>
                  </a:lnTo>
                  <a:cubicBezTo>
                    <a:pt x="264" y="4604"/>
                    <a:pt x="168" y="4700"/>
                    <a:pt x="168" y="4814"/>
                  </a:cubicBezTo>
                  <a:lnTo>
                    <a:pt x="168" y="5568"/>
                  </a:lnTo>
                  <a:cubicBezTo>
                    <a:pt x="168" y="5682"/>
                    <a:pt x="264" y="5776"/>
                    <a:pt x="378" y="5776"/>
                  </a:cubicBezTo>
                  <a:lnTo>
                    <a:pt x="559" y="5776"/>
                  </a:lnTo>
                  <a:lnTo>
                    <a:pt x="559" y="8846"/>
                  </a:lnTo>
                  <a:lnTo>
                    <a:pt x="211" y="8846"/>
                  </a:lnTo>
                  <a:lnTo>
                    <a:pt x="211" y="8850"/>
                  </a:lnTo>
                  <a:cubicBezTo>
                    <a:pt x="97" y="8850"/>
                    <a:pt x="1" y="8944"/>
                    <a:pt x="1" y="9058"/>
                  </a:cubicBezTo>
                  <a:lnTo>
                    <a:pt x="1" y="10174"/>
                  </a:lnTo>
                  <a:cubicBezTo>
                    <a:pt x="1" y="10290"/>
                    <a:pt x="97" y="10384"/>
                    <a:pt x="211" y="10384"/>
                  </a:cubicBezTo>
                  <a:lnTo>
                    <a:pt x="1327" y="10384"/>
                  </a:lnTo>
                  <a:cubicBezTo>
                    <a:pt x="1441" y="10384"/>
                    <a:pt x="1537" y="10290"/>
                    <a:pt x="1537" y="10174"/>
                  </a:cubicBezTo>
                  <a:lnTo>
                    <a:pt x="1537" y="9826"/>
                  </a:lnTo>
                  <a:lnTo>
                    <a:pt x="5694" y="9826"/>
                  </a:lnTo>
                  <a:lnTo>
                    <a:pt x="5694" y="10007"/>
                  </a:lnTo>
                  <a:cubicBezTo>
                    <a:pt x="5694" y="10123"/>
                    <a:pt x="5790" y="10217"/>
                    <a:pt x="5904" y="10217"/>
                  </a:cubicBezTo>
                  <a:lnTo>
                    <a:pt x="6656" y="10217"/>
                  </a:lnTo>
                  <a:cubicBezTo>
                    <a:pt x="6773" y="10217"/>
                    <a:pt x="6866" y="10123"/>
                    <a:pt x="6866" y="10007"/>
                  </a:cubicBezTo>
                  <a:lnTo>
                    <a:pt x="6866" y="9826"/>
                  </a:lnTo>
                  <a:lnTo>
                    <a:pt x="11026" y="9826"/>
                  </a:lnTo>
                  <a:lnTo>
                    <a:pt x="11026" y="10174"/>
                  </a:lnTo>
                  <a:cubicBezTo>
                    <a:pt x="11026" y="10290"/>
                    <a:pt x="11120" y="10384"/>
                    <a:pt x="11233" y="10384"/>
                  </a:cubicBezTo>
                  <a:lnTo>
                    <a:pt x="12350" y="10384"/>
                  </a:lnTo>
                  <a:cubicBezTo>
                    <a:pt x="12466" y="10384"/>
                    <a:pt x="12560" y="10290"/>
                    <a:pt x="12560" y="10174"/>
                  </a:cubicBezTo>
                  <a:lnTo>
                    <a:pt x="12560" y="9058"/>
                  </a:lnTo>
                  <a:cubicBezTo>
                    <a:pt x="12560" y="8944"/>
                    <a:pt x="12466" y="8850"/>
                    <a:pt x="12350" y="8850"/>
                  </a:cubicBezTo>
                  <a:lnTo>
                    <a:pt x="12001" y="8850"/>
                  </a:lnTo>
                  <a:lnTo>
                    <a:pt x="12001" y="7979"/>
                  </a:lnTo>
                  <a:cubicBezTo>
                    <a:pt x="12001" y="7872"/>
                    <a:pt x="11923" y="7774"/>
                    <a:pt x="11818" y="7763"/>
                  </a:cubicBezTo>
                  <a:cubicBezTo>
                    <a:pt x="11809" y="7762"/>
                    <a:pt x="11801" y="7761"/>
                    <a:pt x="11792" y="7761"/>
                  </a:cubicBezTo>
                  <a:cubicBezTo>
                    <a:pt x="11675" y="7761"/>
                    <a:pt x="11584" y="7856"/>
                    <a:pt x="11584" y="7971"/>
                  </a:cubicBezTo>
                  <a:lnTo>
                    <a:pt x="11584" y="8846"/>
                  </a:lnTo>
                  <a:lnTo>
                    <a:pt x="11233" y="8846"/>
                  </a:lnTo>
                  <a:cubicBezTo>
                    <a:pt x="11120" y="8846"/>
                    <a:pt x="11026" y="8942"/>
                    <a:pt x="11026" y="9056"/>
                  </a:cubicBezTo>
                  <a:lnTo>
                    <a:pt x="11026" y="9433"/>
                  </a:lnTo>
                  <a:lnTo>
                    <a:pt x="6866" y="9433"/>
                  </a:lnTo>
                  <a:lnTo>
                    <a:pt x="6866" y="9252"/>
                  </a:lnTo>
                  <a:cubicBezTo>
                    <a:pt x="6866" y="9136"/>
                    <a:pt x="6773" y="9042"/>
                    <a:pt x="6656" y="9042"/>
                  </a:cubicBezTo>
                  <a:lnTo>
                    <a:pt x="5904" y="9042"/>
                  </a:lnTo>
                  <a:cubicBezTo>
                    <a:pt x="5790" y="9042"/>
                    <a:pt x="5694" y="9136"/>
                    <a:pt x="5694" y="9252"/>
                  </a:cubicBezTo>
                  <a:lnTo>
                    <a:pt x="5694" y="9433"/>
                  </a:lnTo>
                  <a:lnTo>
                    <a:pt x="1537" y="9433"/>
                  </a:lnTo>
                  <a:lnTo>
                    <a:pt x="1537" y="9056"/>
                  </a:lnTo>
                  <a:cubicBezTo>
                    <a:pt x="1537" y="8942"/>
                    <a:pt x="1441" y="8846"/>
                    <a:pt x="1327" y="8846"/>
                  </a:cubicBezTo>
                  <a:lnTo>
                    <a:pt x="950" y="8846"/>
                  </a:lnTo>
                  <a:lnTo>
                    <a:pt x="950" y="5776"/>
                  </a:lnTo>
                  <a:lnTo>
                    <a:pt x="1131" y="5776"/>
                  </a:lnTo>
                  <a:cubicBezTo>
                    <a:pt x="1247" y="5776"/>
                    <a:pt x="1341" y="5682"/>
                    <a:pt x="1341" y="5568"/>
                  </a:cubicBezTo>
                  <a:lnTo>
                    <a:pt x="1341" y="4814"/>
                  </a:lnTo>
                  <a:cubicBezTo>
                    <a:pt x="1341" y="4700"/>
                    <a:pt x="1247" y="4604"/>
                    <a:pt x="1131" y="4604"/>
                  </a:cubicBezTo>
                  <a:lnTo>
                    <a:pt x="950" y="4604"/>
                  </a:lnTo>
                  <a:lnTo>
                    <a:pt x="950" y="1534"/>
                  </a:lnTo>
                  <a:lnTo>
                    <a:pt x="1327" y="1534"/>
                  </a:lnTo>
                  <a:cubicBezTo>
                    <a:pt x="1441" y="1534"/>
                    <a:pt x="1537" y="1440"/>
                    <a:pt x="1537" y="1326"/>
                  </a:cubicBezTo>
                  <a:lnTo>
                    <a:pt x="1537" y="976"/>
                  </a:lnTo>
                  <a:lnTo>
                    <a:pt x="5694" y="976"/>
                  </a:lnTo>
                  <a:lnTo>
                    <a:pt x="5694" y="1159"/>
                  </a:lnTo>
                  <a:cubicBezTo>
                    <a:pt x="5694" y="1273"/>
                    <a:pt x="5790" y="1366"/>
                    <a:pt x="5904" y="1366"/>
                  </a:cubicBezTo>
                  <a:lnTo>
                    <a:pt x="6656" y="1366"/>
                  </a:lnTo>
                  <a:cubicBezTo>
                    <a:pt x="6773" y="1366"/>
                    <a:pt x="6866" y="1273"/>
                    <a:pt x="6866" y="1159"/>
                  </a:cubicBezTo>
                  <a:lnTo>
                    <a:pt x="6866" y="976"/>
                  </a:lnTo>
                  <a:lnTo>
                    <a:pt x="11026" y="976"/>
                  </a:lnTo>
                  <a:lnTo>
                    <a:pt x="11026" y="1326"/>
                  </a:lnTo>
                  <a:cubicBezTo>
                    <a:pt x="11026" y="1440"/>
                    <a:pt x="11120" y="1534"/>
                    <a:pt x="11233" y="1534"/>
                  </a:cubicBezTo>
                  <a:lnTo>
                    <a:pt x="11584" y="1534"/>
                  </a:lnTo>
                  <a:lnTo>
                    <a:pt x="11584" y="4604"/>
                  </a:lnTo>
                  <a:lnTo>
                    <a:pt x="11401" y="4604"/>
                  </a:lnTo>
                  <a:cubicBezTo>
                    <a:pt x="11287" y="4604"/>
                    <a:pt x="11193" y="4700"/>
                    <a:pt x="11193" y="4814"/>
                  </a:cubicBezTo>
                  <a:lnTo>
                    <a:pt x="11193" y="5568"/>
                  </a:lnTo>
                  <a:cubicBezTo>
                    <a:pt x="11193" y="5682"/>
                    <a:pt x="11287" y="5776"/>
                    <a:pt x="11401" y="5776"/>
                  </a:cubicBezTo>
                  <a:lnTo>
                    <a:pt x="11584" y="5776"/>
                  </a:lnTo>
                  <a:lnTo>
                    <a:pt x="11584" y="6997"/>
                  </a:lnTo>
                  <a:cubicBezTo>
                    <a:pt x="11584" y="7091"/>
                    <a:pt x="11644" y="7178"/>
                    <a:pt x="11736" y="7198"/>
                  </a:cubicBezTo>
                  <a:cubicBezTo>
                    <a:pt x="11750" y="7201"/>
                    <a:pt x="11763" y="7202"/>
                    <a:pt x="11776" y="7202"/>
                  </a:cubicBezTo>
                  <a:cubicBezTo>
                    <a:pt x="11886" y="7202"/>
                    <a:pt x="11975" y="7108"/>
                    <a:pt x="11975" y="6993"/>
                  </a:cubicBezTo>
                  <a:lnTo>
                    <a:pt x="11975" y="5776"/>
                  </a:lnTo>
                  <a:lnTo>
                    <a:pt x="12155" y="5776"/>
                  </a:lnTo>
                  <a:cubicBezTo>
                    <a:pt x="12269" y="5776"/>
                    <a:pt x="12365" y="5682"/>
                    <a:pt x="12365" y="5568"/>
                  </a:cubicBezTo>
                  <a:lnTo>
                    <a:pt x="12365" y="4814"/>
                  </a:lnTo>
                  <a:cubicBezTo>
                    <a:pt x="12365" y="4700"/>
                    <a:pt x="12269" y="4604"/>
                    <a:pt x="12155" y="4604"/>
                  </a:cubicBezTo>
                  <a:lnTo>
                    <a:pt x="12001" y="4604"/>
                  </a:lnTo>
                  <a:lnTo>
                    <a:pt x="12001" y="1534"/>
                  </a:lnTo>
                  <a:lnTo>
                    <a:pt x="12350" y="1534"/>
                  </a:lnTo>
                  <a:cubicBezTo>
                    <a:pt x="12466" y="1534"/>
                    <a:pt x="12560" y="1440"/>
                    <a:pt x="12560" y="1326"/>
                  </a:cubicBezTo>
                  <a:lnTo>
                    <a:pt x="12560" y="210"/>
                  </a:lnTo>
                  <a:cubicBezTo>
                    <a:pt x="12560" y="94"/>
                    <a:pt x="12466" y="0"/>
                    <a:pt x="12350" y="0"/>
                  </a:cubicBezTo>
                  <a:lnTo>
                    <a:pt x="11233" y="0"/>
                  </a:lnTo>
                  <a:cubicBezTo>
                    <a:pt x="11120" y="0"/>
                    <a:pt x="11026" y="94"/>
                    <a:pt x="11026" y="210"/>
                  </a:cubicBezTo>
                  <a:lnTo>
                    <a:pt x="11026" y="585"/>
                  </a:lnTo>
                  <a:lnTo>
                    <a:pt x="6866" y="585"/>
                  </a:lnTo>
                  <a:lnTo>
                    <a:pt x="6866" y="404"/>
                  </a:lnTo>
                  <a:cubicBezTo>
                    <a:pt x="6866" y="290"/>
                    <a:pt x="6773" y="194"/>
                    <a:pt x="6656" y="194"/>
                  </a:cubicBezTo>
                  <a:lnTo>
                    <a:pt x="5904" y="194"/>
                  </a:lnTo>
                  <a:cubicBezTo>
                    <a:pt x="5790" y="194"/>
                    <a:pt x="5694" y="290"/>
                    <a:pt x="5694" y="404"/>
                  </a:cubicBezTo>
                  <a:lnTo>
                    <a:pt x="5694" y="558"/>
                  </a:lnTo>
                  <a:lnTo>
                    <a:pt x="1537" y="558"/>
                  </a:lnTo>
                  <a:lnTo>
                    <a:pt x="1537" y="210"/>
                  </a:lnTo>
                  <a:cubicBezTo>
                    <a:pt x="1537" y="94"/>
                    <a:pt x="1441" y="0"/>
                    <a:pt x="1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8"/>
            <p:cNvSpPr/>
            <p:nvPr/>
          </p:nvSpPr>
          <p:spPr>
            <a:xfrm>
              <a:off x="1267700" y="3307450"/>
              <a:ext cx="63100" cy="75250"/>
            </a:xfrm>
            <a:custGeom>
              <a:avLst/>
              <a:gdLst/>
              <a:ahLst/>
              <a:cxnLst/>
              <a:rect l="l" t="t" r="r" b="b"/>
              <a:pathLst>
                <a:path w="2524" h="3010" extrusionOk="0">
                  <a:moveTo>
                    <a:pt x="1266" y="683"/>
                  </a:moveTo>
                  <a:lnTo>
                    <a:pt x="1751" y="1983"/>
                  </a:lnTo>
                  <a:lnTo>
                    <a:pt x="782" y="1983"/>
                  </a:lnTo>
                  <a:lnTo>
                    <a:pt x="1266" y="683"/>
                  </a:lnTo>
                  <a:close/>
                  <a:moveTo>
                    <a:pt x="1215" y="0"/>
                  </a:moveTo>
                  <a:cubicBezTo>
                    <a:pt x="1128" y="0"/>
                    <a:pt x="1050" y="54"/>
                    <a:pt x="1018" y="136"/>
                  </a:cubicBezTo>
                  <a:lnTo>
                    <a:pt x="45" y="2726"/>
                  </a:lnTo>
                  <a:cubicBezTo>
                    <a:pt x="0" y="2845"/>
                    <a:pt x="67" y="2972"/>
                    <a:pt x="192" y="3003"/>
                  </a:cubicBezTo>
                  <a:cubicBezTo>
                    <a:pt x="208" y="3007"/>
                    <a:pt x="223" y="3009"/>
                    <a:pt x="239" y="3009"/>
                  </a:cubicBezTo>
                  <a:cubicBezTo>
                    <a:pt x="326" y="3009"/>
                    <a:pt x="408" y="2952"/>
                    <a:pt x="440" y="2867"/>
                  </a:cubicBezTo>
                  <a:lnTo>
                    <a:pt x="625" y="2373"/>
                  </a:lnTo>
                  <a:lnTo>
                    <a:pt x="1907" y="2373"/>
                  </a:lnTo>
                  <a:lnTo>
                    <a:pt x="2092" y="2871"/>
                  </a:lnTo>
                  <a:cubicBezTo>
                    <a:pt x="2124" y="2956"/>
                    <a:pt x="2204" y="3010"/>
                    <a:pt x="2289" y="3010"/>
                  </a:cubicBezTo>
                  <a:cubicBezTo>
                    <a:pt x="2313" y="3010"/>
                    <a:pt x="2336" y="3003"/>
                    <a:pt x="2360" y="2994"/>
                  </a:cubicBezTo>
                  <a:cubicBezTo>
                    <a:pt x="2470" y="2956"/>
                    <a:pt x="2523" y="2833"/>
                    <a:pt x="2483" y="2726"/>
                  </a:cubicBezTo>
                  <a:lnTo>
                    <a:pt x="1521" y="136"/>
                  </a:lnTo>
                  <a:cubicBezTo>
                    <a:pt x="1489" y="56"/>
                    <a:pt x="1411" y="0"/>
                    <a:pt x="1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8"/>
            <p:cNvSpPr/>
            <p:nvPr/>
          </p:nvSpPr>
          <p:spPr>
            <a:xfrm>
              <a:off x="1340475" y="3307450"/>
              <a:ext cx="50050" cy="75375"/>
            </a:xfrm>
            <a:custGeom>
              <a:avLst/>
              <a:gdLst/>
              <a:ahLst/>
              <a:cxnLst/>
              <a:rect l="l" t="t" r="r" b="b"/>
              <a:pathLst>
                <a:path w="2002" h="3015" extrusionOk="0">
                  <a:moveTo>
                    <a:pt x="952" y="420"/>
                  </a:moveTo>
                  <a:cubicBezTo>
                    <a:pt x="1151" y="420"/>
                    <a:pt x="1325" y="565"/>
                    <a:pt x="1347" y="761"/>
                  </a:cubicBezTo>
                  <a:cubicBezTo>
                    <a:pt x="1376" y="996"/>
                    <a:pt x="1191" y="1195"/>
                    <a:pt x="963" y="1195"/>
                  </a:cubicBezTo>
                  <a:lnTo>
                    <a:pt x="418" y="1195"/>
                  </a:lnTo>
                  <a:lnTo>
                    <a:pt x="418" y="420"/>
                  </a:lnTo>
                  <a:close/>
                  <a:moveTo>
                    <a:pt x="880" y="1618"/>
                  </a:moveTo>
                  <a:cubicBezTo>
                    <a:pt x="962" y="1618"/>
                    <a:pt x="1037" y="1618"/>
                    <a:pt x="1095" y="1619"/>
                  </a:cubicBezTo>
                  <a:cubicBezTo>
                    <a:pt x="1365" y="1619"/>
                    <a:pt x="1581" y="1840"/>
                    <a:pt x="1581" y="2108"/>
                  </a:cubicBezTo>
                  <a:cubicBezTo>
                    <a:pt x="1586" y="2378"/>
                    <a:pt x="1365" y="2597"/>
                    <a:pt x="1095" y="2597"/>
                  </a:cubicBezTo>
                  <a:lnTo>
                    <a:pt x="418" y="2599"/>
                  </a:lnTo>
                  <a:lnTo>
                    <a:pt x="418" y="1619"/>
                  </a:lnTo>
                  <a:cubicBezTo>
                    <a:pt x="530" y="1619"/>
                    <a:pt x="717" y="1618"/>
                    <a:pt x="880" y="1618"/>
                  </a:cubicBezTo>
                  <a:close/>
                  <a:moveTo>
                    <a:pt x="208" y="0"/>
                  </a:moveTo>
                  <a:cubicBezTo>
                    <a:pt x="94" y="0"/>
                    <a:pt x="1" y="96"/>
                    <a:pt x="1" y="210"/>
                  </a:cubicBezTo>
                  <a:lnTo>
                    <a:pt x="1" y="1404"/>
                  </a:lnTo>
                  <a:lnTo>
                    <a:pt x="1" y="1407"/>
                  </a:lnTo>
                  <a:lnTo>
                    <a:pt x="1" y="2802"/>
                  </a:lnTo>
                  <a:cubicBezTo>
                    <a:pt x="1" y="2824"/>
                    <a:pt x="3" y="2847"/>
                    <a:pt x="7" y="2867"/>
                  </a:cubicBezTo>
                  <a:cubicBezTo>
                    <a:pt x="39" y="2958"/>
                    <a:pt x="119" y="3014"/>
                    <a:pt x="208" y="3014"/>
                  </a:cubicBezTo>
                  <a:lnTo>
                    <a:pt x="1095" y="3012"/>
                  </a:lnTo>
                  <a:cubicBezTo>
                    <a:pt x="1593" y="3012"/>
                    <a:pt x="2001" y="2603"/>
                    <a:pt x="2001" y="2106"/>
                  </a:cubicBezTo>
                  <a:cubicBezTo>
                    <a:pt x="2001" y="1782"/>
                    <a:pt x="1831" y="1494"/>
                    <a:pt x="1570" y="1335"/>
                  </a:cubicBezTo>
                  <a:cubicBezTo>
                    <a:pt x="1693" y="1192"/>
                    <a:pt x="1767" y="1012"/>
                    <a:pt x="1767" y="811"/>
                  </a:cubicBezTo>
                  <a:cubicBezTo>
                    <a:pt x="1769" y="364"/>
                    <a:pt x="1407" y="0"/>
                    <a:pt x="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8"/>
            <p:cNvSpPr/>
            <p:nvPr/>
          </p:nvSpPr>
          <p:spPr>
            <a:xfrm>
              <a:off x="1398750" y="3332050"/>
              <a:ext cx="64050" cy="51050"/>
            </a:xfrm>
            <a:custGeom>
              <a:avLst/>
              <a:gdLst/>
              <a:ahLst/>
              <a:cxnLst/>
              <a:rect l="l" t="t" r="r" b="b"/>
              <a:pathLst>
                <a:path w="2562" h="2042" extrusionOk="0">
                  <a:moveTo>
                    <a:pt x="251" y="1"/>
                  </a:moveTo>
                  <a:cubicBezTo>
                    <a:pt x="158" y="1"/>
                    <a:pt x="72" y="63"/>
                    <a:pt x="50" y="157"/>
                  </a:cubicBezTo>
                  <a:cubicBezTo>
                    <a:pt x="18" y="280"/>
                    <a:pt x="1" y="407"/>
                    <a:pt x="1" y="534"/>
                  </a:cubicBezTo>
                  <a:cubicBezTo>
                    <a:pt x="1" y="1367"/>
                    <a:pt x="677" y="2041"/>
                    <a:pt x="1508" y="2041"/>
                  </a:cubicBezTo>
                  <a:cubicBezTo>
                    <a:pt x="1838" y="2041"/>
                    <a:pt x="2131" y="1932"/>
                    <a:pt x="2360" y="1731"/>
                  </a:cubicBezTo>
                  <a:cubicBezTo>
                    <a:pt x="2405" y="1693"/>
                    <a:pt x="2445" y="1648"/>
                    <a:pt x="2486" y="1602"/>
                  </a:cubicBezTo>
                  <a:cubicBezTo>
                    <a:pt x="2561" y="1512"/>
                    <a:pt x="2546" y="1380"/>
                    <a:pt x="2461" y="1305"/>
                  </a:cubicBezTo>
                  <a:cubicBezTo>
                    <a:pt x="2422" y="1271"/>
                    <a:pt x="2375" y="1256"/>
                    <a:pt x="2327" y="1256"/>
                  </a:cubicBezTo>
                  <a:cubicBezTo>
                    <a:pt x="2267" y="1256"/>
                    <a:pt x="2207" y="1281"/>
                    <a:pt x="2164" y="1329"/>
                  </a:cubicBezTo>
                  <a:cubicBezTo>
                    <a:pt x="2139" y="1360"/>
                    <a:pt x="2108" y="1392"/>
                    <a:pt x="2081" y="1416"/>
                  </a:cubicBezTo>
                  <a:cubicBezTo>
                    <a:pt x="1927" y="1552"/>
                    <a:pt x="1735" y="1619"/>
                    <a:pt x="1508" y="1619"/>
                  </a:cubicBezTo>
                  <a:cubicBezTo>
                    <a:pt x="909" y="1619"/>
                    <a:pt x="420" y="1133"/>
                    <a:pt x="420" y="532"/>
                  </a:cubicBezTo>
                  <a:cubicBezTo>
                    <a:pt x="420" y="441"/>
                    <a:pt x="431" y="347"/>
                    <a:pt x="454" y="257"/>
                  </a:cubicBezTo>
                  <a:cubicBezTo>
                    <a:pt x="485" y="150"/>
                    <a:pt x="416" y="34"/>
                    <a:pt x="304" y="7"/>
                  </a:cubicBezTo>
                  <a:cubicBezTo>
                    <a:pt x="287" y="3"/>
                    <a:pt x="269"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8"/>
            <p:cNvSpPr/>
            <p:nvPr/>
          </p:nvSpPr>
          <p:spPr>
            <a:xfrm>
              <a:off x="1414225" y="3307775"/>
              <a:ext cx="46350" cy="16050"/>
            </a:xfrm>
            <a:custGeom>
              <a:avLst/>
              <a:gdLst/>
              <a:ahLst/>
              <a:cxnLst/>
              <a:rect l="l" t="t" r="r" b="b"/>
              <a:pathLst>
                <a:path w="1854" h="642" extrusionOk="0">
                  <a:moveTo>
                    <a:pt x="891" y="1"/>
                  </a:moveTo>
                  <a:cubicBezTo>
                    <a:pt x="625" y="1"/>
                    <a:pt x="362" y="72"/>
                    <a:pt x="134" y="206"/>
                  </a:cubicBezTo>
                  <a:cubicBezTo>
                    <a:pt x="34" y="264"/>
                    <a:pt x="0" y="391"/>
                    <a:pt x="58" y="492"/>
                  </a:cubicBezTo>
                  <a:cubicBezTo>
                    <a:pt x="97" y="556"/>
                    <a:pt x="166" y="592"/>
                    <a:pt x="238" y="592"/>
                  </a:cubicBezTo>
                  <a:cubicBezTo>
                    <a:pt x="274" y="592"/>
                    <a:pt x="310" y="583"/>
                    <a:pt x="344" y="563"/>
                  </a:cubicBezTo>
                  <a:cubicBezTo>
                    <a:pt x="507" y="467"/>
                    <a:pt x="697" y="418"/>
                    <a:pt x="891" y="418"/>
                  </a:cubicBezTo>
                  <a:cubicBezTo>
                    <a:pt x="1107" y="418"/>
                    <a:pt x="1320" y="481"/>
                    <a:pt x="1498" y="603"/>
                  </a:cubicBezTo>
                  <a:cubicBezTo>
                    <a:pt x="1534" y="630"/>
                    <a:pt x="1574" y="641"/>
                    <a:pt x="1616" y="641"/>
                  </a:cubicBezTo>
                  <a:cubicBezTo>
                    <a:pt x="1683" y="641"/>
                    <a:pt x="1750" y="608"/>
                    <a:pt x="1788" y="548"/>
                  </a:cubicBezTo>
                  <a:cubicBezTo>
                    <a:pt x="1853" y="454"/>
                    <a:pt x="1829" y="322"/>
                    <a:pt x="1733" y="257"/>
                  </a:cubicBezTo>
                  <a:cubicBezTo>
                    <a:pt x="1485" y="90"/>
                    <a:pt x="1192" y="1"/>
                    <a:pt x="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48"/>
          <p:cNvGrpSpPr/>
          <p:nvPr/>
        </p:nvGrpSpPr>
        <p:grpSpPr>
          <a:xfrm>
            <a:off x="1186975" y="3967175"/>
            <a:ext cx="357250" cy="357250"/>
            <a:chOff x="1186975" y="3848025"/>
            <a:chExt cx="357250" cy="357250"/>
          </a:xfrm>
        </p:grpSpPr>
        <p:sp>
          <p:nvSpPr>
            <p:cNvPr id="2522" name="Google Shape;2522;p48"/>
            <p:cNvSpPr/>
            <p:nvPr/>
          </p:nvSpPr>
          <p:spPr>
            <a:xfrm>
              <a:off x="1186975" y="3848025"/>
              <a:ext cx="357250" cy="357250"/>
            </a:xfrm>
            <a:custGeom>
              <a:avLst/>
              <a:gdLst/>
              <a:ahLst/>
              <a:cxnLst/>
              <a:rect l="l" t="t" r="r" b="b"/>
              <a:pathLst>
                <a:path w="14290" h="14290" extrusionOk="0">
                  <a:moveTo>
                    <a:pt x="13660" y="418"/>
                  </a:moveTo>
                  <a:cubicBezTo>
                    <a:pt x="13776" y="418"/>
                    <a:pt x="13870" y="514"/>
                    <a:pt x="13870" y="628"/>
                  </a:cubicBezTo>
                  <a:lnTo>
                    <a:pt x="13870" y="2233"/>
                  </a:lnTo>
                  <a:lnTo>
                    <a:pt x="7641" y="2233"/>
                  </a:lnTo>
                  <a:cubicBezTo>
                    <a:pt x="7536" y="2233"/>
                    <a:pt x="7438" y="2311"/>
                    <a:pt x="7427" y="2416"/>
                  </a:cubicBezTo>
                  <a:cubicBezTo>
                    <a:pt x="7409" y="2545"/>
                    <a:pt x="7509" y="2650"/>
                    <a:pt x="7632" y="2650"/>
                  </a:cubicBezTo>
                  <a:lnTo>
                    <a:pt x="13870" y="2650"/>
                  </a:lnTo>
                  <a:lnTo>
                    <a:pt x="13870" y="13662"/>
                  </a:lnTo>
                  <a:cubicBezTo>
                    <a:pt x="13870" y="13776"/>
                    <a:pt x="13776" y="13869"/>
                    <a:pt x="13660" y="13869"/>
                  </a:cubicBezTo>
                  <a:lnTo>
                    <a:pt x="628" y="13869"/>
                  </a:lnTo>
                  <a:cubicBezTo>
                    <a:pt x="514" y="13869"/>
                    <a:pt x="418" y="13776"/>
                    <a:pt x="418" y="13662"/>
                  </a:cubicBezTo>
                  <a:lnTo>
                    <a:pt x="418" y="2650"/>
                  </a:lnTo>
                  <a:lnTo>
                    <a:pt x="6648" y="2650"/>
                  </a:lnTo>
                  <a:cubicBezTo>
                    <a:pt x="6755" y="2650"/>
                    <a:pt x="6851" y="2572"/>
                    <a:pt x="6862" y="2467"/>
                  </a:cubicBezTo>
                  <a:cubicBezTo>
                    <a:pt x="6880" y="2340"/>
                    <a:pt x="6779" y="2233"/>
                    <a:pt x="6656" y="2233"/>
                  </a:cubicBezTo>
                  <a:lnTo>
                    <a:pt x="418" y="2233"/>
                  </a:lnTo>
                  <a:lnTo>
                    <a:pt x="418" y="628"/>
                  </a:lnTo>
                  <a:cubicBezTo>
                    <a:pt x="418" y="514"/>
                    <a:pt x="514" y="418"/>
                    <a:pt x="628" y="418"/>
                  </a:cubicBezTo>
                  <a:close/>
                  <a:moveTo>
                    <a:pt x="628" y="0"/>
                  </a:moveTo>
                  <a:cubicBezTo>
                    <a:pt x="282" y="0"/>
                    <a:pt x="1" y="282"/>
                    <a:pt x="1" y="628"/>
                  </a:cubicBezTo>
                  <a:lnTo>
                    <a:pt x="1" y="13662"/>
                  </a:lnTo>
                  <a:cubicBezTo>
                    <a:pt x="1" y="14008"/>
                    <a:pt x="282" y="14289"/>
                    <a:pt x="628" y="14289"/>
                  </a:cubicBezTo>
                  <a:lnTo>
                    <a:pt x="13660" y="14289"/>
                  </a:lnTo>
                  <a:cubicBezTo>
                    <a:pt x="14006" y="14289"/>
                    <a:pt x="14290" y="14008"/>
                    <a:pt x="14290" y="13662"/>
                  </a:cubicBezTo>
                  <a:lnTo>
                    <a:pt x="14290" y="628"/>
                  </a:lnTo>
                  <a:cubicBezTo>
                    <a:pt x="14290" y="282"/>
                    <a:pt x="14006" y="0"/>
                    <a:pt x="136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8"/>
            <p:cNvSpPr/>
            <p:nvPr/>
          </p:nvSpPr>
          <p:spPr>
            <a:xfrm>
              <a:off x="1204450" y="3865325"/>
              <a:ext cx="31450" cy="31450"/>
            </a:xfrm>
            <a:custGeom>
              <a:avLst/>
              <a:gdLst/>
              <a:ahLst/>
              <a:cxnLst/>
              <a:rect l="l" t="t" r="r" b="b"/>
              <a:pathLst>
                <a:path w="1258" h="1258" extrusionOk="0">
                  <a:moveTo>
                    <a:pt x="630" y="420"/>
                  </a:moveTo>
                  <a:cubicBezTo>
                    <a:pt x="744" y="420"/>
                    <a:pt x="838" y="514"/>
                    <a:pt x="838" y="628"/>
                  </a:cubicBezTo>
                  <a:cubicBezTo>
                    <a:pt x="838" y="744"/>
                    <a:pt x="744" y="838"/>
                    <a:pt x="630" y="838"/>
                  </a:cubicBezTo>
                  <a:cubicBezTo>
                    <a:pt x="514" y="838"/>
                    <a:pt x="420" y="744"/>
                    <a:pt x="420" y="628"/>
                  </a:cubicBezTo>
                  <a:cubicBezTo>
                    <a:pt x="420" y="514"/>
                    <a:pt x="514" y="420"/>
                    <a:pt x="630" y="420"/>
                  </a:cubicBezTo>
                  <a:close/>
                  <a:moveTo>
                    <a:pt x="630" y="0"/>
                  </a:moveTo>
                  <a:cubicBezTo>
                    <a:pt x="284" y="0"/>
                    <a:pt x="1" y="282"/>
                    <a:pt x="1" y="628"/>
                  </a:cubicBezTo>
                  <a:cubicBezTo>
                    <a:pt x="1" y="974"/>
                    <a:pt x="284" y="1257"/>
                    <a:pt x="630" y="1257"/>
                  </a:cubicBezTo>
                  <a:cubicBezTo>
                    <a:pt x="976" y="1257"/>
                    <a:pt x="1258" y="974"/>
                    <a:pt x="1258" y="628"/>
                  </a:cubicBezTo>
                  <a:cubicBezTo>
                    <a:pt x="1258"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8"/>
            <p:cNvSpPr/>
            <p:nvPr/>
          </p:nvSpPr>
          <p:spPr>
            <a:xfrm>
              <a:off x="1243525" y="3865325"/>
              <a:ext cx="31450" cy="31450"/>
            </a:xfrm>
            <a:custGeom>
              <a:avLst/>
              <a:gdLst/>
              <a:ahLst/>
              <a:cxnLst/>
              <a:rect l="l" t="t" r="r" b="b"/>
              <a:pathLst>
                <a:path w="1258" h="1258" extrusionOk="0">
                  <a:moveTo>
                    <a:pt x="630" y="420"/>
                  </a:moveTo>
                  <a:cubicBezTo>
                    <a:pt x="744" y="420"/>
                    <a:pt x="838" y="514"/>
                    <a:pt x="838" y="628"/>
                  </a:cubicBezTo>
                  <a:cubicBezTo>
                    <a:pt x="838" y="744"/>
                    <a:pt x="744" y="838"/>
                    <a:pt x="630" y="838"/>
                  </a:cubicBezTo>
                  <a:cubicBezTo>
                    <a:pt x="514" y="838"/>
                    <a:pt x="420" y="744"/>
                    <a:pt x="420" y="628"/>
                  </a:cubicBezTo>
                  <a:cubicBezTo>
                    <a:pt x="420" y="514"/>
                    <a:pt x="514" y="420"/>
                    <a:pt x="630" y="420"/>
                  </a:cubicBezTo>
                  <a:close/>
                  <a:moveTo>
                    <a:pt x="630" y="0"/>
                  </a:moveTo>
                  <a:cubicBezTo>
                    <a:pt x="284" y="0"/>
                    <a:pt x="1" y="282"/>
                    <a:pt x="1" y="628"/>
                  </a:cubicBezTo>
                  <a:cubicBezTo>
                    <a:pt x="1" y="974"/>
                    <a:pt x="284" y="1257"/>
                    <a:pt x="630" y="1257"/>
                  </a:cubicBezTo>
                  <a:cubicBezTo>
                    <a:pt x="976" y="1257"/>
                    <a:pt x="1258" y="974"/>
                    <a:pt x="1258" y="628"/>
                  </a:cubicBezTo>
                  <a:cubicBezTo>
                    <a:pt x="1258"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8"/>
            <p:cNvSpPr/>
            <p:nvPr/>
          </p:nvSpPr>
          <p:spPr>
            <a:xfrm>
              <a:off x="1282600" y="3865325"/>
              <a:ext cx="31450" cy="31450"/>
            </a:xfrm>
            <a:custGeom>
              <a:avLst/>
              <a:gdLst/>
              <a:ahLst/>
              <a:cxnLst/>
              <a:rect l="l" t="t" r="r" b="b"/>
              <a:pathLst>
                <a:path w="1258" h="1258" extrusionOk="0">
                  <a:moveTo>
                    <a:pt x="630" y="420"/>
                  </a:moveTo>
                  <a:cubicBezTo>
                    <a:pt x="744" y="420"/>
                    <a:pt x="838" y="514"/>
                    <a:pt x="838" y="628"/>
                  </a:cubicBezTo>
                  <a:cubicBezTo>
                    <a:pt x="838" y="744"/>
                    <a:pt x="744" y="838"/>
                    <a:pt x="630" y="838"/>
                  </a:cubicBezTo>
                  <a:cubicBezTo>
                    <a:pt x="514" y="838"/>
                    <a:pt x="420" y="744"/>
                    <a:pt x="420" y="628"/>
                  </a:cubicBezTo>
                  <a:cubicBezTo>
                    <a:pt x="420" y="514"/>
                    <a:pt x="514" y="420"/>
                    <a:pt x="630" y="420"/>
                  </a:cubicBezTo>
                  <a:close/>
                  <a:moveTo>
                    <a:pt x="630" y="0"/>
                  </a:moveTo>
                  <a:cubicBezTo>
                    <a:pt x="284" y="0"/>
                    <a:pt x="0" y="282"/>
                    <a:pt x="0" y="628"/>
                  </a:cubicBezTo>
                  <a:cubicBezTo>
                    <a:pt x="0" y="974"/>
                    <a:pt x="284" y="1257"/>
                    <a:pt x="630" y="1257"/>
                  </a:cubicBezTo>
                  <a:cubicBezTo>
                    <a:pt x="976" y="1257"/>
                    <a:pt x="1257" y="974"/>
                    <a:pt x="1257" y="628"/>
                  </a:cubicBezTo>
                  <a:cubicBezTo>
                    <a:pt x="1257"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8"/>
            <p:cNvSpPr/>
            <p:nvPr/>
          </p:nvSpPr>
          <p:spPr>
            <a:xfrm>
              <a:off x="1238450" y="3927775"/>
              <a:ext cx="254325" cy="253375"/>
            </a:xfrm>
            <a:custGeom>
              <a:avLst/>
              <a:gdLst/>
              <a:ahLst/>
              <a:cxnLst/>
              <a:rect l="l" t="t" r="r" b="b"/>
              <a:pathLst>
                <a:path w="10173" h="10135" extrusionOk="0">
                  <a:moveTo>
                    <a:pt x="1032" y="1019"/>
                  </a:moveTo>
                  <a:lnTo>
                    <a:pt x="1458" y="1159"/>
                  </a:lnTo>
                  <a:lnTo>
                    <a:pt x="1175" y="1441"/>
                  </a:lnTo>
                  <a:lnTo>
                    <a:pt x="1032" y="1019"/>
                  </a:lnTo>
                  <a:close/>
                  <a:moveTo>
                    <a:pt x="1900" y="1307"/>
                  </a:moveTo>
                  <a:lnTo>
                    <a:pt x="2454" y="1490"/>
                  </a:lnTo>
                  <a:lnTo>
                    <a:pt x="1507" y="2436"/>
                  </a:lnTo>
                  <a:lnTo>
                    <a:pt x="1324" y="1885"/>
                  </a:lnTo>
                  <a:lnTo>
                    <a:pt x="1900" y="1307"/>
                  </a:lnTo>
                  <a:close/>
                  <a:moveTo>
                    <a:pt x="8375" y="505"/>
                  </a:moveTo>
                  <a:lnTo>
                    <a:pt x="9643" y="1773"/>
                  </a:lnTo>
                  <a:lnTo>
                    <a:pt x="6576" y="4839"/>
                  </a:lnTo>
                  <a:lnTo>
                    <a:pt x="5310" y="3573"/>
                  </a:lnTo>
                  <a:lnTo>
                    <a:pt x="5566" y="3316"/>
                  </a:lnTo>
                  <a:lnTo>
                    <a:pt x="6283" y="4033"/>
                  </a:lnTo>
                  <a:cubicBezTo>
                    <a:pt x="6326" y="4075"/>
                    <a:pt x="6377" y="4095"/>
                    <a:pt x="6430" y="4095"/>
                  </a:cubicBezTo>
                  <a:cubicBezTo>
                    <a:pt x="6484" y="4095"/>
                    <a:pt x="6535" y="4075"/>
                    <a:pt x="6578" y="4033"/>
                  </a:cubicBezTo>
                  <a:cubicBezTo>
                    <a:pt x="6658" y="3952"/>
                    <a:pt x="6658" y="3818"/>
                    <a:pt x="6578" y="3738"/>
                  </a:cubicBezTo>
                  <a:lnTo>
                    <a:pt x="5861" y="3019"/>
                  </a:lnTo>
                  <a:lnTo>
                    <a:pt x="6118" y="2762"/>
                  </a:lnTo>
                  <a:lnTo>
                    <a:pt x="6535" y="3182"/>
                  </a:lnTo>
                  <a:cubicBezTo>
                    <a:pt x="6578" y="3225"/>
                    <a:pt x="6631" y="3242"/>
                    <a:pt x="6685" y="3242"/>
                  </a:cubicBezTo>
                  <a:cubicBezTo>
                    <a:pt x="6736" y="3242"/>
                    <a:pt x="6790" y="3225"/>
                    <a:pt x="6832" y="3182"/>
                  </a:cubicBezTo>
                  <a:cubicBezTo>
                    <a:pt x="6913" y="3102"/>
                    <a:pt x="6913" y="2968"/>
                    <a:pt x="6832" y="2885"/>
                  </a:cubicBezTo>
                  <a:lnTo>
                    <a:pt x="6413" y="2468"/>
                  </a:lnTo>
                  <a:lnTo>
                    <a:pt x="6669" y="2211"/>
                  </a:lnTo>
                  <a:lnTo>
                    <a:pt x="7089" y="2628"/>
                  </a:lnTo>
                  <a:cubicBezTo>
                    <a:pt x="7131" y="2671"/>
                    <a:pt x="7183" y="2691"/>
                    <a:pt x="7236" y="2691"/>
                  </a:cubicBezTo>
                  <a:cubicBezTo>
                    <a:pt x="7290" y="2691"/>
                    <a:pt x="7344" y="2671"/>
                    <a:pt x="7384" y="2628"/>
                  </a:cubicBezTo>
                  <a:cubicBezTo>
                    <a:pt x="7466" y="2548"/>
                    <a:pt x="7466" y="2414"/>
                    <a:pt x="7384" y="2334"/>
                  </a:cubicBezTo>
                  <a:lnTo>
                    <a:pt x="6966" y="1914"/>
                  </a:lnTo>
                  <a:lnTo>
                    <a:pt x="8375" y="505"/>
                  </a:lnTo>
                  <a:close/>
                  <a:moveTo>
                    <a:pt x="2150" y="2392"/>
                  </a:moveTo>
                  <a:lnTo>
                    <a:pt x="7053" y="7295"/>
                  </a:lnTo>
                  <a:lnTo>
                    <a:pt x="6618" y="7730"/>
                  </a:lnTo>
                  <a:lnTo>
                    <a:pt x="1715" y="2827"/>
                  </a:lnTo>
                  <a:lnTo>
                    <a:pt x="2150" y="2392"/>
                  </a:lnTo>
                  <a:close/>
                  <a:moveTo>
                    <a:pt x="8040" y="6900"/>
                  </a:moveTo>
                  <a:lnTo>
                    <a:pt x="8442" y="7301"/>
                  </a:lnTo>
                  <a:lnTo>
                    <a:pt x="7315" y="8429"/>
                  </a:lnTo>
                  <a:lnTo>
                    <a:pt x="6913" y="8027"/>
                  </a:lnTo>
                  <a:lnTo>
                    <a:pt x="8040" y="6900"/>
                  </a:lnTo>
                  <a:close/>
                  <a:moveTo>
                    <a:pt x="3591" y="5292"/>
                  </a:moveTo>
                  <a:lnTo>
                    <a:pt x="4856" y="6558"/>
                  </a:lnTo>
                  <a:lnTo>
                    <a:pt x="1789" y="9626"/>
                  </a:lnTo>
                  <a:lnTo>
                    <a:pt x="523" y="8360"/>
                  </a:lnTo>
                  <a:lnTo>
                    <a:pt x="806" y="8074"/>
                  </a:lnTo>
                  <a:lnTo>
                    <a:pt x="1521" y="8788"/>
                  </a:lnTo>
                  <a:cubicBezTo>
                    <a:pt x="1563" y="8831"/>
                    <a:pt x="1617" y="8851"/>
                    <a:pt x="1670" y="8851"/>
                  </a:cubicBezTo>
                  <a:cubicBezTo>
                    <a:pt x="1722" y="8851"/>
                    <a:pt x="1775" y="8831"/>
                    <a:pt x="1818" y="8788"/>
                  </a:cubicBezTo>
                  <a:cubicBezTo>
                    <a:pt x="1898" y="8708"/>
                    <a:pt x="1898" y="8574"/>
                    <a:pt x="1818" y="8494"/>
                  </a:cubicBezTo>
                  <a:lnTo>
                    <a:pt x="1103" y="7779"/>
                  </a:lnTo>
                  <a:lnTo>
                    <a:pt x="1360" y="7522"/>
                  </a:lnTo>
                  <a:lnTo>
                    <a:pt x="1778" y="7940"/>
                  </a:lnTo>
                  <a:cubicBezTo>
                    <a:pt x="1820" y="7982"/>
                    <a:pt x="1874" y="8002"/>
                    <a:pt x="1927" y="8002"/>
                  </a:cubicBezTo>
                  <a:cubicBezTo>
                    <a:pt x="1979" y="8002"/>
                    <a:pt x="2032" y="7982"/>
                    <a:pt x="2075" y="7940"/>
                  </a:cubicBezTo>
                  <a:cubicBezTo>
                    <a:pt x="2155" y="7860"/>
                    <a:pt x="2155" y="7726"/>
                    <a:pt x="2075" y="7645"/>
                  </a:cubicBezTo>
                  <a:lnTo>
                    <a:pt x="1655" y="7225"/>
                  </a:lnTo>
                  <a:lnTo>
                    <a:pt x="1912" y="6969"/>
                  </a:lnTo>
                  <a:lnTo>
                    <a:pt x="2331" y="7388"/>
                  </a:lnTo>
                  <a:cubicBezTo>
                    <a:pt x="2374" y="7429"/>
                    <a:pt x="2425" y="7449"/>
                    <a:pt x="2479" y="7449"/>
                  </a:cubicBezTo>
                  <a:cubicBezTo>
                    <a:pt x="2532" y="7449"/>
                    <a:pt x="2586" y="7429"/>
                    <a:pt x="2626" y="7388"/>
                  </a:cubicBezTo>
                  <a:cubicBezTo>
                    <a:pt x="2709" y="7306"/>
                    <a:pt x="2709" y="7172"/>
                    <a:pt x="2626" y="7092"/>
                  </a:cubicBezTo>
                  <a:lnTo>
                    <a:pt x="2209" y="6674"/>
                  </a:lnTo>
                  <a:lnTo>
                    <a:pt x="2465" y="6417"/>
                  </a:lnTo>
                  <a:lnTo>
                    <a:pt x="3180" y="7132"/>
                  </a:lnTo>
                  <a:cubicBezTo>
                    <a:pt x="3222" y="7172"/>
                    <a:pt x="3273" y="7192"/>
                    <a:pt x="3327" y="7192"/>
                  </a:cubicBezTo>
                  <a:cubicBezTo>
                    <a:pt x="3381" y="7192"/>
                    <a:pt x="3434" y="7172"/>
                    <a:pt x="3474" y="7132"/>
                  </a:cubicBezTo>
                  <a:cubicBezTo>
                    <a:pt x="3557" y="7049"/>
                    <a:pt x="3557" y="6915"/>
                    <a:pt x="3474" y="6835"/>
                  </a:cubicBezTo>
                  <a:lnTo>
                    <a:pt x="2760" y="6120"/>
                  </a:lnTo>
                  <a:lnTo>
                    <a:pt x="3017" y="5864"/>
                  </a:lnTo>
                  <a:lnTo>
                    <a:pt x="3436" y="6283"/>
                  </a:lnTo>
                  <a:cubicBezTo>
                    <a:pt x="3479" y="6323"/>
                    <a:pt x="3530" y="6344"/>
                    <a:pt x="3584" y="6344"/>
                  </a:cubicBezTo>
                  <a:cubicBezTo>
                    <a:pt x="3637" y="6344"/>
                    <a:pt x="3691" y="6323"/>
                    <a:pt x="3731" y="6283"/>
                  </a:cubicBezTo>
                  <a:cubicBezTo>
                    <a:pt x="3814" y="6201"/>
                    <a:pt x="3814" y="6067"/>
                    <a:pt x="3731" y="5986"/>
                  </a:cubicBezTo>
                  <a:lnTo>
                    <a:pt x="3314" y="5569"/>
                  </a:lnTo>
                  <a:lnTo>
                    <a:pt x="3591" y="5292"/>
                  </a:lnTo>
                  <a:close/>
                  <a:moveTo>
                    <a:pt x="8375" y="1"/>
                  </a:moveTo>
                  <a:cubicBezTo>
                    <a:pt x="8319" y="1"/>
                    <a:pt x="8268" y="23"/>
                    <a:pt x="8228" y="61"/>
                  </a:cubicBezTo>
                  <a:lnTo>
                    <a:pt x="5013" y="3276"/>
                  </a:lnTo>
                  <a:lnTo>
                    <a:pt x="4450" y="2713"/>
                  </a:lnTo>
                  <a:cubicBezTo>
                    <a:pt x="4409" y="2673"/>
                    <a:pt x="4355" y="2653"/>
                    <a:pt x="4301" y="2653"/>
                  </a:cubicBezTo>
                  <a:cubicBezTo>
                    <a:pt x="4247" y="2653"/>
                    <a:pt x="4193" y="2673"/>
                    <a:pt x="4153" y="2713"/>
                  </a:cubicBezTo>
                  <a:cubicBezTo>
                    <a:pt x="4073" y="2794"/>
                    <a:pt x="4073" y="2928"/>
                    <a:pt x="4153" y="3008"/>
                  </a:cubicBezTo>
                  <a:lnTo>
                    <a:pt x="7748" y="6603"/>
                  </a:lnTo>
                  <a:lnTo>
                    <a:pt x="7353" y="7000"/>
                  </a:lnTo>
                  <a:lnTo>
                    <a:pt x="2447" y="2097"/>
                  </a:lnTo>
                  <a:lnTo>
                    <a:pt x="2845" y="1700"/>
                  </a:lnTo>
                  <a:lnTo>
                    <a:pt x="3463" y="2320"/>
                  </a:lnTo>
                  <a:cubicBezTo>
                    <a:pt x="3505" y="2361"/>
                    <a:pt x="3559" y="2381"/>
                    <a:pt x="3613" y="2381"/>
                  </a:cubicBezTo>
                  <a:cubicBezTo>
                    <a:pt x="3666" y="2381"/>
                    <a:pt x="3720" y="2361"/>
                    <a:pt x="3760" y="2320"/>
                  </a:cubicBezTo>
                  <a:cubicBezTo>
                    <a:pt x="3841" y="2238"/>
                    <a:pt x="3841" y="2104"/>
                    <a:pt x="3760" y="2023"/>
                  </a:cubicBezTo>
                  <a:lnTo>
                    <a:pt x="3079" y="1342"/>
                  </a:lnTo>
                  <a:cubicBezTo>
                    <a:pt x="3035" y="1311"/>
                    <a:pt x="3017" y="1255"/>
                    <a:pt x="2793" y="1166"/>
                  </a:cubicBezTo>
                  <a:lnTo>
                    <a:pt x="777" y="492"/>
                  </a:lnTo>
                  <a:cubicBezTo>
                    <a:pt x="755" y="485"/>
                    <a:pt x="732" y="481"/>
                    <a:pt x="709" y="481"/>
                  </a:cubicBezTo>
                  <a:cubicBezTo>
                    <a:pt x="654" y="481"/>
                    <a:pt x="600" y="502"/>
                    <a:pt x="561" y="541"/>
                  </a:cubicBezTo>
                  <a:cubicBezTo>
                    <a:pt x="523" y="581"/>
                    <a:pt x="487" y="659"/>
                    <a:pt x="509" y="760"/>
                  </a:cubicBezTo>
                  <a:lnTo>
                    <a:pt x="1184" y="2778"/>
                  </a:lnTo>
                  <a:cubicBezTo>
                    <a:pt x="1213" y="2829"/>
                    <a:pt x="1204" y="2885"/>
                    <a:pt x="1360" y="3062"/>
                  </a:cubicBezTo>
                  <a:lnTo>
                    <a:pt x="3296" y="5000"/>
                  </a:lnTo>
                  <a:lnTo>
                    <a:pt x="81" y="8215"/>
                  </a:lnTo>
                  <a:cubicBezTo>
                    <a:pt x="0" y="8295"/>
                    <a:pt x="0" y="8429"/>
                    <a:pt x="81" y="8509"/>
                  </a:cubicBezTo>
                  <a:lnTo>
                    <a:pt x="1644" y="10072"/>
                  </a:lnTo>
                  <a:cubicBezTo>
                    <a:pt x="1684" y="10112"/>
                    <a:pt x="1737" y="10135"/>
                    <a:pt x="1793" y="10135"/>
                  </a:cubicBezTo>
                  <a:cubicBezTo>
                    <a:pt x="1849" y="10135"/>
                    <a:pt x="1900" y="10112"/>
                    <a:pt x="1941" y="10072"/>
                  </a:cubicBezTo>
                  <a:lnTo>
                    <a:pt x="5156" y="6857"/>
                  </a:lnTo>
                  <a:lnTo>
                    <a:pt x="7859" y="9561"/>
                  </a:lnTo>
                  <a:cubicBezTo>
                    <a:pt x="7958" y="9659"/>
                    <a:pt x="8085" y="9706"/>
                    <a:pt x="8214" y="9706"/>
                  </a:cubicBezTo>
                  <a:cubicBezTo>
                    <a:pt x="8342" y="9706"/>
                    <a:pt x="8471" y="9659"/>
                    <a:pt x="8569" y="9561"/>
                  </a:cubicBezTo>
                  <a:lnTo>
                    <a:pt x="8737" y="9393"/>
                  </a:lnTo>
                  <a:cubicBezTo>
                    <a:pt x="8817" y="9313"/>
                    <a:pt x="8817" y="9179"/>
                    <a:pt x="8737" y="9099"/>
                  </a:cubicBezTo>
                  <a:cubicBezTo>
                    <a:pt x="8695" y="9058"/>
                    <a:pt x="8641" y="9038"/>
                    <a:pt x="8587" y="9038"/>
                  </a:cubicBezTo>
                  <a:cubicBezTo>
                    <a:pt x="8534" y="9038"/>
                    <a:pt x="8480" y="9058"/>
                    <a:pt x="8440" y="9099"/>
                  </a:cubicBezTo>
                  <a:lnTo>
                    <a:pt x="8272" y="9266"/>
                  </a:lnTo>
                  <a:cubicBezTo>
                    <a:pt x="8257" y="9282"/>
                    <a:pt x="8236" y="9290"/>
                    <a:pt x="8215" y="9290"/>
                  </a:cubicBezTo>
                  <a:cubicBezTo>
                    <a:pt x="8195" y="9290"/>
                    <a:pt x="8174" y="9282"/>
                    <a:pt x="8159" y="9266"/>
                  </a:cubicBezTo>
                  <a:lnTo>
                    <a:pt x="7620" y="8726"/>
                  </a:lnTo>
                  <a:lnTo>
                    <a:pt x="8748" y="7601"/>
                  </a:lnTo>
                  <a:lnTo>
                    <a:pt x="9286" y="8139"/>
                  </a:lnTo>
                  <a:cubicBezTo>
                    <a:pt x="9317" y="8170"/>
                    <a:pt x="9317" y="8221"/>
                    <a:pt x="9286" y="8252"/>
                  </a:cubicBezTo>
                  <a:lnTo>
                    <a:pt x="9132" y="8407"/>
                  </a:lnTo>
                  <a:cubicBezTo>
                    <a:pt x="9052" y="8487"/>
                    <a:pt x="9052" y="8621"/>
                    <a:pt x="9132" y="8701"/>
                  </a:cubicBezTo>
                  <a:cubicBezTo>
                    <a:pt x="9174" y="8744"/>
                    <a:pt x="9228" y="8764"/>
                    <a:pt x="9279" y="8764"/>
                  </a:cubicBezTo>
                  <a:cubicBezTo>
                    <a:pt x="9333" y="8764"/>
                    <a:pt x="9386" y="8744"/>
                    <a:pt x="9429" y="8701"/>
                  </a:cubicBezTo>
                  <a:lnTo>
                    <a:pt x="9581" y="8549"/>
                  </a:lnTo>
                  <a:cubicBezTo>
                    <a:pt x="9777" y="8353"/>
                    <a:pt x="9777" y="8036"/>
                    <a:pt x="9581" y="7839"/>
                  </a:cubicBezTo>
                  <a:lnTo>
                    <a:pt x="6877" y="5136"/>
                  </a:lnTo>
                  <a:lnTo>
                    <a:pt x="10092" y="1921"/>
                  </a:lnTo>
                  <a:cubicBezTo>
                    <a:pt x="10172" y="1840"/>
                    <a:pt x="10172" y="1706"/>
                    <a:pt x="10092" y="1624"/>
                  </a:cubicBezTo>
                  <a:lnTo>
                    <a:pt x="8525" y="61"/>
                  </a:lnTo>
                  <a:cubicBezTo>
                    <a:pt x="8484" y="23"/>
                    <a:pt x="8431" y="1"/>
                    <a:pt x="83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8"/>
            <p:cNvSpPr/>
            <p:nvPr/>
          </p:nvSpPr>
          <p:spPr>
            <a:xfrm>
              <a:off x="1431525" y="3956800"/>
              <a:ext cx="32050" cy="30725"/>
            </a:xfrm>
            <a:custGeom>
              <a:avLst/>
              <a:gdLst/>
              <a:ahLst/>
              <a:cxnLst/>
              <a:rect l="l" t="t" r="r" b="b"/>
              <a:pathLst>
                <a:path w="1282" h="1229" extrusionOk="0">
                  <a:moveTo>
                    <a:pt x="650" y="414"/>
                  </a:moveTo>
                  <a:cubicBezTo>
                    <a:pt x="699" y="414"/>
                    <a:pt x="753" y="438"/>
                    <a:pt x="788" y="474"/>
                  </a:cubicBezTo>
                  <a:cubicBezTo>
                    <a:pt x="826" y="512"/>
                    <a:pt x="844" y="561"/>
                    <a:pt x="844" y="612"/>
                  </a:cubicBezTo>
                  <a:cubicBezTo>
                    <a:pt x="844" y="664"/>
                    <a:pt x="826" y="713"/>
                    <a:pt x="788" y="749"/>
                  </a:cubicBezTo>
                  <a:cubicBezTo>
                    <a:pt x="751" y="785"/>
                    <a:pt x="701" y="804"/>
                    <a:pt x="651" y="804"/>
                  </a:cubicBezTo>
                  <a:cubicBezTo>
                    <a:pt x="601" y="804"/>
                    <a:pt x="550" y="785"/>
                    <a:pt x="514" y="749"/>
                  </a:cubicBezTo>
                  <a:cubicBezTo>
                    <a:pt x="478" y="711"/>
                    <a:pt x="453" y="661"/>
                    <a:pt x="453" y="608"/>
                  </a:cubicBezTo>
                  <a:cubicBezTo>
                    <a:pt x="453" y="557"/>
                    <a:pt x="473" y="507"/>
                    <a:pt x="514" y="469"/>
                  </a:cubicBezTo>
                  <a:cubicBezTo>
                    <a:pt x="549" y="432"/>
                    <a:pt x="601" y="414"/>
                    <a:pt x="650" y="414"/>
                  </a:cubicBezTo>
                  <a:close/>
                  <a:moveTo>
                    <a:pt x="641" y="1"/>
                  </a:moveTo>
                  <a:cubicBezTo>
                    <a:pt x="438" y="1"/>
                    <a:pt x="250" y="94"/>
                    <a:pt x="134" y="269"/>
                  </a:cubicBezTo>
                  <a:cubicBezTo>
                    <a:pt x="85" y="338"/>
                    <a:pt x="54" y="418"/>
                    <a:pt x="36" y="503"/>
                  </a:cubicBezTo>
                  <a:cubicBezTo>
                    <a:pt x="0" y="706"/>
                    <a:pt x="63" y="907"/>
                    <a:pt x="206" y="1050"/>
                  </a:cubicBezTo>
                  <a:cubicBezTo>
                    <a:pt x="326" y="1171"/>
                    <a:pt x="482" y="1229"/>
                    <a:pt x="641" y="1229"/>
                  </a:cubicBezTo>
                  <a:cubicBezTo>
                    <a:pt x="835" y="1229"/>
                    <a:pt x="1025" y="1139"/>
                    <a:pt x="1150" y="961"/>
                  </a:cubicBezTo>
                  <a:cubicBezTo>
                    <a:pt x="1199" y="889"/>
                    <a:pt x="1233" y="807"/>
                    <a:pt x="1248" y="722"/>
                  </a:cubicBezTo>
                  <a:cubicBezTo>
                    <a:pt x="1282" y="519"/>
                    <a:pt x="1219" y="320"/>
                    <a:pt x="1076" y="179"/>
                  </a:cubicBezTo>
                  <a:cubicBezTo>
                    <a:pt x="960" y="61"/>
                    <a:pt x="806" y="1"/>
                    <a:pt x="6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 name="Google Shape;2528;p48"/>
          <p:cNvGrpSpPr/>
          <p:nvPr/>
        </p:nvGrpSpPr>
        <p:grpSpPr>
          <a:xfrm>
            <a:off x="1898814" y="1296488"/>
            <a:ext cx="357300" cy="300025"/>
            <a:chOff x="1924650" y="1177450"/>
            <a:chExt cx="357300" cy="300025"/>
          </a:xfrm>
        </p:grpSpPr>
        <p:sp>
          <p:nvSpPr>
            <p:cNvPr id="2529" name="Google Shape;2529;p48"/>
            <p:cNvSpPr/>
            <p:nvPr/>
          </p:nvSpPr>
          <p:spPr>
            <a:xfrm>
              <a:off x="1924650" y="1177450"/>
              <a:ext cx="357300" cy="300025"/>
            </a:xfrm>
            <a:custGeom>
              <a:avLst/>
              <a:gdLst/>
              <a:ahLst/>
              <a:cxnLst/>
              <a:rect l="l" t="t" r="r" b="b"/>
              <a:pathLst>
                <a:path w="14292" h="12001" extrusionOk="0">
                  <a:moveTo>
                    <a:pt x="9378" y="3767"/>
                  </a:moveTo>
                  <a:lnTo>
                    <a:pt x="9378" y="4848"/>
                  </a:lnTo>
                  <a:cubicBezTo>
                    <a:pt x="8873" y="4676"/>
                    <a:pt x="8471" y="4269"/>
                    <a:pt x="8297" y="3767"/>
                  </a:cubicBezTo>
                  <a:close/>
                  <a:moveTo>
                    <a:pt x="4493" y="4604"/>
                  </a:moveTo>
                  <a:lnTo>
                    <a:pt x="4493" y="8442"/>
                  </a:lnTo>
                  <a:cubicBezTo>
                    <a:pt x="4493" y="8556"/>
                    <a:pt x="4589" y="8652"/>
                    <a:pt x="4703" y="8652"/>
                  </a:cubicBezTo>
                  <a:lnTo>
                    <a:pt x="8540" y="8652"/>
                  </a:lnTo>
                  <a:lnTo>
                    <a:pt x="8540" y="9069"/>
                  </a:lnTo>
                  <a:lnTo>
                    <a:pt x="7292" y="9069"/>
                  </a:lnTo>
                  <a:cubicBezTo>
                    <a:pt x="7187" y="9069"/>
                    <a:pt x="7089" y="9148"/>
                    <a:pt x="7078" y="9255"/>
                  </a:cubicBezTo>
                  <a:cubicBezTo>
                    <a:pt x="7060" y="9382"/>
                    <a:pt x="7161" y="9489"/>
                    <a:pt x="7283" y="9489"/>
                  </a:cubicBezTo>
                  <a:lnTo>
                    <a:pt x="8610" y="9489"/>
                  </a:lnTo>
                  <a:cubicBezTo>
                    <a:pt x="8802" y="9489"/>
                    <a:pt x="8958" y="9333"/>
                    <a:pt x="8958" y="9141"/>
                  </a:cubicBezTo>
                  <a:lnTo>
                    <a:pt x="8958" y="8583"/>
                  </a:lnTo>
                  <a:cubicBezTo>
                    <a:pt x="8958" y="8388"/>
                    <a:pt x="8802" y="8232"/>
                    <a:pt x="8610" y="8232"/>
                  </a:cubicBezTo>
                  <a:lnTo>
                    <a:pt x="4912" y="8232"/>
                  </a:lnTo>
                  <a:lnTo>
                    <a:pt x="4912" y="6669"/>
                  </a:lnTo>
                  <a:lnTo>
                    <a:pt x="5727" y="6171"/>
                  </a:lnTo>
                  <a:cubicBezTo>
                    <a:pt x="5739" y="6164"/>
                    <a:pt x="5751" y="6160"/>
                    <a:pt x="5763" y="6160"/>
                  </a:cubicBezTo>
                  <a:cubicBezTo>
                    <a:pt x="5775" y="6160"/>
                    <a:pt x="5788" y="6164"/>
                    <a:pt x="5799" y="6171"/>
                  </a:cubicBezTo>
                  <a:lnTo>
                    <a:pt x="8110" y="7562"/>
                  </a:lnTo>
                  <a:cubicBezTo>
                    <a:pt x="8143" y="7582"/>
                    <a:pt x="8181" y="7594"/>
                    <a:pt x="8219" y="7594"/>
                  </a:cubicBezTo>
                  <a:cubicBezTo>
                    <a:pt x="8297" y="7594"/>
                    <a:pt x="8373" y="7549"/>
                    <a:pt x="8409" y="7471"/>
                  </a:cubicBezTo>
                  <a:cubicBezTo>
                    <a:pt x="8453" y="7373"/>
                    <a:pt x="8411" y="7257"/>
                    <a:pt x="8319" y="7201"/>
                  </a:cubicBezTo>
                  <a:lnTo>
                    <a:pt x="7493" y="6703"/>
                  </a:lnTo>
                  <a:lnTo>
                    <a:pt x="8172" y="6312"/>
                  </a:lnTo>
                  <a:cubicBezTo>
                    <a:pt x="8182" y="6306"/>
                    <a:pt x="8194" y="6303"/>
                    <a:pt x="8205" y="6303"/>
                  </a:cubicBezTo>
                  <a:cubicBezTo>
                    <a:pt x="8220" y="6303"/>
                    <a:pt x="8236" y="6308"/>
                    <a:pt x="8248" y="6317"/>
                  </a:cubicBezTo>
                  <a:lnTo>
                    <a:pt x="9378" y="7080"/>
                  </a:lnTo>
                  <a:lnTo>
                    <a:pt x="9378" y="10815"/>
                  </a:lnTo>
                  <a:cubicBezTo>
                    <a:pt x="9378" y="11007"/>
                    <a:pt x="9534" y="11164"/>
                    <a:pt x="9726" y="11164"/>
                  </a:cubicBezTo>
                  <a:lnTo>
                    <a:pt x="10284" y="11164"/>
                  </a:lnTo>
                  <a:cubicBezTo>
                    <a:pt x="10476" y="11164"/>
                    <a:pt x="10632" y="11007"/>
                    <a:pt x="10632" y="10815"/>
                  </a:cubicBezTo>
                  <a:lnTo>
                    <a:pt x="10632" y="7390"/>
                  </a:lnTo>
                  <a:lnTo>
                    <a:pt x="12646" y="5937"/>
                  </a:lnTo>
                  <a:cubicBezTo>
                    <a:pt x="12659" y="5928"/>
                    <a:pt x="12673" y="5924"/>
                    <a:pt x="12687" y="5924"/>
                  </a:cubicBezTo>
                  <a:cubicBezTo>
                    <a:pt x="12700" y="5924"/>
                    <a:pt x="12714" y="5928"/>
                    <a:pt x="12727" y="5937"/>
                  </a:cubicBezTo>
                  <a:lnTo>
                    <a:pt x="13870" y="6747"/>
                  </a:lnTo>
                  <a:lnTo>
                    <a:pt x="13870" y="11369"/>
                  </a:lnTo>
                  <a:cubicBezTo>
                    <a:pt x="13870" y="11487"/>
                    <a:pt x="13778" y="11581"/>
                    <a:pt x="13662" y="11581"/>
                  </a:cubicBezTo>
                  <a:lnTo>
                    <a:pt x="628" y="11581"/>
                  </a:lnTo>
                  <a:cubicBezTo>
                    <a:pt x="514" y="11581"/>
                    <a:pt x="418" y="11487"/>
                    <a:pt x="418" y="11374"/>
                  </a:cubicBezTo>
                  <a:lnTo>
                    <a:pt x="418" y="6879"/>
                  </a:lnTo>
                  <a:lnTo>
                    <a:pt x="1840" y="5783"/>
                  </a:lnTo>
                  <a:cubicBezTo>
                    <a:pt x="1853" y="5773"/>
                    <a:pt x="1868" y="5768"/>
                    <a:pt x="1883" y="5768"/>
                  </a:cubicBezTo>
                  <a:cubicBezTo>
                    <a:pt x="1898" y="5768"/>
                    <a:pt x="1913" y="5773"/>
                    <a:pt x="1925" y="5783"/>
                  </a:cubicBezTo>
                  <a:lnTo>
                    <a:pt x="3655" y="7143"/>
                  </a:lnTo>
                  <a:lnTo>
                    <a:pt x="3655" y="9268"/>
                  </a:lnTo>
                  <a:cubicBezTo>
                    <a:pt x="3655" y="9389"/>
                    <a:pt x="3754" y="9489"/>
                    <a:pt x="3876" y="9489"/>
                  </a:cubicBezTo>
                  <a:lnTo>
                    <a:pt x="6377" y="9489"/>
                  </a:lnTo>
                  <a:cubicBezTo>
                    <a:pt x="6399" y="9489"/>
                    <a:pt x="6419" y="9480"/>
                    <a:pt x="6433" y="9465"/>
                  </a:cubicBezTo>
                  <a:cubicBezTo>
                    <a:pt x="6607" y="9282"/>
                    <a:pt x="6484" y="9069"/>
                    <a:pt x="6308" y="9069"/>
                  </a:cubicBezTo>
                  <a:lnTo>
                    <a:pt x="4285" y="9069"/>
                  </a:lnTo>
                  <a:cubicBezTo>
                    <a:pt x="4169" y="9069"/>
                    <a:pt x="4075" y="8976"/>
                    <a:pt x="4075" y="8862"/>
                  </a:cubicBezTo>
                  <a:lnTo>
                    <a:pt x="4075" y="4604"/>
                  </a:lnTo>
                  <a:close/>
                  <a:moveTo>
                    <a:pt x="219" y="0"/>
                  </a:moveTo>
                  <a:cubicBezTo>
                    <a:pt x="101" y="0"/>
                    <a:pt x="1" y="99"/>
                    <a:pt x="1" y="221"/>
                  </a:cubicBezTo>
                  <a:lnTo>
                    <a:pt x="1" y="2043"/>
                  </a:lnTo>
                  <a:cubicBezTo>
                    <a:pt x="1" y="2066"/>
                    <a:pt x="7" y="2084"/>
                    <a:pt x="25" y="2099"/>
                  </a:cubicBezTo>
                  <a:cubicBezTo>
                    <a:pt x="86" y="2157"/>
                    <a:pt x="151" y="2182"/>
                    <a:pt x="210" y="2182"/>
                  </a:cubicBezTo>
                  <a:cubicBezTo>
                    <a:pt x="325" y="2182"/>
                    <a:pt x="418" y="2089"/>
                    <a:pt x="418" y="1972"/>
                  </a:cubicBezTo>
                  <a:lnTo>
                    <a:pt x="418" y="494"/>
                  </a:lnTo>
                  <a:cubicBezTo>
                    <a:pt x="418" y="454"/>
                    <a:pt x="452" y="422"/>
                    <a:pt x="492" y="422"/>
                  </a:cubicBezTo>
                  <a:lnTo>
                    <a:pt x="13660" y="422"/>
                  </a:lnTo>
                  <a:cubicBezTo>
                    <a:pt x="13776" y="422"/>
                    <a:pt x="13870" y="516"/>
                    <a:pt x="13870" y="630"/>
                  </a:cubicBezTo>
                  <a:lnTo>
                    <a:pt x="13870" y="6241"/>
                  </a:lnTo>
                  <a:lnTo>
                    <a:pt x="12968" y="5602"/>
                  </a:lnTo>
                  <a:cubicBezTo>
                    <a:pt x="12883" y="5542"/>
                    <a:pt x="12785" y="5512"/>
                    <a:pt x="12685" y="5512"/>
                  </a:cubicBezTo>
                  <a:cubicBezTo>
                    <a:pt x="12585" y="5512"/>
                    <a:pt x="12485" y="5543"/>
                    <a:pt x="12398" y="5604"/>
                  </a:cubicBezTo>
                  <a:lnTo>
                    <a:pt x="10632" y="6881"/>
                  </a:lnTo>
                  <a:lnTo>
                    <a:pt x="10632" y="5249"/>
                  </a:lnTo>
                  <a:cubicBezTo>
                    <a:pt x="11494" y="4955"/>
                    <a:pt x="12084" y="4142"/>
                    <a:pt x="12084" y="3218"/>
                  </a:cubicBezTo>
                  <a:cubicBezTo>
                    <a:pt x="12084" y="3153"/>
                    <a:pt x="12081" y="3088"/>
                    <a:pt x="12075" y="3028"/>
                  </a:cubicBezTo>
                  <a:cubicBezTo>
                    <a:pt x="12064" y="2921"/>
                    <a:pt x="11974" y="2837"/>
                    <a:pt x="11869" y="2837"/>
                  </a:cubicBezTo>
                  <a:cubicBezTo>
                    <a:pt x="11862" y="2837"/>
                    <a:pt x="11856" y="2837"/>
                    <a:pt x="11849" y="2838"/>
                  </a:cubicBezTo>
                  <a:cubicBezTo>
                    <a:pt x="11735" y="2849"/>
                    <a:pt x="11648" y="2950"/>
                    <a:pt x="11659" y="3064"/>
                  </a:cubicBezTo>
                  <a:cubicBezTo>
                    <a:pt x="11666" y="3115"/>
                    <a:pt x="11666" y="3169"/>
                    <a:pt x="11666" y="3218"/>
                  </a:cubicBezTo>
                  <a:cubicBezTo>
                    <a:pt x="11666" y="3912"/>
                    <a:pt x="11253" y="4530"/>
                    <a:pt x="10632" y="4803"/>
                  </a:cubicBezTo>
                  <a:lnTo>
                    <a:pt x="10632" y="3148"/>
                  </a:lnTo>
                  <a:cubicBezTo>
                    <a:pt x="10632" y="2802"/>
                    <a:pt x="10351" y="2521"/>
                    <a:pt x="10005" y="2521"/>
                  </a:cubicBezTo>
                  <a:lnTo>
                    <a:pt x="8351" y="2521"/>
                  </a:lnTo>
                  <a:cubicBezTo>
                    <a:pt x="8623" y="1900"/>
                    <a:pt x="9242" y="1487"/>
                    <a:pt x="9936" y="1487"/>
                  </a:cubicBezTo>
                  <a:cubicBezTo>
                    <a:pt x="10510" y="1487"/>
                    <a:pt x="11046" y="1773"/>
                    <a:pt x="11369" y="2249"/>
                  </a:cubicBezTo>
                  <a:cubicBezTo>
                    <a:pt x="11410" y="2310"/>
                    <a:pt x="11477" y="2342"/>
                    <a:pt x="11544" y="2342"/>
                  </a:cubicBezTo>
                  <a:cubicBezTo>
                    <a:pt x="11597" y="2342"/>
                    <a:pt x="11651" y="2321"/>
                    <a:pt x="11693" y="2278"/>
                  </a:cubicBezTo>
                  <a:cubicBezTo>
                    <a:pt x="11764" y="2209"/>
                    <a:pt x="11769" y="2092"/>
                    <a:pt x="11713" y="2012"/>
                  </a:cubicBezTo>
                  <a:cubicBezTo>
                    <a:pt x="11311" y="1420"/>
                    <a:pt x="10648" y="1070"/>
                    <a:pt x="9936" y="1070"/>
                  </a:cubicBezTo>
                  <a:cubicBezTo>
                    <a:pt x="9012" y="1070"/>
                    <a:pt x="8197" y="1657"/>
                    <a:pt x="7904" y="2521"/>
                  </a:cubicBezTo>
                  <a:lnTo>
                    <a:pt x="2331" y="2521"/>
                  </a:lnTo>
                  <a:cubicBezTo>
                    <a:pt x="2137" y="2521"/>
                    <a:pt x="1981" y="2677"/>
                    <a:pt x="1981" y="2869"/>
                  </a:cubicBezTo>
                  <a:lnTo>
                    <a:pt x="1981" y="3555"/>
                  </a:lnTo>
                  <a:cubicBezTo>
                    <a:pt x="1981" y="3675"/>
                    <a:pt x="2079" y="3776"/>
                    <a:pt x="2202" y="3776"/>
                  </a:cubicBezTo>
                  <a:lnTo>
                    <a:pt x="5292" y="3776"/>
                  </a:lnTo>
                  <a:cubicBezTo>
                    <a:pt x="5334" y="3776"/>
                    <a:pt x="5372" y="3758"/>
                    <a:pt x="5397" y="3727"/>
                  </a:cubicBezTo>
                  <a:cubicBezTo>
                    <a:pt x="5538" y="3553"/>
                    <a:pt x="5417" y="3358"/>
                    <a:pt x="5250" y="3358"/>
                  </a:cubicBezTo>
                  <a:lnTo>
                    <a:pt x="2401" y="3358"/>
                  </a:lnTo>
                  <a:lnTo>
                    <a:pt x="2401" y="2939"/>
                  </a:lnTo>
                  <a:lnTo>
                    <a:pt x="10005" y="2939"/>
                  </a:lnTo>
                  <a:cubicBezTo>
                    <a:pt x="10119" y="2939"/>
                    <a:pt x="10215" y="3032"/>
                    <a:pt x="10215" y="3148"/>
                  </a:cubicBezTo>
                  <a:lnTo>
                    <a:pt x="10215" y="10753"/>
                  </a:lnTo>
                  <a:lnTo>
                    <a:pt x="9795" y="10753"/>
                  </a:lnTo>
                  <a:lnTo>
                    <a:pt x="9795" y="6969"/>
                  </a:lnTo>
                  <a:lnTo>
                    <a:pt x="9795" y="3559"/>
                  </a:lnTo>
                  <a:cubicBezTo>
                    <a:pt x="9795" y="3443"/>
                    <a:pt x="9701" y="3349"/>
                    <a:pt x="9588" y="3349"/>
                  </a:cubicBezTo>
                  <a:lnTo>
                    <a:pt x="6232" y="3349"/>
                  </a:lnTo>
                  <a:cubicBezTo>
                    <a:pt x="6127" y="3349"/>
                    <a:pt x="6029" y="3428"/>
                    <a:pt x="6018" y="3532"/>
                  </a:cubicBezTo>
                  <a:cubicBezTo>
                    <a:pt x="6000" y="3662"/>
                    <a:pt x="6100" y="3767"/>
                    <a:pt x="6223" y="3767"/>
                  </a:cubicBezTo>
                  <a:lnTo>
                    <a:pt x="7860" y="3767"/>
                  </a:lnTo>
                  <a:cubicBezTo>
                    <a:pt x="8058" y="4504"/>
                    <a:pt x="8641" y="5089"/>
                    <a:pt x="9378" y="5285"/>
                  </a:cubicBezTo>
                  <a:lnTo>
                    <a:pt x="9378" y="6576"/>
                  </a:lnTo>
                  <a:lnTo>
                    <a:pt x="8482" y="5971"/>
                  </a:lnTo>
                  <a:cubicBezTo>
                    <a:pt x="8400" y="5914"/>
                    <a:pt x="8304" y="5886"/>
                    <a:pt x="8207" y="5886"/>
                  </a:cubicBezTo>
                  <a:cubicBezTo>
                    <a:pt x="8123" y="5886"/>
                    <a:pt x="8038" y="5908"/>
                    <a:pt x="7962" y="5950"/>
                  </a:cubicBezTo>
                  <a:lnTo>
                    <a:pt x="7083" y="6455"/>
                  </a:lnTo>
                  <a:lnTo>
                    <a:pt x="6018" y="5814"/>
                  </a:lnTo>
                  <a:cubicBezTo>
                    <a:pt x="5940" y="5767"/>
                    <a:pt x="5852" y="5743"/>
                    <a:pt x="5765" y="5743"/>
                  </a:cubicBezTo>
                  <a:cubicBezTo>
                    <a:pt x="5676" y="5743"/>
                    <a:pt x="5587" y="5767"/>
                    <a:pt x="5509" y="5816"/>
                  </a:cubicBezTo>
                  <a:lnTo>
                    <a:pt x="4912" y="6183"/>
                  </a:lnTo>
                  <a:lnTo>
                    <a:pt x="4912" y="4537"/>
                  </a:lnTo>
                  <a:cubicBezTo>
                    <a:pt x="4912" y="4345"/>
                    <a:pt x="4756" y="4189"/>
                    <a:pt x="4564" y="4189"/>
                  </a:cubicBezTo>
                  <a:lnTo>
                    <a:pt x="4006" y="4189"/>
                  </a:lnTo>
                  <a:cubicBezTo>
                    <a:pt x="3812" y="4189"/>
                    <a:pt x="3655" y="4345"/>
                    <a:pt x="3655" y="4537"/>
                  </a:cubicBezTo>
                  <a:lnTo>
                    <a:pt x="3655" y="6614"/>
                  </a:lnTo>
                  <a:lnTo>
                    <a:pt x="2186" y="5459"/>
                  </a:lnTo>
                  <a:cubicBezTo>
                    <a:pt x="2098" y="5389"/>
                    <a:pt x="1991" y="5353"/>
                    <a:pt x="1885" y="5353"/>
                  </a:cubicBezTo>
                  <a:cubicBezTo>
                    <a:pt x="1779" y="5353"/>
                    <a:pt x="1674" y="5388"/>
                    <a:pt x="1586" y="5457"/>
                  </a:cubicBezTo>
                  <a:lnTo>
                    <a:pt x="423" y="6357"/>
                  </a:lnTo>
                  <a:lnTo>
                    <a:pt x="423" y="2970"/>
                  </a:lnTo>
                  <a:cubicBezTo>
                    <a:pt x="423" y="2863"/>
                    <a:pt x="344" y="2767"/>
                    <a:pt x="237" y="2756"/>
                  </a:cubicBezTo>
                  <a:cubicBezTo>
                    <a:pt x="227" y="2754"/>
                    <a:pt x="218" y="2753"/>
                    <a:pt x="208" y="2753"/>
                  </a:cubicBezTo>
                  <a:cubicBezTo>
                    <a:pt x="94" y="2753"/>
                    <a:pt x="3" y="2848"/>
                    <a:pt x="3" y="2961"/>
                  </a:cubicBezTo>
                  <a:lnTo>
                    <a:pt x="3" y="11374"/>
                  </a:lnTo>
                  <a:cubicBezTo>
                    <a:pt x="3" y="11720"/>
                    <a:pt x="284" y="12001"/>
                    <a:pt x="630" y="12001"/>
                  </a:cubicBezTo>
                  <a:lnTo>
                    <a:pt x="13664" y="12001"/>
                  </a:lnTo>
                  <a:cubicBezTo>
                    <a:pt x="14010" y="12001"/>
                    <a:pt x="14292" y="11720"/>
                    <a:pt x="14292" y="11374"/>
                  </a:cubicBezTo>
                  <a:lnTo>
                    <a:pt x="14292" y="628"/>
                  </a:lnTo>
                  <a:cubicBezTo>
                    <a:pt x="14290" y="280"/>
                    <a:pt x="14008" y="0"/>
                    <a:pt x="13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8"/>
            <p:cNvSpPr/>
            <p:nvPr/>
          </p:nvSpPr>
          <p:spPr>
            <a:xfrm>
              <a:off x="2016025" y="1198375"/>
              <a:ext cx="31450" cy="31400"/>
            </a:xfrm>
            <a:custGeom>
              <a:avLst/>
              <a:gdLst/>
              <a:ahLst/>
              <a:cxnLst/>
              <a:rect l="l" t="t" r="r" b="b"/>
              <a:pathLst>
                <a:path w="1258" h="1256" extrusionOk="0">
                  <a:moveTo>
                    <a:pt x="838" y="418"/>
                  </a:moveTo>
                  <a:lnTo>
                    <a:pt x="838" y="838"/>
                  </a:lnTo>
                  <a:lnTo>
                    <a:pt x="420" y="838"/>
                  </a:lnTo>
                  <a:lnTo>
                    <a:pt x="420" y="418"/>
                  </a:lnTo>
                  <a:close/>
                  <a:moveTo>
                    <a:pt x="351" y="1"/>
                  </a:moveTo>
                  <a:cubicBezTo>
                    <a:pt x="157" y="1"/>
                    <a:pt x="0" y="157"/>
                    <a:pt x="0" y="349"/>
                  </a:cubicBezTo>
                  <a:lnTo>
                    <a:pt x="0" y="907"/>
                  </a:lnTo>
                  <a:cubicBezTo>
                    <a:pt x="0" y="1099"/>
                    <a:pt x="157" y="1255"/>
                    <a:pt x="351" y="1255"/>
                  </a:cubicBezTo>
                  <a:lnTo>
                    <a:pt x="909" y="1255"/>
                  </a:lnTo>
                  <a:cubicBezTo>
                    <a:pt x="1101" y="1255"/>
                    <a:pt x="1257" y="1099"/>
                    <a:pt x="1257" y="907"/>
                  </a:cubicBezTo>
                  <a:lnTo>
                    <a:pt x="1257" y="349"/>
                  </a:lnTo>
                  <a:cubicBezTo>
                    <a:pt x="1257" y="157"/>
                    <a:pt x="1101" y="1"/>
                    <a:pt x="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8"/>
            <p:cNvSpPr/>
            <p:nvPr/>
          </p:nvSpPr>
          <p:spPr>
            <a:xfrm>
              <a:off x="2200950" y="1383250"/>
              <a:ext cx="31375" cy="31450"/>
            </a:xfrm>
            <a:custGeom>
              <a:avLst/>
              <a:gdLst/>
              <a:ahLst/>
              <a:cxnLst/>
              <a:rect l="l" t="t" r="r" b="b"/>
              <a:pathLst>
                <a:path w="1255" h="1258" extrusionOk="0">
                  <a:moveTo>
                    <a:pt x="837" y="420"/>
                  </a:moveTo>
                  <a:lnTo>
                    <a:pt x="837" y="837"/>
                  </a:lnTo>
                  <a:lnTo>
                    <a:pt x="418" y="837"/>
                  </a:lnTo>
                  <a:lnTo>
                    <a:pt x="418" y="420"/>
                  </a:lnTo>
                  <a:close/>
                  <a:moveTo>
                    <a:pt x="349" y="0"/>
                  </a:moveTo>
                  <a:cubicBezTo>
                    <a:pt x="156" y="0"/>
                    <a:pt x="0" y="156"/>
                    <a:pt x="0" y="351"/>
                  </a:cubicBezTo>
                  <a:lnTo>
                    <a:pt x="0" y="909"/>
                  </a:lnTo>
                  <a:cubicBezTo>
                    <a:pt x="0" y="1101"/>
                    <a:pt x="156" y="1257"/>
                    <a:pt x="349" y="1257"/>
                  </a:cubicBezTo>
                  <a:lnTo>
                    <a:pt x="907" y="1257"/>
                  </a:lnTo>
                  <a:cubicBezTo>
                    <a:pt x="1099" y="1257"/>
                    <a:pt x="1255" y="1101"/>
                    <a:pt x="1255" y="909"/>
                  </a:cubicBezTo>
                  <a:lnTo>
                    <a:pt x="1255" y="351"/>
                  </a:lnTo>
                  <a:cubicBezTo>
                    <a:pt x="1255" y="154"/>
                    <a:pt x="1099" y="0"/>
                    <a:pt x="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48"/>
          <p:cNvGrpSpPr/>
          <p:nvPr/>
        </p:nvGrpSpPr>
        <p:grpSpPr>
          <a:xfrm>
            <a:off x="1898814" y="1942550"/>
            <a:ext cx="357250" cy="357250"/>
            <a:chOff x="1924650" y="1751175"/>
            <a:chExt cx="357250" cy="357250"/>
          </a:xfrm>
        </p:grpSpPr>
        <p:sp>
          <p:nvSpPr>
            <p:cNvPr id="2533" name="Google Shape;2533;p48"/>
            <p:cNvSpPr/>
            <p:nvPr/>
          </p:nvSpPr>
          <p:spPr>
            <a:xfrm>
              <a:off x="1924650" y="1751175"/>
              <a:ext cx="357250" cy="357250"/>
            </a:xfrm>
            <a:custGeom>
              <a:avLst/>
              <a:gdLst/>
              <a:ahLst/>
              <a:cxnLst/>
              <a:rect l="l" t="t" r="r" b="b"/>
              <a:pathLst>
                <a:path w="14290" h="14290" extrusionOk="0">
                  <a:moveTo>
                    <a:pt x="13662" y="416"/>
                  </a:moveTo>
                  <a:cubicBezTo>
                    <a:pt x="13776" y="416"/>
                    <a:pt x="13870" y="510"/>
                    <a:pt x="13870" y="626"/>
                  </a:cubicBezTo>
                  <a:lnTo>
                    <a:pt x="13870" y="2229"/>
                  </a:lnTo>
                  <a:lnTo>
                    <a:pt x="418" y="2229"/>
                  </a:lnTo>
                  <a:lnTo>
                    <a:pt x="418" y="626"/>
                  </a:lnTo>
                  <a:cubicBezTo>
                    <a:pt x="418" y="510"/>
                    <a:pt x="514" y="416"/>
                    <a:pt x="628" y="416"/>
                  </a:cubicBezTo>
                  <a:close/>
                  <a:moveTo>
                    <a:pt x="219" y="1"/>
                  </a:moveTo>
                  <a:cubicBezTo>
                    <a:pt x="101" y="1"/>
                    <a:pt x="1" y="97"/>
                    <a:pt x="1" y="220"/>
                  </a:cubicBezTo>
                  <a:lnTo>
                    <a:pt x="1" y="4227"/>
                  </a:lnTo>
                  <a:cubicBezTo>
                    <a:pt x="1" y="4249"/>
                    <a:pt x="7" y="4270"/>
                    <a:pt x="25" y="4283"/>
                  </a:cubicBezTo>
                  <a:cubicBezTo>
                    <a:pt x="87" y="4342"/>
                    <a:pt x="152" y="4367"/>
                    <a:pt x="211" y="4367"/>
                  </a:cubicBezTo>
                  <a:cubicBezTo>
                    <a:pt x="326" y="4367"/>
                    <a:pt x="418" y="4274"/>
                    <a:pt x="418" y="4158"/>
                  </a:cubicBezTo>
                  <a:lnTo>
                    <a:pt x="418" y="2651"/>
                  </a:lnTo>
                  <a:lnTo>
                    <a:pt x="13870" y="2651"/>
                  </a:lnTo>
                  <a:lnTo>
                    <a:pt x="13870" y="13660"/>
                  </a:lnTo>
                  <a:cubicBezTo>
                    <a:pt x="13870" y="13776"/>
                    <a:pt x="13776" y="13870"/>
                    <a:pt x="13660" y="13870"/>
                  </a:cubicBezTo>
                  <a:lnTo>
                    <a:pt x="628" y="13870"/>
                  </a:lnTo>
                  <a:cubicBezTo>
                    <a:pt x="514" y="13870"/>
                    <a:pt x="418" y="13776"/>
                    <a:pt x="418" y="13660"/>
                  </a:cubicBezTo>
                  <a:lnTo>
                    <a:pt x="418" y="5142"/>
                  </a:lnTo>
                  <a:cubicBezTo>
                    <a:pt x="418" y="5038"/>
                    <a:pt x="340" y="4939"/>
                    <a:pt x="235" y="4928"/>
                  </a:cubicBezTo>
                  <a:cubicBezTo>
                    <a:pt x="226" y="4927"/>
                    <a:pt x="217" y="4927"/>
                    <a:pt x="208" y="4927"/>
                  </a:cubicBezTo>
                  <a:cubicBezTo>
                    <a:pt x="91" y="4927"/>
                    <a:pt x="1" y="5020"/>
                    <a:pt x="1" y="5136"/>
                  </a:cubicBezTo>
                  <a:lnTo>
                    <a:pt x="1" y="13660"/>
                  </a:lnTo>
                  <a:cubicBezTo>
                    <a:pt x="1" y="14006"/>
                    <a:pt x="282" y="14290"/>
                    <a:pt x="628" y="14290"/>
                  </a:cubicBezTo>
                  <a:lnTo>
                    <a:pt x="13660" y="14290"/>
                  </a:lnTo>
                  <a:cubicBezTo>
                    <a:pt x="14006" y="14290"/>
                    <a:pt x="14290" y="14006"/>
                    <a:pt x="14290" y="13660"/>
                  </a:cubicBezTo>
                  <a:lnTo>
                    <a:pt x="14290" y="628"/>
                  </a:lnTo>
                  <a:cubicBezTo>
                    <a:pt x="14290" y="280"/>
                    <a:pt x="14010"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8"/>
            <p:cNvSpPr/>
            <p:nvPr/>
          </p:nvSpPr>
          <p:spPr>
            <a:xfrm>
              <a:off x="1942075" y="1768825"/>
              <a:ext cx="31450" cy="31375"/>
            </a:xfrm>
            <a:custGeom>
              <a:avLst/>
              <a:gdLst/>
              <a:ahLst/>
              <a:cxnLst/>
              <a:rect l="l" t="t" r="r" b="b"/>
              <a:pathLst>
                <a:path w="1258" h="1255" extrusionOk="0">
                  <a:moveTo>
                    <a:pt x="630" y="418"/>
                  </a:moveTo>
                  <a:cubicBezTo>
                    <a:pt x="744" y="418"/>
                    <a:pt x="837" y="514"/>
                    <a:pt x="837" y="628"/>
                  </a:cubicBezTo>
                  <a:cubicBezTo>
                    <a:pt x="837" y="741"/>
                    <a:pt x="746" y="837"/>
                    <a:pt x="630" y="837"/>
                  </a:cubicBezTo>
                  <a:cubicBezTo>
                    <a:pt x="514" y="837"/>
                    <a:pt x="420" y="741"/>
                    <a:pt x="420" y="628"/>
                  </a:cubicBezTo>
                  <a:cubicBezTo>
                    <a:pt x="420" y="514"/>
                    <a:pt x="514" y="418"/>
                    <a:pt x="630" y="418"/>
                  </a:cubicBezTo>
                  <a:close/>
                  <a:moveTo>
                    <a:pt x="630" y="0"/>
                  </a:moveTo>
                  <a:cubicBezTo>
                    <a:pt x="281" y="0"/>
                    <a:pt x="0" y="282"/>
                    <a:pt x="0" y="628"/>
                  </a:cubicBezTo>
                  <a:cubicBezTo>
                    <a:pt x="0" y="974"/>
                    <a:pt x="281" y="1255"/>
                    <a:pt x="630" y="1255"/>
                  </a:cubicBezTo>
                  <a:cubicBezTo>
                    <a:pt x="976" y="1255"/>
                    <a:pt x="1257" y="974"/>
                    <a:pt x="1257" y="628"/>
                  </a:cubicBezTo>
                  <a:cubicBezTo>
                    <a:pt x="1257"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8"/>
            <p:cNvSpPr/>
            <p:nvPr/>
          </p:nvSpPr>
          <p:spPr>
            <a:xfrm>
              <a:off x="1981150" y="1768825"/>
              <a:ext cx="31450" cy="31375"/>
            </a:xfrm>
            <a:custGeom>
              <a:avLst/>
              <a:gdLst/>
              <a:ahLst/>
              <a:cxnLst/>
              <a:rect l="l" t="t" r="r" b="b"/>
              <a:pathLst>
                <a:path w="1258" h="1255" extrusionOk="0">
                  <a:moveTo>
                    <a:pt x="630" y="418"/>
                  </a:moveTo>
                  <a:cubicBezTo>
                    <a:pt x="744" y="418"/>
                    <a:pt x="837" y="514"/>
                    <a:pt x="837" y="628"/>
                  </a:cubicBezTo>
                  <a:cubicBezTo>
                    <a:pt x="837" y="741"/>
                    <a:pt x="746" y="837"/>
                    <a:pt x="630" y="837"/>
                  </a:cubicBezTo>
                  <a:cubicBezTo>
                    <a:pt x="514" y="837"/>
                    <a:pt x="420" y="741"/>
                    <a:pt x="420" y="628"/>
                  </a:cubicBezTo>
                  <a:cubicBezTo>
                    <a:pt x="420" y="514"/>
                    <a:pt x="514" y="418"/>
                    <a:pt x="630" y="418"/>
                  </a:cubicBezTo>
                  <a:close/>
                  <a:moveTo>
                    <a:pt x="630" y="0"/>
                  </a:moveTo>
                  <a:cubicBezTo>
                    <a:pt x="284" y="0"/>
                    <a:pt x="0" y="282"/>
                    <a:pt x="0" y="628"/>
                  </a:cubicBezTo>
                  <a:cubicBezTo>
                    <a:pt x="0" y="974"/>
                    <a:pt x="284" y="1255"/>
                    <a:pt x="630" y="1255"/>
                  </a:cubicBezTo>
                  <a:cubicBezTo>
                    <a:pt x="976" y="1255"/>
                    <a:pt x="1257" y="974"/>
                    <a:pt x="1257" y="628"/>
                  </a:cubicBezTo>
                  <a:cubicBezTo>
                    <a:pt x="1257"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8"/>
            <p:cNvSpPr/>
            <p:nvPr/>
          </p:nvSpPr>
          <p:spPr>
            <a:xfrm>
              <a:off x="2020200" y="1768825"/>
              <a:ext cx="31450" cy="31375"/>
            </a:xfrm>
            <a:custGeom>
              <a:avLst/>
              <a:gdLst/>
              <a:ahLst/>
              <a:cxnLst/>
              <a:rect l="l" t="t" r="r" b="b"/>
              <a:pathLst>
                <a:path w="1258" h="1255" extrusionOk="0">
                  <a:moveTo>
                    <a:pt x="630" y="418"/>
                  </a:moveTo>
                  <a:cubicBezTo>
                    <a:pt x="744" y="418"/>
                    <a:pt x="838" y="514"/>
                    <a:pt x="838" y="628"/>
                  </a:cubicBezTo>
                  <a:cubicBezTo>
                    <a:pt x="838" y="741"/>
                    <a:pt x="747" y="837"/>
                    <a:pt x="630" y="837"/>
                  </a:cubicBezTo>
                  <a:cubicBezTo>
                    <a:pt x="514" y="837"/>
                    <a:pt x="421" y="741"/>
                    <a:pt x="421" y="628"/>
                  </a:cubicBezTo>
                  <a:cubicBezTo>
                    <a:pt x="421" y="514"/>
                    <a:pt x="514" y="418"/>
                    <a:pt x="630" y="418"/>
                  </a:cubicBezTo>
                  <a:close/>
                  <a:moveTo>
                    <a:pt x="630" y="0"/>
                  </a:moveTo>
                  <a:cubicBezTo>
                    <a:pt x="284" y="0"/>
                    <a:pt x="1" y="282"/>
                    <a:pt x="1" y="628"/>
                  </a:cubicBezTo>
                  <a:cubicBezTo>
                    <a:pt x="1" y="974"/>
                    <a:pt x="284" y="1255"/>
                    <a:pt x="630" y="1255"/>
                  </a:cubicBezTo>
                  <a:cubicBezTo>
                    <a:pt x="977" y="1255"/>
                    <a:pt x="1258" y="974"/>
                    <a:pt x="1258" y="628"/>
                  </a:cubicBezTo>
                  <a:cubicBezTo>
                    <a:pt x="1258" y="282"/>
                    <a:pt x="977"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8"/>
            <p:cNvSpPr/>
            <p:nvPr/>
          </p:nvSpPr>
          <p:spPr>
            <a:xfrm>
              <a:off x="1962875" y="1836200"/>
              <a:ext cx="137800" cy="154225"/>
            </a:xfrm>
            <a:custGeom>
              <a:avLst/>
              <a:gdLst/>
              <a:ahLst/>
              <a:cxnLst/>
              <a:rect l="l" t="t" r="r" b="b"/>
              <a:pathLst>
                <a:path w="5512" h="6169" extrusionOk="0">
                  <a:moveTo>
                    <a:pt x="2370" y="0"/>
                  </a:moveTo>
                  <a:cubicBezTo>
                    <a:pt x="2191" y="0"/>
                    <a:pt x="2035" y="112"/>
                    <a:pt x="1975" y="279"/>
                  </a:cubicBezTo>
                  <a:lnTo>
                    <a:pt x="46" y="5778"/>
                  </a:lnTo>
                  <a:cubicBezTo>
                    <a:pt x="1" y="5910"/>
                    <a:pt x="50" y="6062"/>
                    <a:pt x="184" y="6135"/>
                  </a:cubicBezTo>
                  <a:cubicBezTo>
                    <a:pt x="229" y="6158"/>
                    <a:pt x="278" y="6169"/>
                    <a:pt x="327" y="6169"/>
                  </a:cubicBezTo>
                  <a:lnTo>
                    <a:pt x="954" y="6169"/>
                  </a:lnTo>
                  <a:cubicBezTo>
                    <a:pt x="1128" y="6169"/>
                    <a:pt x="1287" y="6059"/>
                    <a:pt x="1349" y="5894"/>
                  </a:cubicBezTo>
                  <a:lnTo>
                    <a:pt x="1702" y="4941"/>
                  </a:lnTo>
                  <a:lnTo>
                    <a:pt x="2258" y="4941"/>
                  </a:lnTo>
                  <a:cubicBezTo>
                    <a:pt x="2365" y="4941"/>
                    <a:pt x="2461" y="4863"/>
                    <a:pt x="2473" y="4756"/>
                  </a:cubicBezTo>
                  <a:cubicBezTo>
                    <a:pt x="2490" y="4628"/>
                    <a:pt x="2390" y="4521"/>
                    <a:pt x="2267" y="4521"/>
                  </a:cubicBezTo>
                  <a:lnTo>
                    <a:pt x="1557" y="4521"/>
                  </a:lnTo>
                  <a:cubicBezTo>
                    <a:pt x="1472" y="4521"/>
                    <a:pt x="1392" y="4575"/>
                    <a:pt x="1363" y="4660"/>
                  </a:cubicBezTo>
                  <a:lnTo>
                    <a:pt x="954" y="5749"/>
                  </a:lnTo>
                  <a:lnTo>
                    <a:pt x="494" y="5749"/>
                  </a:lnTo>
                  <a:lnTo>
                    <a:pt x="2365" y="420"/>
                  </a:lnTo>
                  <a:lnTo>
                    <a:pt x="3147" y="420"/>
                  </a:lnTo>
                  <a:lnTo>
                    <a:pt x="5015" y="5749"/>
                  </a:lnTo>
                  <a:lnTo>
                    <a:pt x="4556" y="5749"/>
                  </a:lnTo>
                  <a:lnTo>
                    <a:pt x="4154" y="4660"/>
                  </a:lnTo>
                  <a:cubicBezTo>
                    <a:pt x="4122" y="4577"/>
                    <a:pt x="4044" y="4521"/>
                    <a:pt x="3957" y="4521"/>
                  </a:cubicBezTo>
                  <a:lnTo>
                    <a:pt x="3249" y="4521"/>
                  </a:lnTo>
                  <a:cubicBezTo>
                    <a:pt x="3142" y="4521"/>
                    <a:pt x="3044" y="4599"/>
                    <a:pt x="3033" y="4706"/>
                  </a:cubicBezTo>
                  <a:cubicBezTo>
                    <a:pt x="3017" y="4834"/>
                    <a:pt x="3118" y="4941"/>
                    <a:pt x="3241" y="4941"/>
                  </a:cubicBezTo>
                  <a:lnTo>
                    <a:pt x="3810" y="4941"/>
                  </a:lnTo>
                  <a:lnTo>
                    <a:pt x="4160" y="5894"/>
                  </a:lnTo>
                  <a:cubicBezTo>
                    <a:pt x="4223" y="6059"/>
                    <a:pt x="4379" y="6169"/>
                    <a:pt x="4556" y="6169"/>
                  </a:cubicBezTo>
                  <a:lnTo>
                    <a:pt x="5183" y="6169"/>
                  </a:lnTo>
                  <a:cubicBezTo>
                    <a:pt x="5232" y="6169"/>
                    <a:pt x="5281" y="6158"/>
                    <a:pt x="5326" y="6135"/>
                  </a:cubicBezTo>
                  <a:cubicBezTo>
                    <a:pt x="5460" y="6062"/>
                    <a:pt x="5511" y="5910"/>
                    <a:pt x="5464" y="5778"/>
                  </a:cubicBezTo>
                  <a:lnTo>
                    <a:pt x="3535" y="279"/>
                  </a:lnTo>
                  <a:cubicBezTo>
                    <a:pt x="3484" y="116"/>
                    <a:pt x="3325"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8"/>
            <p:cNvSpPr/>
            <p:nvPr/>
          </p:nvSpPr>
          <p:spPr>
            <a:xfrm>
              <a:off x="2003025" y="1861425"/>
              <a:ext cx="57800" cy="76775"/>
            </a:xfrm>
            <a:custGeom>
              <a:avLst/>
              <a:gdLst/>
              <a:ahLst/>
              <a:cxnLst/>
              <a:rect l="l" t="t" r="r" b="b"/>
              <a:pathLst>
                <a:path w="2312" h="3071" extrusionOk="0">
                  <a:moveTo>
                    <a:pt x="1152" y="853"/>
                  </a:moveTo>
                  <a:lnTo>
                    <a:pt x="1782" y="2648"/>
                  </a:lnTo>
                  <a:lnTo>
                    <a:pt x="527" y="2648"/>
                  </a:lnTo>
                  <a:lnTo>
                    <a:pt x="1152" y="853"/>
                  </a:lnTo>
                  <a:close/>
                  <a:moveTo>
                    <a:pt x="1152" y="0"/>
                  </a:moveTo>
                  <a:cubicBezTo>
                    <a:pt x="1063" y="0"/>
                    <a:pt x="983" y="56"/>
                    <a:pt x="954" y="141"/>
                  </a:cubicBezTo>
                  <a:lnTo>
                    <a:pt x="29" y="2791"/>
                  </a:lnTo>
                  <a:cubicBezTo>
                    <a:pt x="0" y="2880"/>
                    <a:pt x="29" y="2983"/>
                    <a:pt x="119" y="3039"/>
                  </a:cubicBezTo>
                  <a:cubicBezTo>
                    <a:pt x="152" y="3061"/>
                    <a:pt x="194" y="3070"/>
                    <a:pt x="235" y="3070"/>
                  </a:cubicBezTo>
                  <a:lnTo>
                    <a:pt x="2077" y="3070"/>
                  </a:lnTo>
                  <a:cubicBezTo>
                    <a:pt x="2115" y="3070"/>
                    <a:pt x="2157" y="3061"/>
                    <a:pt x="2190" y="3039"/>
                  </a:cubicBezTo>
                  <a:cubicBezTo>
                    <a:pt x="2275" y="2983"/>
                    <a:pt x="2311" y="2880"/>
                    <a:pt x="2280" y="2791"/>
                  </a:cubicBezTo>
                  <a:lnTo>
                    <a:pt x="1351" y="139"/>
                  </a:lnTo>
                  <a:cubicBezTo>
                    <a:pt x="1320" y="56"/>
                    <a:pt x="1242" y="0"/>
                    <a:pt x="1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8"/>
            <p:cNvSpPr/>
            <p:nvPr/>
          </p:nvSpPr>
          <p:spPr>
            <a:xfrm>
              <a:off x="2061625" y="1836200"/>
              <a:ext cx="82975" cy="154300"/>
            </a:xfrm>
            <a:custGeom>
              <a:avLst/>
              <a:gdLst/>
              <a:ahLst/>
              <a:cxnLst/>
              <a:rect l="l" t="t" r="r" b="b"/>
              <a:pathLst>
                <a:path w="3319" h="6172" extrusionOk="0">
                  <a:moveTo>
                    <a:pt x="949" y="422"/>
                  </a:moveTo>
                  <a:lnTo>
                    <a:pt x="2818" y="5754"/>
                  </a:lnTo>
                  <a:lnTo>
                    <a:pt x="2358" y="5754"/>
                  </a:lnTo>
                  <a:lnTo>
                    <a:pt x="498" y="422"/>
                  </a:lnTo>
                  <a:close/>
                  <a:moveTo>
                    <a:pt x="326" y="0"/>
                  </a:moveTo>
                  <a:cubicBezTo>
                    <a:pt x="280" y="0"/>
                    <a:pt x="228" y="9"/>
                    <a:pt x="186" y="34"/>
                  </a:cubicBezTo>
                  <a:cubicBezTo>
                    <a:pt x="50" y="107"/>
                    <a:pt x="1" y="261"/>
                    <a:pt x="45" y="391"/>
                  </a:cubicBezTo>
                  <a:lnTo>
                    <a:pt x="1961" y="5890"/>
                  </a:lnTo>
                  <a:cubicBezTo>
                    <a:pt x="2021" y="6057"/>
                    <a:pt x="2180" y="6171"/>
                    <a:pt x="2358" y="6171"/>
                  </a:cubicBezTo>
                  <a:lnTo>
                    <a:pt x="2988" y="6171"/>
                  </a:lnTo>
                  <a:cubicBezTo>
                    <a:pt x="3039" y="6171"/>
                    <a:pt x="3086" y="6160"/>
                    <a:pt x="3131" y="6138"/>
                  </a:cubicBezTo>
                  <a:cubicBezTo>
                    <a:pt x="3265" y="6066"/>
                    <a:pt x="3318" y="5912"/>
                    <a:pt x="3271" y="5780"/>
                  </a:cubicBezTo>
                  <a:lnTo>
                    <a:pt x="1342" y="284"/>
                  </a:lnTo>
                  <a:cubicBezTo>
                    <a:pt x="1280" y="116"/>
                    <a:pt x="1121" y="5"/>
                    <a:pt x="9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8"/>
            <p:cNvSpPr/>
            <p:nvPr/>
          </p:nvSpPr>
          <p:spPr>
            <a:xfrm>
              <a:off x="2104875" y="1836200"/>
              <a:ext cx="138900" cy="154225"/>
            </a:xfrm>
            <a:custGeom>
              <a:avLst/>
              <a:gdLst/>
              <a:ahLst/>
              <a:cxnLst/>
              <a:rect l="l" t="t" r="r" b="b"/>
              <a:pathLst>
                <a:path w="5556" h="6169" extrusionOk="0">
                  <a:moveTo>
                    <a:pt x="329" y="0"/>
                  </a:moveTo>
                  <a:cubicBezTo>
                    <a:pt x="280" y="0"/>
                    <a:pt x="231" y="11"/>
                    <a:pt x="186" y="34"/>
                  </a:cubicBezTo>
                  <a:cubicBezTo>
                    <a:pt x="52" y="107"/>
                    <a:pt x="1" y="261"/>
                    <a:pt x="48" y="391"/>
                  </a:cubicBezTo>
                  <a:lnTo>
                    <a:pt x="1983" y="5890"/>
                  </a:lnTo>
                  <a:cubicBezTo>
                    <a:pt x="2044" y="6057"/>
                    <a:pt x="2202" y="6169"/>
                    <a:pt x="2381" y="6169"/>
                  </a:cubicBezTo>
                  <a:lnTo>
                    <a:pt x="3160" y="6169"/>
                  </a:lnTo>
                  <a:cubicBezTo>
                    <a:pt x="3334" y="6169"/>
                    <a:pt x="3495" y="6057"/>
                    <a:pt x="3553" y="5890"/>
                  </a:cubicBezTo>
                  <a:lnTo>
                    <a:pt x="5511" y="391"/>
                  </a:lnTo>
                  <a:cubicBezTo>
                    <a:pt x="5556" y="266"/>
                    <a:pt x="5511" y="121"/>
                    <a:pt x="5393" y="45"/>
                  </a:cubicBezTo>
                  <a:cubicBezTo>
                    <a:pt x="5344" y="16"/>
                    <a:pt x="5285" y="0"/>
                    <a:pt x="5230" y="0"/>
                  </a:cubicBezTo>
                  <a:lnTo>
                    <a:pt x="4616" y="0"/>
                  </a:lnTo>
                  <a:cubicBezTo>
                    <a:pt x="4439" y="0"/>
                    <a:pt x="4281" y="112"/>
                    <a:pt x="4223" y="277"/>
                  </a:cubicBezTo>
                  <a:lnTo>
                    <a:pt x="3444" y="2440"/>
                  </a:lnTo>
                  <a:cubicBezTo>
                    <a:pt x="3406" y="2550"/>
                    <a:pt x="3461" y="2668"/>
                    <a:pt x="3569" y="2708"/>
                  </a:cubicBezTo>
                  <a:cubicBezTo>
                    <a:pt x="3592" y="2716"/>
                    <a:pt x="3616" y="2720"/>
                    <a:pt x="3639" y="2720"/>
                  </a:cubicBezTo>
                  <a:cubicBezTo>
                    <a:pt x="3726" y="2720"/>
                    <a:pt x="3807" y="2668"/>
                    <a:pt x="3837" y="2583"/>
                  </a:cubicBezTo>
                  <a:lnTo>
                    <a:pt x="4618" y="420"/>
                  </a:lnTo>
                  <a:lnTo>
                    <a:pt x="5062" y="420"/>
                  </a:lnTo>
                  <a:lnTo>
                    <a:pt x="3162" y="5749"/>
                  </a:lnTo>
                  <a:lnTo>
                    <a:pt x="2381" y="5749"/>
                  </a:lnTo>
                  <a:lnTo>
                    <a:pt x="503" y="420"/>
                  </a:lnTo>
                  <a:lnTo>
                    <a:pt x="945" y="420"/>
                  </a:lnTo>
                  <a:lnTo>
                    <a:pt x="2571" y="4999"/>
                  </a:lnTo>
                  <a:cubicBezTo>
                    <a:pt x="2602" y="5084"/>
                    <a:pt x="2680" y="5140"/>
                    <a:pt x="2769" y="5140"/>
                  </a:cubicBezTo>
                  <a:cubicBezTo>
                    <a:pt x="2859" y="5140"/>
                    <a:pt x="2937" y="5084"/>
                    <a:pt x="2966" y="4999"/>
                  </a:cubicBezTo>
                  <a:lnTo>
                    <a:pt x="3504" y="3505"/>
                  </a:lnTo>
                  <a:cubicBezTo>
                    <a:pt x="3544" y="3396"/>
                    <a:pt x="3488" y="3278"/>
                    <a:pt x="3379" y="3237"/>
                  </a:cubicBezTo>
                  <a:cubicBezTo>
                    <a:pt x="3356" y="3229"/>
                    <a:pt x="3332" y="3225"/>
                    <a:pt x="3309" y="3225"/>
                  </a:cubicBezTo>
                  <a:cubicBezTo>
                    <a:pt x="3223" y="3225"/>
                    <a:pt x="3143" y="3278"/>
                    <a:pt x="3111" y="3365"/>
                  </a:cubicBezTo>
                  <a:lnTo>
                    <a:pt x="2772" y="4307"/>
                  </a:lnTo>
                  <a:lnTo>
                    <a:pt x="1340" y="279"/>
                  </a:lnTo>
                  <a:cubicBezTo>
                    <a:pt x="1280" y="112"/>
                    <a:pt x="1122" y="0"/>
                    <a:pt x="9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8"/>
            <p:cNvSpPr/>
            <p:nvPr/>
          </p:nvSpPr>
          <p:spPr>
            <a:xfrm>
              <a:off x="1974600" y="2007175"/>
              <a:ext cx="257300" cy="73675"/>
            </a:xfrm>
            <a:custGeom>
              <a:avLst/>
              <a:gdLst/>
              <a:ahLst/>
              <a:cxnLst/>
              <a:rect l="l" t="t" r="r" b="b"/>
              <a:pathLst>
                <a:path w="10292" h="2947" extrusionOk="0">
                  <a:moveTo>
                    <a:pt x="1815" y="0"/>
                  </a:moveTo>
                  <a:cubicBezTo>
                    <a:pt x="1718" y="0"/>
                    <a:pt x="1623" y="31"/>
                    <a:pt x="1541" y="91"/>
                  </a:cubicBezTo>
                  <a:lnTo>
                    <a:pt x="188" y="1098"/>
                  </a:lnTo>
                  <a:cubicBezTo>
                    <a:pt x="70" y="1185"/>
                    <a:pt x="1" y="1321"/>
                    <a:pt x="1" y="1466"/>
                  </a:cubicBezTo>
                  <a:cubicBezTo>
                    <a:pt x="1" y="1616"/>
                    <a:pt x="68" y="1750"/>
                    <a:pt x="188" y="1835"/>
                  </a:cubicBezTo>
                  <a:lnTo>
                    <a:pt x="1544" y="2844"/>
                  </a:lnTo>
                  <a:cubicBezTo>
                    <a:pt x="1625" y="2904"/>
                    <a:pt x="1720" y="2935"/>
                    <a:pt x="1817" y="2935"/>
                  </a:cubicBezTo>
                  <a:cubicBezTo>
                    <a:pt x="1903" y="2935"/>
                    <a:pt x="1990" y="2910"/>
                    <a:pt x="2068" y="2860"/>
                  </a:cubicBezTo>
                  <a:cubicBezTo>
                    <a:pt x="2202" y="2773"/>
                    <a:pt x="2278" y="2623"/>
                    <a:pt x="2278" y="2462"/>
                  </a:cubicBezTo>
                  <a:lnTo>
                    <a:pt x="2278" y="2123"/>
                  </a:lnTo>
                  <a:lnTo>
                    <a:pt x="5442" y="2123"/>
                  </a:lnTo>
                  <a:cubicBezTo>
                    <a:pt x="5549" y="2123"/>
                    <a:pt x="5645" y="2045"/>
                    <a:pt x="5658" y="1940"/>
                  </a:cubicBezTo>
                  <a:cubicBezTo>
                    <a:pt x="5674" y="1810"/>
                    <a:pt x="5574" y="1703"/>
                    <a:pt x="5451" y="1703"/>
                  </a:cubicBezTo>
                  <a:lnTo>
                    <a:pt x="1937" y="1703"/>
                  </a:lnTo>
                  <a:cubicBezTo>
                    <a:pt x="1910" y="1703"/>
                    <a:pt x="1887" y="1725"/>
                    <a:pt x="1887" y="1754"/>
                  </a:cubicBezTo>
                  <a:lnTo>
                    <a:pt x="1887" y="2493"/>
                  </a:lnTo>
                  <a:cubicBezTo>
                    <a:pt x="1887" y="2496"/>
                    <a:pt x="1887" y="2500"/>
                    <a:pt x="1885" y="2500"/>
                  </a:cubicBezTo>
                  <a:cubicBezTo>
                    <a:pt x="1872" y="2513"/>
                    <a:pt x="1859" y="2520"/>
                    <a:pt x="1846" y="2520"/>
                  </a:cubicBezTo>
                  <a:cubicBezTo>
                    <a:pt x="1837" y="2520"/>
                    <a:pt x="1829" y="2517"/>
                    <a:pt x="1820" y="2511"/>
                  </a:cubicBezTo>
                  <a:lnTo>
                    <a:pt x="467" y="1500"/>
                  </a:lnTo>
                  <a:cubicBezTo>
                    <a:pt x="452" y="1489"/>
                    <a:pt x="450" y="1475"/>
                    <a:pt x="450" y="1466"/>
                  </a:cubicBezTo>
                  <a:cubicBezTo>
                    <a:pt x="450" y="1458"/>
                    <a:pt x="452" y="1444"/>
                    <a:pt x="467" y="1433"/>
                  </a:cubicBezTo>
                  <a:lnTo>
                    <a:pt x="1820" y="424"/>
                  </a:lnTo>
                  <a:cubicBezTo>
                    <a:pt x="1828" y="418"/>
                    <a:pt x="1837" y="415"/>
                    <a:pt x="1845" y="415"/>
                  </a:cubicBezTo>
                  <a:cubicBezTo>
                    <a:pt x="1858" y="415"/>
                    <a:pt x="1872" y="422"/>
                    <a:pt x="1885" y="435"/>
                  </a:cubicBezTo>
                  <a:cubicBezTo>
                    <a:pt x="1887" y="437"/>
                    <a:pt x="1887" y="437"/>
                    <a:pt x="1887" y="439"/>
                  </a:cubicBezTo>
                  <a:lnTo>
                    <a:pt x="1887" y="1207"/>
                  </a:lnTo>
                  <a:cubicBezTo>
                    <a:pt x="1887" y="1234"/>
                    <a:pt x="1910" y="1257"/>
                    <a:pt x="1937" y="1257"/>
                  </a:cubicBezTo>
                  <a:lnTo>
                    <a:pt x="8396" y="1257"/>
                  </a:lnTo>
                  <a:cubicBezTo>
                    <a:pt x="8422" y="1257"/>
                    <a:pt x="8445" y="1234"/>
                    <a:pt x="8445" y="1207"/>
                  </a:cubicBezTo>
                  <a:lnTo>
                    <a:pt x="8445" y="471"/>
                  </a:lnTo>
                  <a:cubicBezTo>
                    <a:pt x="8445" y="471"/>
                    <a:pt x="8442" y="439"/>
                    <a:pt x="8458" y="435"/>
                  </a:cubicBezTo>
                  <a:cubicBezTo>
                    <a:pt x="8465" y="431"/>
                    <a:pt x="8472" y="429"/>
                    <a:pt x="8478" y="429"/>
                  </a:cubicBezTo>
                  <a:cubicBezTo>
                    <a:pt x="8487" y="429"/>
                    <a:pt x="8495" y="432"/>
                    <a:pt x="8503" y="437"/>
                  </a:cubicBezTo>
                  <a:lnTo>
                    <a:pt x="9860" y="1444"/>
                  </a:lnTo>
                  <a:cubicBezTo>
                    <a:pt x="9874" y="1455"/>
                    <a:pt x="9876" y="1469"/>
                    <a:pt x="9876" y="1478"/>
                  </a:cubicBezTo>
                  <a:cubicBezTo>
                    <a:pt x="9876" y="1487"/>
                    <a:pt x="9874" y="1500"/>
                    <a:pt x="9860" y="1511"/>
                  </a:cubicBezTo>
                  <a:lnTo>
                    <a:pt x="8503" y="2518"/>
                  </a:lnTo>
                  <a:cubicBezTo>
                    <a:pt x="8495" y="2524"/>
                    <a:pt x="8488" y="2527"/>
                    <a:pt x="8479" y="2527"/>
                  </a:cubicBezTo>
                  <a:cubicBezTo>
                    <a:pt x="8473" y="2527"/>
                    <a:pt x="8466" y="2525"/>
                    <a:pt x="8458" y="2522"/>
                  </a:cubicBezTo>
                  <a:cubicBezTo>
                    <a:pt x="8442" y="2514"/>
                    <a:pt x="8436" y="2502"/>
                    <a:pt x="8445" y="2485"/>
                  </a:cubicBezTo>
                  <a:lnTo>
                    <a:pt x="8445" y="1980"/>
                  </a:lnTo>
                  <a:cubicBezTo>
                    <a:pt x="8434" y="1835"/>
                    <a:pt x="8317" y="1714"/>
                    <a:pt x="8168" y="1703"/>
                  </a:cubicBezTo>
                  <a:lnTo>
                    <a:pt x="6435" y="1703"/>
                  </a:lnTo>
                  <a:cubicBezTo>
                    <a:pt x="6321" y="1714"/>
                    <a:pt x="6225" y="1808"/>
                    <a:pt x="6225" y="1924"/>
                  </a:cubicBezTo>
                  <a:cubicBezTo>
                    <a:pt x="6225" y="2032"/>
                    <a:pt x="6311" y="2124"/>
                    <a:pt x="6417" y="2124"/>
                  </a:cubicBezTo>
                  <a:cubicBezTo>
                    <a:pt x="6423" y="2124"/>
                    <a:pt x="6429" y="2123"/>
                    <a:pt x="6435" y="2123"/>
                  </a:cubicBezTo>
                  <a:lnTo>
                    <a:pt x="7998" y="2123"/>
                  </a:lnTo>
                  <a:lnTo>
                    <a:pt x="7998" y="2485"/>
                  </a:lnTo>
                  <a:cubicBezTo>
                    <a:pt x="8014" y="2659"/>
                    <a:pt x="8110" y="2817"/>
                    <a:pt x="8266" y="2895"/>
                  </a:cubicBezTo>
                  <a:cubicBezTo>
                    <a:pt x="8333" y="2929"/>
                    <a:pt x="8405" y="2947"/>
                    <a:pt x="8474" y="2947"/>
                  </a:cubicBezTo>
                  <a:cubicBezTo>
                    <a:pt x="8572" y="2947"/>
                    <a:pt x="8666" y="2915"/>
                    <a:pt x="8746" y="2855"/>
                  </a:cubicBezTo>
                  <a:lnTo>
                    <a:pt x="10104" y="1846"/>
                  </a:lnTo>
                  <a:cubicBezTo>
                    <a:pt x="10220" y="1761"/>
                    <a:pt x="10291" y="1623"/>
                    <a:pt x="10291" y="1478"/>
                  </a:cubicBezTo>
                  <a:cubicBezTo>
                    <a:pt x="10291" y="1330"/>
                    <a:pt x="10222" y="1196"/>
                    <a:pt x="10104" y="1109"/>
                  </a:cubicBezTo>
                  <a:lnTo>
                    <a:pt x="8751" y="102"/>
                  </a:lnTo>
                  <a:cubicBezTo>
                    <a:pt x="8669" y="42"/>
                    <a:pt x="8572" y="11"/>
                    <a:pt x="8474" y="11"/>
                  </a:cubicBezTo>
                  <a:cubicBezTo>
                    <a:pt x="8404" y="11"/>
                    <a:pt x="8333" y="27"/>
                    <a:pt x="8266" y="60"/>
                  </a:cubicBezTo>
                  <a:cubicBezTo>
                    <a:pt x="8110" y="138"/>
                    <a:pt x="7996" y="471"/>
                    <a:pt x="7996" y="471"/>
                  </a:cubicBezTo>
                  <a:lnTo>
                    <a:pt x="7996" y="839"/>
                  </a:lnTo>
                  <a:lnTo>
                    <a:pt x="2276" y="839"/>
                  </a:lnTo>
                  <a:lnTo>
                    <a:pt x="2276" y="471"/>
                  </a:lnTo>
                  <a:cubicBezTo>
                    <a:pt x="2276" y="312"/>
                    <a:pt x="2200" y="158"/>
                    <a:pt x="2066" y="76"/>
                  </a:cubicBezTo>
                  <a:cubicBezTo>
                    <a:pt x="1988" y="25"/>
                    <a:pt x="1901" y="0"/>
                    <a:pt x="18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2" name="Google Shape;2542;p48"/>
          <p:cNvGrpSpPr/>
          <p:nvPr/>
        </p:nvGrpSpPr>
        <p:grpSpPr>
          <a:xfrm>
            <a:off x="1924314" y="2617275"/>
            <a:ext cx="306350" cy="357225"/>
            <a:chOff x="1950150" y="2377900"/>
            <a:chExt cx="306350" cy="357225"/>
          </a:xfrm>
        </p:grpSpPr>
        <p:sp>
          <p:nvSpPr>
            <p:cNvPr id="2543" name="Google Shape;2543;p48"/>
            <p:cNvSpPr/>
            <p:nvPr/>
          </p:nvSpPr>
          <p:spPr>
            <a:xfrm>
              <a:off x="1950150" y="2377900"/>
              <a:ext cx="306350" cy="357225"/>
            </a:xfrm>
            <a:custGeom>
              <a:avLst/>
              <a:gdLst/>
              <a:ahLst/>
              <a:cxnLst/>
              <a:rect l="l" t="t" r="r" b="b"/>
              <a:pathLst>
                <a:path w="12254" h="14289" extrusionOk="0">
                  <a:moveTo>
                    <a:pt x="1627" y="406"/>
                  </a:moveTo>
                  <a:cubicBezTo>
                    <a:pt x="1650" y="406"/>
                    <a:pt x="1674" y="407"/>
                    <a:pt x="1698" y="408"/>
                  </a:cubicBezTo>
                  <a:cubicBezTo>
                    <a:pt x="2316" y="440"/>
                    <a:pt x="2819" y="991"/>
                    <a:pt x="2819" y="1612"/>
                  </a:cubicBezTo>
                  <a:lnTo>
                    <a:pt x="2819" y="2058"/>
                  </a:lnTo>
                  <a:cubicBezTo>
                    <a:pt x="2458" y="1825"/>
                    <a:pt x="2045" y="1708"/>
                    <a:pt x="1632" y="1708"/>
                  </a:cubicBezTo>
                  <a:cubicBezTo>
                    <a:pt x="1219" y="1708"/>
                    <a:pt x="806" y="1825"/>
                    <a:pt x="445" y="2058"/>
                  </a:cubicBezTo>
                  <a:lnTo>
                    <a:pt x="445" y="1592"/>
                  </a:lnTo>
                  <a:cubicBezTo>
                    <a:pt x="445" y="939"/>
                    <a:pt x="976" y="406"/>
                    <a:pt x="1627" y="406"/>
                  </a:cubicBezTo>
                  <a:close/>
                  <a:moveTo>
                    <a:pt x="1633" y="5754"/>
                  </a:moveTo>
                  <a:cubicBezTo>
                    <a:pt x="2058" y="5754"/>
                    <a:pt x="2484" y="5907"/>
                    <a:pt x="2819" y="6213"/>
                  </a:cubicBezTo>
                  <a:lnTo>
                    <a:pt x="2819" y="7640"/>
                  </a:lnTo>
                  <a:cubicBezTo>
                    <a:pt x="2458" y="7407"/>
                    <a:pt x="2045" y="7290"/>
                    <a:pt x="1632" y="7290"/>
                  </a:cubicBezTo>
                  <a:cubicBezTo>
                    <a:pt x="1219" y="7290"/>
                    <a:pt x="806" y="7407"/>
                    <a:pt x="445" y="7640"/>
                  </a:cubicBezTo>
                  <a:lnTo>
                    <a:pt x="445" y="6213"/>
                  </a:lnTo>
                  <a:cubicBezTo>
                    <a:pt x="781" y="5907"/>
                    <a:pt x="1207" y="5754"/>
                    <a:pt x="1633" y="5754"/>
                  </a:cubicBezTo>
                  <a:close/>
                  <a:moveTo>
                    <a:pt x="1632" y="7708"/>
                  </a:moveTo>
                  <a:cubicBezTo>
                    <a:pt x="2058" y="7708"/>
                    <a:pt x="2484" y="7861"/>
                    <a:pt x="2819" y="8167"/>
                  </a:cubicBezTo>
                  <a:lnTo>
                    <a:pt x="2819" y="8756"/>
                  </a:lnTo>
                  <a:cubicBezTo>
                    <a:pt x="2458" y="8523"/>
                    <a:pt x="2045" y="8406"/>
                    <a:pt x="1632" y="8406"/>
                  </a:cubicBezTo>
                  <a:cubicBezTo>
                    <a:pt x="1219" y="8406"/>
                    <a:pt x="806" y="8523"/>
                    <a:pt x="445" y="8756"/>
                  </a:cubicBezTo>
                  <a:lnTo>
                    <a:pt x="445" y="8167"/>
                  </a:lnTo>
                  <a:cubicBezTo>
                    <a:pt x="780" y="7861"/>
                    <a:pt x="1206" y="7708"/>
                    <a:pt x="1632" y="7708"/>
                  </a:cubicBezTo>
                  <a:close/>
                  <a:moveTo>
                    <a:pt x="1632" y="8824"/>
                  </a:moveTo>
                  <a:cubicBezTo>
                    <a:pt x="2058" y="8824"/>
                    <a:pt x="2484" y="8977"/>
                    <a:pt x="2819" y="9283"/>
                  </a:cubicBezTo>
                  <a:lnTo>
                    <a:pt x="2819" y="9873"/>
                  </a:lnTo>
                  <a:cubicBezTo>
                    <a:pt x="2458" y="9639"/>
                    <a:pt x="2045" y="9523"/>
                    <a:pt x="1632" y="9523"/>
                  </a:cubicBezTo>
                  <a:cubicBezTo>
                    <a:pt x="1219" y="9523"/>
                    <a:pt x="806" y="9639"/>
                    <a:pt x="445" y="9873"/>
                  </a:cubicBezTo>
                  <a:lnTo>
                    <a:pt x="445" y="9283"/>
                  </a:lnTo>
                  <a:cubicBezTo>
                    <a:pt x="780" y="8977"/>
                    <a:pt x="1206" y="8824"/>
                    <a:pt x="1632" y="8824"/>
                  </a:cubicBezTo>
                  <a:close/>
                  <a:moveTo>
                    <a:pt x="1632" y="9941"/>
                  </a:moveTo>
                  <a:cubicBezTo>
                    <a:pt x="2058" y="9941"/>
                    <a:pt x="2484" y="10094"/>
                    <a:pt x="2819" y="10399"/>
                  </a:cubicBezTo>
                  <a:lnTo>
                    <a:pt x="2819" y="11592"/>
                  </a:lnTo>
                  <a:cubicBezTo>
                    <a:pt x="2524" y="11268"/>
                    <a:pt x="2100" y="11065"/>
                    <a:pt x="1631" y="11065"/>
                  </a:cubicBezTo>
                  <a:cubicBezTo>
                    <a:pt x="1162" y="11065"/>
                    <a:pt x="738" y="11270"/>
                    <a:pt x="445" y="11592"/>
                  </a:cubicBezTo>
                  <a:lnTo>
                    <a:pt x="445" y="10399"/>
                  </a:lnTo>
                  <a:cubicBezTo>
                    <a:pt x="780" y="10094"/>
                    <a:pt x="1206" y="9941"/>
                    <a:pt x="1632" y="9941"/>
                  </a:cubicBezTo>
                  <a:close/>
                  <a:moveTo>
                    <a:pt x="1608" y="11498"/>
                  </a:moveTo>
                  <a:cubicBezTo>
                    <a:pt x="2193" y="11498"/>
                    <a:pt x="2678" y="11920"/>
                    <a:pt x="2776" y="12476"/>
                  </a:cubicBezTo>
                  <a:lnTo>
                    <a:pt x="2499" y="12476"/>
                  </a:lnTo>
                  <a:cubicBezTo>
                    <a:pt x="2399" y="12085"/>
                    <a:pt x="2046" y="11786"/>
                    <a:pt x="1640" y="11777"/>
                  </a:cubicBezTo>
                  <a:cubicBezTo>
                    <a:pt x="1630" y="11777"/>
                    <a:pt x="1621" y="11776"/>
                    <a:pt x="1611" y="11776"/>
                  </a:cubicBezTo>
                  <a:cubicBezTo>
                    <a:pt x="1147" y="11776"/>
                    <a:pt x="693" y="12198"/>
                    <a:pt x="715" y="12701"/>
                  </a:cubicBezTo>
                  <a:cubicBezTo>
                    <a:pt x="724" y="13184"/>
                    <a:pt x="1148" y="13592"/>
                    <a:pt x="1640" y="13592"/>
                  </a:cubicBezTo>
                  <a:lnTo>
                    <a:pt x="4687" y="13592"/>
                  </a:lnTo>
                  <a:cubicBezTo>
                    <a:pt x="4794" y="13592"/>
                    <a:pt x="4890" y="13514"/>
                    <a:pt x="4902" y="13407"/>
                  </a:cubicBezTo>
                  <a:cubicBezTo>
                    <a:pt x="4919" y="13280"/>
                    <a:pt x="4819" y="13172"/>
                    <a:pt x="4696" y="13172"/>
                  </a:cubicBezTo>
                  <a:lnTo>
                    <a:pt x="1629" y="13172"/>
                  </a:lnTo>
                  <a:cubicBezTo>
                    <a:pt x="1361" y="13172"/>
                    <a:pt x="1128" y="12954"/>
                    <a:pt x="1124" y="12697"/>
                  </a:cubicBezTo>
                  <a:cubicBezTo>
                    <a:pt x="1115" y="12460"/>
                    <a:pt x="1322" y="12199"/>
                    <a:pt x="1605" y="12199"/>
                  </a:cubicBezTo>
                  <a:cubicBezTo>
                    <a:pt x="1610" y="12199"/>
                    <a:pt x="1615" y="12199"/>
                    <a:pt x="1620" y="12199"/>
                  </a:cubicBezTo>
                  <a:cubicBezTo>
                    <a:pt x="1874" y="12206"/>
                    <a:pt x="2095" y="12431"/>
                    <a:pt x="2097" y="12692"/>
                  </a:cubicBezTo>
                  <a:cubicBezTo>
                    <a:pt x="2100" y="12804"/>
                    <a:pt x="2196" y="12893"/>
                    <a:pt x="2307" y="12893"/>
                  </a:cubicBezTo>
                  <a:lnTo>
                    <a:pt x="10519" y="12893"/>
                  </a:lnTo>
                  <a:lnTo>
                    <a:pt x="10521" y="13172"/>
                  </a:lnTo>
                  <a:lnTo>
                    <a:pt x="5710" y="13172"/>
                  </a:lnTo>
                  <a:cubicBezTo>
                    <a:pt x="5603" y="13172"/>
                    <a:pt x="5504" y="13250"/>
                    <a:pt x="5493" y="13358"/>
                  </a:cubicBezTo>
                  <a:cubicBezTo>
                    <a:pt x="5478" y="13485"/>
                    <a:pt x="5578" y="13592"/>
                    <a:pt x="5701" y="13592"/>
                  </a:cubicBezTo>
                  <a:lnTo>
                    <a:pt x="10521" y="13592"/>
                  </a:lnTo>
                  <a:lnTo>
                    <a:pt x="10521" y="13871"/>
                  </a:lnTo>
                  <a:lnTo>
                    <a:pt x="1629" y="13871"/>
                  </a:lnTo>
                  <a:cubicBezTo>
                    <a:pt x="1012" y="13871"/>
                    <a:pt x="459" y="13369"/>
                    <a:pt x="425" y="12753"/>
                  </a:cubicBezTo>
                  <a:cubicBezTo>
                    <a:pt x="389" y="12067"/>
                    <a:pt x="934" y="11498"/>
                    <a:pt x="1608" y="11498"/>
                  </a:cubicBezTo>
                  <a:close/>
                  <a:moveTo>
                    <a:pt x="1608" y="1"/>
                  </a:moveTo>
                  <a:cubicBezTo>
                    <a:pt x="1573" y="1"/>
                    <a:pt x="1537" y="2"/>
                    <a:pt x="1501" y="4"/>
                  </a:cubicBezTo>
                  <a:cubicBezTo>
                    <a:pt x="675" y="56"/>
                    <a:pt x="1" y="801"/>
                    <a:pt x="1" y="1630"/>
                  </a:cubicBezTo>
                  <a:lnTo>
                    <a:pt x="1" y="12686"/>
                  </a:lnTo>
                  <a:cubicBezTo>
                    <a:pt x="1" y="13572"/>
                    <a:pt x="720" y="14289"/>
                    <a:pt x="1606" y="14289"/>
                  </a:cubicBezTo>
                  <a:lnTo>
                    <a:pt x="10733" y="14289"/>
                  </a:lnTo>
                  <a:cubicBezTo>
                    <a:pt x="10847" y="14289"/>
                    <a:pt x="10941" y="14195"/>
                    <a:pt x="10941" y="14081"/>
                  </a:cubicBezTo>
                  <a:lnTo>
                    <a:pt x="10941" y="12893"/>
                  </a:lnTo>
                  <a:lnTo>
                    <a:pt x="12044" y="12893"/>
                  </a:lnTo>
                  <a:cubicBezTo>
                    <a:pt x="12158" y="12893"/>
                    <a:pt x="12254" y="12802"/>
                    <a:pt x="12254" y="12686"/>
                  </a:cubicBezTo>
                  <a:lnTo>
                    <a:pt x="12254" y="1603"/>
                  </a:lnTo>
                  <a:cubicBezTo>
                    <a:pt x="12251" y="1489"/>
                    <a:pt x="12158" y="1395"/>
                    <a:pt x="12044" y="1395"/>
                  </a:cubicBezTo>
                  <a:lnTo>
                    <a:pt x="8422" y="1395"/>
                  </a:lnTo>
                  <a:cubicBezTo>
                    <a:pt x="8315" y="1395"/>
                    <a:pt x="8217" y="1473"/>
                    <a:pt x="8206" y="1580"/>
                  </a:cubicBezTo>
                  <a:cubicBezTo>
                    <a:pt x="8190" y="1708"/>
                    <a:pt x="8291" y="1815"/>
                    <a:pt x="8414" y="1815"/>
                  </a:cubicBezTo>
                  <a:lnTo>
                    <a:pt x="11863" y="1815"/>
                  </a:lnTo>
                  <a:lnTo>
                    <a:pt x="11863" y="12476"/>
                  </a:lnTo>
                  <a:lnTo>
                    <a:pt x="3238" y="12476"/>
                  </a:lnTo>
                  <a:lnTo>
                    <a:pt x="3238" y="4822"/>
                  </a:lnTo>
                  <a:cubicBezTo>
                    <a:pt x="3238" y="4717"/>
                    <a:pt x="3160" y="4619"/>
                    <a:pt x="3055" y="4608"/>
                  </a:cubicBezTo>
                  <a:cubicBezTo>
                    <a:pt x="3046" y="4607"/>
                    <a:pt x="3037" y="4606"/>
                    <a:pt x="3029" y="4606"/>
                  </a:cubicBezTo>
                  <a:cubicBezTo>
                    <a:pt x="2912" y="4606"/>
                    <a:pt x="2821" y="4701"/>
                    <a:pt x="2821" y="4816"/>
                  </a:cubicBezTo>
                  <a:lnTo>
                    <a:pt x="2821" y="5686"/>
                  </a:lnTo>
                  <a:cubicBezTo>
                    <a:pt x="2460" y="5453"/>
                    <a:pt x="2047" y="5336"/>
                    <a:pt x="1634" y="5336"/>
                  </a:cubicBezTo>
                  <a:cubicBezTo>
                    <a:pt x="1221" y="5336"/>
                    <a:pt x="808" y="5453"/>
                    <a:pt x="447" y="5686"/>
                  </a:cubicBezTo>
                  <a:lnTo>
                    <a:pt x="447" y="2585"/>
                  </a:lnTo>
                  <a:cubicBezTo>
                    <a:pt x="782" y="2279"/>
                    <a:pt x="1208" y="2126"/>
                    <a:pt x="1634" y="2126"/>
                  </a:cubicBezTo>
                  <a:cubicBezTo>
                    <a:pt x="2060" y="2126"/>
                    <a:pt x="2486" y="2279"/>
                    <a:pt x="2821" y="2585"/>
                  </a:cubicBezTo>
                  <a:lnTo>
                    <a:pt x="2821" y="3844"/>
                  </a:lnTo>
                  <a:cubicBezTo>
                    <a:pt x="2821" y="3949"/>
                    <a:pt x="2899" y="4048"/>
                    <a:pt x="3004" y="4059"/>
                  </a:cubicBezTo>
                  <a:cubicBezTo>
                    <a:pt x="3013" y="4060"/>
                    <a:pt x="3022" y="4060"/>
                    <a:pt x="3030" y="4060"/>
                  </a:cubicBezTo>
                  <a:cubicBezTo>
                    <a:pt x="3147" y="4060"/>
                    <a:pt x="3238" y="3965"/>
                    <a:pt x="3238" y="3851"/>
                  </a:cubicBezTo>
                  <a:lnTo>
                    <a:pt x="3238" y="1815"/>
                  </a:lnTo>
                  <a:lnTo>
                    <a:pt x="7442" y="1815"/>
                  </a:lnTo>
                  <a:cubicBezTo>
                    <a:pt x="7547" y="1815"/>
                    <a:pt x="7646" y="1737"/>
                    <a:pt x="7657" y="1630"/>
                  </a:cubicBezTo>
                  <a:cubicBezTo>
                    <a:pt x="7675" y="1502"/>
                    <a:pt x="7574" y="1395"/>
                    <a:pt x="7451" y="1395"/>
                  </a:cubicBezTo>
                  <a:lnTo>
                    <a:pt x="3200" y="1395"/>
                  </a:lnTo>
                  <a:cubicBezTo>
                    <a:pt x="3095" y="610"/>
                    <a:pt x="2422" y="1"/>
                    <a:pt x="1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8"/>
            <p:cNvSpPr/>
            <p:nvPr/>
          </p:nvSpPr>
          <p:spPr>
            <a:xfrm>
              <a:off x="2038025" y="2430225"/>
              <a:ext cx="99825" cy="32125"/>
            </a:xfrm>
            <a:custGeom>
              <a:avLst/>
              <a:gdLst/>
              <a:ahLst/>
              <a:cxnLst/>
              <a:rect l="l" t="t" r="r" b="b"/>
              <a:pathLst>
                <a:path w="3993" h="1285" extrusionOk="0">
                  <a:moveTo>
                    <a:pt x="3572" y="419"/>
                  </a:moveTo>
                  <a:lnTo>
                    <a:pt x="3572" y="865"/>
                  </a:lnTo>
                  <a:lnTo>
                    <a:pt x="420" y="865"/>
                  </a:lnTo>
                  <a:lnTo>
                    <a:pt x="420" y="419"/>
                  </a:lnTo>
                  <a:close/>
                  <a:moveTo>
                    <a:pt x="210" y="1"/>
                  </a:moveTo>
                  <a:cubicBezTo>
                    <a:pt x="96" y="1"/>
                    <a:pt x="0" y="95"/>
                    <a:pt x="0" y="211"/>
                  </a:cubicBezTo>
                  <a:lnTo>
                    <a:pt x="0" y="1075"/>
                  </a:lnTo>
                  <a:cubicBezTo>
                    <a:pt x="0" y="1189"/>
                    <a:pt x="96" y="1285"/>
                    <a:pt x="210" y="1285"/>
                  </a:cubicBezTo>
                  <a:lnTo>
                    <a:pt x="3782" y="1285"/>
                  </a:lnTo>
                  <a:cubicBezTo>
                    <a:pt x="3898" y="1285"/>
                    <a:pt x="3992" y="1189"/>
                    <a:pt x="3992" y="1075"/>
                  </a:cubicBezTo>
                  <a:lnTo>
                    <a:pt x="3992" y="211"/>
                  </a:lnTo>
                  <a:cubicBezTo>
                    <a:pt x="3992" y="95"/>
                    <a:pt x="3896" y="1"/>
                    <a:pt x="37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8"/>
            <p:cNvSpPr/>
            <p:nvPr/>
          </p:nvSpPr>
          <p:spPr>
            <a:xfrm>
              <a:off x="2038075" y="2469975"/>
              <a:ext cx="59350" cy="10525"/>
            </a:xfrm>
            <a:custGeom>
              <a:avLst/>
              <a:gdLst/>
              <a:ahLst/>
              <a:cxnLst/>
              <a:rect l="l" t="t" r="r" b="b"/>
              <a:pathLst>
                <a:path w="2374" h="421" extrusionOk="0">
                  <a:moveTo>
                    <a:pt x="233" y="1"/>
                  </a:moveTo>
                  <a:cubicBezTo>
                    <a:pt x="128" y="1"/>
                    <a:pt x="29" y="79"/>
                    <a:pt x="18" y="186"/>
                  </a:cubicBezTo>
                  <a:cubicBezTo>
                    <a:pt x="0" y="313"/>
                    <a:pt x="101" y="420"/>
                    <a:pt x="224" y="420"/>
                  </a:cubicBezTo>
                  <a:lnTo>
                    <a:pt x="2141" y="420"/>
                  </a:lnTo>
                  <a:cubicBezTo>
                    <a:pt x="2249" y="420"/>
                    <a:pt x="2345" y="342"/>
                    <a:pt x="2356" y="235"/>
                  </a:cubicBezTo>
                  <a:cubicBezTo>
                    <a:pt x="2374" y="110"/>
                    <a:pt x="2273" y="1"/>
                    <a:pt x="2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8"/>
            <p:cNvSpPr/>
            <p:nvPr/>
          </p:nvSpPr>
          <p:spPr>
            <a:xfrm>
              <a:off x="2038075" y="2488125"/>
              <a:ext cx="59350" cy="10500"/>
            </a:xfrm>
            <a:custGeom>
              <a:avLst/>
              <a:gdLst/>
              <a:ahLst/>
              <a:cxnLst/>
              <a:rect l="l" t="t" r="r" b="b"/>
              <a:pathLst>
                <a:path w="2374" h="420" extrusionOk="0">
                  <a:moveTo>
                    <a:pt x="233" y="0"/>
                  </a:moveTo>
                  <a:cubicBezTo>
                    <a:pt x="128" y="0"/>
                    <a:pt x="29" y="78"/>
                    <a:pt x="18" y="186"/>
                  </a:cubicBezTo>
                  <a:cubicBezTo>
                    <a:pt x="0" y="313"/>
                    <a:pt x="101" y="420"/>
                    <a:pt x="224" y="420"/>
                  </a:cubicBezTo>
                  <a:lnTo>
                    <a:pt x="2141" y="420"/>
                  </a:lnTo>
                  <a:cubicBezTo>
                    <a:pt x="2249" y="420"/>
                    <a:pt x="2345" y="342"/>
                    <a:pt x="2356" y="235"/>
                  </a:cubicBezTo>
                  <a:cubicBezTo>
                    <a:pt x="2374" y="110"/>
                    <a:pt x="2273" y="0"/>
                    <a:pt x="2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8"/>
            <p:cNvSpPr/>
            <p:nvPr/>
          </p:nvSpPr>
          <p:spPr>
            <a:xfrm>
              <a:off x="2038075" y="2506250"/>
              <a:ext cx="59350" cy="10525"/>
            </a:xfrm>
            <a:custGeom>
              <a:avLst/>
              <a:gdLst/>
              <a:ahLst/>
              <a:cxnLst/>
              <a:rect l="l" t="t" r="r" b="b"/>
              <a:pathLst>
                <a:path w="2374" h="421" extrusionOk="0">
                  <a:moveTo>
                    <a:pt x="233" y="1"/>
                  </a:moveTo>
                  <a:cubicBezTo>
                    <a:pt x="128" y="1"/>
                    <a:pt x="29" y="79"/>
                    <a:pt x="18" y="186"/>
                  </a:cubicBezTo>
                  <a:cubicBezTo>
                    <a:pt x="0" y="313"/>
                    <a:pt x="101" y="421"/>
                    <a:pt x="224" y="421"/>
                  </a:cubicBezTo>
                  <a:lnTo>
                    <a:pt x="2141" y="421"/>
                  </a:lnTo>
                  <a:cubicBezTo>
                    <a:pt x="2249" y="421"/>
                    <a:pt x="2345" y="342"/>
                    <a:pt x="2356" y="235"/>
                  </a:cubicBezTo>
                  <a:cubicBezTo>
                    <a:pt x="2374" y="110"/>
                    <a:pt x="2273" y="1"/>
                    <a:pt x="2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8"/>
            <p:cNvSpPr/>
            <p:nvPr/>
          </p:nvSpPr>
          <p:spPr>
            <a:xfrm>
              <a:off x="2038075" y="2524400"/>
              <a:ext cx="59350" cy="10525"/>
            </a:xfrm>
            <a:custGeom>
              <a:avLst/>
              <a:gdLst/>
              <a:ahLst/>
              <a:cxnLst/>
              <a:rect l="l" t="t" r="r" b="b"/>
              <a:pathLst>
                <a:path w="2374" h="421" extrusionOk="0">
                  <a:moveTo>
                    <a:pt x="233" y="0"/>
                  </a:moveTo>
                  <a:cubicBezTo>
                    <a:pt x="128" y="0"/>
                    <a:pt x="29" y="79"/>
                    <a:pt x="18" y="186"/>
                  </a:cubicBezTo>
                  <a:cubicBezTo>
                    <a:pt x="0" y="313"/>
                    <a:pt x="101" y="420"/>
                    <a:pt x="224" y="420"/>
                  </a:cubicBezTo>
                  <a:lnTo>
                    <a:pt x="2141" y="420"/>
                  </a:lnTo>
                  <a:cubicBezTo>
                    <a:pt x="2249" y="420"/>
                    <a:pt x="2345" y="342"/>
                    <a:pt x="2356" y="235"/>
                  </a:cubicBezTo>
                  <a:cubicBezTo>
                    <a:pt x="2374" y="110"/>
                    <a:pt x="2273" y="0"/>
                    <a:pt x="2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8"/>
            <p:cNvSpPr/>
            <p:nvPr/>
          </p:nvSpPr>
          <p:spPr>
            <a:xfrm>
              <a:off x="2038075" y="2542550"/>
              <a:ext cx="59350" cy="10500"/>
            </a:xfrm>
            <a:custGeom>
              <a:avLst/>
              <a:gdLst/>
              <a:ahLst/>
              <a:cxnLst/>
              <a:rect l="l" t="t" r="r" b="b"/>
              <a:pathLst>
                <a:path w="2374" h="420" extrusionOk="0">
                  <a:moveTo>
                    <a:pt x="233" y="0"/>
                  </a:moveTo>
                  <a:cubicBezTo>
                    <a:pt x="128" y="0"/>
                    <a:pt x="29" y="78"/>
                    <a:pt x="18" y="185"/>
                  </a:cubicBezTo>
                  <a:cubicBezTo>
                    <a:pt x="0" y="313"/>
                    <a:pt x="101" y="420"/>
                    <a:pt x="224" y="420"/>
                  </a:cubicBezTo>
                  <a:lnTo>
                    <a:pt x="2141" y="420"/>
                  </a:lnTo>
                  <a:cubicBezTo>
                    <a:pt x="2249" y="420"/>
                    <a:pt x="2345" y="342"/>
                    <a:pt x="2356" y="234"/>
                  </a:cubicBezTo>
                  <a:cubicBezTo>
                    <a:pt x="2374" y="109"/>
                    <a:pt x="2273" y="0"/>
                    <a:pt x="2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8"/>
            <p:cNvSpPr/>
            <p:nvPr/>
          </p:nvSpPr>
          <p:spPr>
            <a:xfrm>
              <a:off x="2038075" y="2560675"/>
              <a:ext cx="59350" cy="10525"/>
            </a:xfrm>
            <a:custGeom>
              <a:avLst/>
              <a:gdLst/>
              <a:ahLst/>
              <a:cxnLst/>
              <a:rect l="l" t="t" r="r" b="b"/>
              <a:pathLst>
                <a:path w="2374" h="421" extrusionOk="0">
                  <a:moveTo>
                    <a:pt x="233" y="1"/>
                  </a:moveTo>
                  <a:cubicBezTo>
                    <a:pt x="128" y="1"/>
                    <a:pt x="29" y="79"/>
                    <a:pt x="18" y="186"/>
                  </a:cubicBezTo>
                  <a:cubicBezTo>
                    <a:pt x="0" y="313"/>
                    <a:pt x="101" y="420"/>
                    <a:pt x="224" y="420"/>
                  </a:cubicBezTo>
                  <a:lnTo>
                    <a:pt x="2141" y="420"/>
                  </a:lnTo>
                  <a:cubicBezTo>
                    <a:pt x="2249" y="420"/>
                    <a:pt x="2345" y="342"/>
                    <a:pt x="2356" y="235"/>
                  </a:cubicBezTo>
                  <a:cubicBezTo>
                    <a:pt x="2374" y="110"/>
                    <a:pt x="2273" y="1"/>
                    <a:pt x="2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8"/>
            <p:cNvSpPr/>
            <p:nvPr/>
          </p:nvSpPr>
          <p:spPr>
            <a:xfrm>
              <a:off x="2108900" y="2469975"/>
              <a:ext cx="59350" cy="10525"/>
            </a:xfrm>
            <a:custGeom>
              <a:avLst/>
              <a:gdLst/>
              <a:ahLst/>
              <a:cxnLst/>
              <a:rect l="l" t="t" r="r" b="b"/>
              <a:pathLst>
                <a:path w="2374" h="421" extrusionOk="0">
                  <a:moveTo>
                    <a:pt x="233" y="1"/>
                  </a:moveTo>
                  <a:cubicBezTo>
                    <a:pt x="126" y="1"/>
                    <a:pt x="30" y="79"/>
                    <a:pt x="18" y="186"/>
                  </a:cubicBezTo>
                  <a:cubicBezTo>
                    <a:pt x="1" y="313"/>
                    <a:pt x="101" y="420"/>
                    <a:pt x="224" y="420"/>
                  </a:cubicBezTo>
                  <a:lnTo>
                    <a:pt x="2142" y="420"/>
                  </a:lnTo>
                  <a:cubicBezTo>
                    <a:pt x="2247" y="420"/>
                    <a:pt x="2345" y="342"/>
                    <a:pt x="2356" y="235"/>
                  </a:cubicBezTo>
                  <a:cubicBezTo>
                    <a:pt x="2374" y="110"/>
                    <a:pt x="2273" y="1"/>
                    <a:pt x="2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8"/>
            <p:cNvSpPr/>
            <p:nvPr/>
          </p:nvSpPr>
          <p:spPr>
            <a:xfrm>
              <a:off x="2108900" y="2488125"/>
              <a:ext cx="59350" cy="10500"/>
            </a:xfrm>
            <a:custGeom>
              <a:avLst/>
              <a:gdLst/>
              <a:ahLst/>
              <a:cxnLst/>
              <a:rect l="l" t="t" r="r" b="b"/>
              <a:pathLst>
                <a:path w="2374" h="420" extrusionOk="0">
                  <a:moveTo>
                    <a:pt x="233" y="0"/>
                  </a:moveTo>
                  <a:cubicBezTo>
                    <a:pt x="126" y="0"/>
                    <a:pt x="30" y="78"/>
                    <a:pt x="18" y="186"/>
                  </a:cubicBezTo>
                  <a:cubicBezTo>
                    <a:pt x="1" y="313"/>
                    <a:pt x="101" y="420"/>
                    <a:pt x="224" y="420"/>
                  </a:cubicBezTo>
                  <a:lnTo>
                    <a:pt x="2142" y="420"/>
                  </a:lnTo>
                  <a:cubicBezTo>
                    <a:pt x="2247" y="420"/>
                    <a:pt x="2345" y="342"/>
                    <a:pt x="2356" y="235"/>
                  </a:cubicBezTo>
                  <a:cubicBezTo>
                    <a:pt x="2374" y="110"/>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8"/>
            <p:cNvSpPr/>
            <p:nvPr/>
          </p:nvSpPr>
          <p:spPr>
            <a:xfrm>
              <a:off x="2108900" y="2506250"/>
              <a:ext cx="59350" cy="10525"/>
            </a:xfrm>
            <a:custGeom>
              <a:avLst/>
              <a:gdLst/>
              <a:ahLst/>
              <a:cxnLst/>
              <a:rect l="l" t="t" r="r" b="b"/>
              <a:pathLst>
                <a:path w="2374" h="421" extrusionOk="0">
                  <a:moveTo>
                    <a:pt x="233" y="1"/>
                  </a:moveTo>
                  <a:cubicBezTo>
                    <a:pt x="126" y="1"/>
                    <a:pt x="30" y="79"/>
                    <a:pt x="18" y="186"/>
                  </a:cubicBezTo>
                  <a:cubicBezTo>
                    <a:pt x="1" y="313"/>
                    <a:pt x="101" y="421"/>
                    <a:pt x="224" y="421"/>
                  </a:cubicBezTo>
                  <a:lnTo>
                    <a:pt x="2142" y="421"/>
                  </a:lnTo>
                  <a:cubicBezTo>
                    <a:pt x="2247" y="421"/>
                    <a:pt x="2345" y="342"/>
                    <a:pt x="2356" y="235"/>
                  </a:cubicBezTo>
                  <a:cubicBezTo>
                    <a:pt x="2374" y="110"/>
                    <a:pt x="2273" y="1"/>
                    <a:pt x="2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8"/>
            <p:cNvSpPr/>
            <p:nvPr/>
          </p:nvSpPr>
          <p:spPr>
            <a:xfrm>
              <a:off x="2108900" y="2524400"/>
              <a:ext cx="59350" cy="10525"/>
            </a:xfrm>
            <a:custGeom>
              <a:avLst/>
              <a:gdLst/>
              <a:ahLst/>
              <a:cxnLst/>
              <a:rect l="l" t="t" r="r" b="b"/>
              <a:pathLst>
                <a:path w="2374" h="421" extrusionOk="0">
                  <a:moveTo>
                    <a:pt x="233" y="0"/>
                  </a:moveTo>
                  <a:cubicBezTo>
                    <a:pt x="126" y="0"/>
                    <a:pt x="30" y="79"/>
                    <a:pt x="18" y="186"/>
                  </a:cubicBezTo>
                  <a:cubicBezTo>
                    <a:pt x="1" y="313"/>
                    <a:pt x="101" y="420"/>
                    <a:pt x="224" y="420"/>
                  </a:cubicBezTo>
                  <a:lnTo>
                    <a:pt x="2142" y="420"/>
                  </a:lnTo>
                  <a:cubicBezTo>
                    <a:pt x="2247" y="420"/>
                    <a:pt x="2345" y="342"/>
                    <a:pt x="2356" y="235"/>
                  </a:cubicBezTo>
                  <a:cubicBezTo>
                    <a:pt x="2374" y="110"/>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8"/>
            <p:cNvSpPr/>
            <p:nvPr/>
          </p:nvSpPr>
          <p:spPr>
            <a:xfrm>
              <a:off x="2108900" y="2542550"/>
              <a:ext cx="59350" cy="10500"/>
            </a:xfrm>
            <a:custGeom>
              <a:avLst/>
              <a:gdLst/>
              <a:ahLst/>
              <a:cxnLst/>
              <a:rect l="l" t="t" r="r" b="b"/>
              <a:pathLst>
                <a:path w="2374" h="420" extrusionOk="0">
                  <a:moveTo>
                    <a:pt x="233" y="0"/>
                  </a:moveTo>
                  <a:cubicBezTo>
                    <a:pt x="126" y="0"/>
                    <a:pt x="30" y="78"/>
                    <a:pt x="18" y="185"/>
                  </a:cubicBezTo>
                  <a:cubicBezTo>
                    <a:pt x="1" y="313"/>
                    <a:pt x="101" y="420"/>
                    <a:pt x="224" y="420"/>
                  </a:cubicBezTo>
                  <a:lnTo>
                    <a:pt x="2142" y="420"/>
                  </a:lnTo>
                  <a:cubicBezTo>
                    <a:pt x="2247" y="420"/>
                    <a:pt x="2345" y="342"/>
                    <a:pt x="2356" y="234"/>
                  </a:cubicBezTo>
                  <a:cubicBezTo>
                    <a:pt x="2374" y="109"/>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8"/>
            <p:cNvSpPr/>
            <p:nvPr/>
          </p:nvSpPr>
          <p:spPr>
            <a:xfrm>
              <a:off x="2108900" y="2560675"/>
              <a:ext cx="59350" cy="10525"/>
            </a:xfrm>
            <a:custGeom>
              <a:avLst/>
              <a:gdLst/>
              <a:ahLst/>
              <a:cxnLst/>
              <a:rect l="l" t="t" r="r" b="b"/>
              <a:pathLst>
                <a:path w="2374" h="421" extrusionOk="0">
                  <a:moveTo>
                    <a:pt x="233" y="1"/>
                  </a:moveTo>
                  <a:cubicBezTo>
                    <a:pt x="126" y="1"/>
                    <a:pt x="30" y="79"/>
                    <a:pt x="18" y="186"/>
                  </a:cubicBezTo>
                  <a:cubicBezTo>
                    <a:pt x="1" y="313"/>
                    <a:pt x="101" y="420"/>
                    <a:pt x="224" y="420"/>
                  </a:cubicBezTo>
                  <a:lnTo>
                    <a:pt x="2142" y="420"/>
                  </a:lnTo>
                  <a:cubicBezTo>
                    <a:pt x="2247" y="420"/>
                    <a:pt x="2345" y="342"/>
                    <a:pt x="2356" y="235"/>
                  </a:cubicBezTo>
                  <a:cubicBezTo>
                    <a:pt x="2374" y="110"/>
                    <a:pt x="2273" y="1"/>
                    <a:pt x="2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8"/>
            <p:cNvSpPr/>
            <p:nvPr/>
          </p:nvSpPr>
          <p:spPr>
            <a:xfrm>
              <a:off x="2179725" y="2469975"/>
              <a:ext cx="59300" cy="10525"/>
            </a:xfrm>
            <a:custGeom>
              <a:avLst/>
              <a:gdLst/>
              <a:ahLst/>
              <a:cxnLst/>
              <a:rect l="l" t="t" r="r" b="b"/>
              <a:pathLst>
                <a:path w="2372" h="421" extrusionOk="0">
                  <a:moveTo>
                    <a:pt x="224" y="1"/>
                  </a:moveTo>
                  <a:cubicBezTo>
                    <a:pt x="99" y="1"/>
                    <a:pt x="1" y="110"/>
                    <a:pt x="16" y="235"/>
                  </a:cubicBezTo>
                  <a:cubicBezTo>
                    <a:pt x="28" y="342"/>
                    <a:pt x="124" y="420"/>
                    <a:pt x="233" y="420"/>
                  </a:cubicBezTo>
                  <a:lnTo>
                    <a:pt x="2142" y="420"/>
                  </a:lnTo>
                  <a:cubicBezTo>
                    <a:pt x="2247" y="420"/>
                    <a:pt x="2345" y="342"/>
                    <a:pt x="2356" y="235"/>
                  </a:cubicBezTo>
                  <a:cubicBezTo>
                    <a:pt x="2372" y="108"/>
                    <a:pt x="2271" y="1"/>
                    <a:pt x="2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8"/>
            <p:cNvSpPr/>
            <p:nvPr/>
          </p:nvSpPr>
          <p:spPr>
            <a:xfrm>
              <a:off x="2179725" y="2488125"/>
              <a:ext cx="59300" cy="10500"/>
            </a:xfrm>
            <a:custGeom>
              <a:avLst/>
              <a:gdLst/>
              <a:ahLst/>
              <a:cxnLst/>
              <a:rect l="l" t="t" r="r" b="b"/>
              <a:pathLst>
                <a:path w="2372" h="420" extrusionOk="0">
                  <a:moveTo>
                    <a:pt x="233" y="0"/>
                  </a:moveTo>
                  <a:cubicBezTo>
                    <a:pt x="126" y="0"/>
                    <a:pt x="28" y="78"/>
                    <a:pt x="16" y="186"/>
                  </a:cubicBezTo>
                  <a:cubicBezTo>
                    <a:pt x="1" y="311"/>
                    <a:pt x="99" y="420"/>
                    <a:pt x="224" y="420"/>
                  </a:cubicBezTo>
                  <a:lnTo>
                    <a:pt x="2142" y="420"/>
                  </a:lnTo>
                  <a:cubicBezTo>
                    <a:pt x="2247" y="420"/>
                    <a:pt x="2345" y="342"/>
                    <a:pt x="2356" y="235"/>
                  </a:cubicBezTo>
                  <a:cubicBezTo>
                    <a:pt x="2372" y="107"/>
                    <a:pt x="2271" y="0"/>
                    <a:pt x="2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8"/>
            <p:cNvSpPr/>
            <p:nvPr/>
          </p:nvSpPr>
          <p:spPr>
            <a:xfrm>
              <a:off x="2179725" y="2506250"/>
              <a:ext cx="59300" cy="10525"/>
            </a:xfrm>
            <a:custGeom>
              <a:avLst/>
              <a:gdLst/>
              <a:ahLst/>
              <a:cxnLst/>
              <a:rect l="l" t="t" r="r" b="b"/>
              <a:pathLst>
                <a:path w="2372" h="421" extrusionOk="0">
                  <a:moveTo>
                    <a:pt x="233" y="1"/>
                  </a:moveTo>
                  <a:cubicBezTo>
                    <a:pt x="126" y="1"/>
                    <a:pt x="28" y="79"/>
                    <a:pt x="16" y="186"/>
                  </a:cubicBezTo>
                  <a:cubicBezTo>
                    <a:pt x="1" y="311"/>
                    <a:pt x="99" y="421"/>
                    <a:pt x="224" y="421"/>
                  </a:cubicBezTo>
                  <a:lnTo>
                    <a:pt x="2142" y="421"/>
                  </a:lnTo>
                  <a:cubicBezTo>
                    <a:pt x="2247" y="421"/>
                    <a:pt x="2345" y="342"/>
                    <a:pt x="2356" y="235"/>
                  </a:cubicBezTo>
                  <a:cubicBezTo>
                    <a:pt x="2372" y="108"/>
                    <a:pt x="2271" y="1"/>
                    <a:pt x="2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8"/>
            <p:cNvSpPr/>
            <p:nvPr/>
          </p:nvSpPr>
          <p:spPr>
            <a:xfrm>
              <a:off x="2179725" y="2524400"/>
              <a:ext cx="59300" cy="10525"/>
            </a:xfrm>
            <a:custGeom>
              <a:avLst/>
              <a:gdLst/>
              <a:ahLst/>
              <a:cxnLst/>
              <a:rect l="l" t="t" r="r" b="b"/>
              <a:pathLst>
                <a:path w="2372" h="421" extrusionOk="0">
                  <a:moveTo>
                    <a:pt x="233" y="0"/>
                  </a:moveTo>
                  <a:cubicBezTo>
                    <a:pt x="126" y="0"/>
                    <a:pt x="28" y="79"/>
                    <a:pt x="16" y="186"/>
                  </a:cubicBezTo>
                  <a:cubicBezTo>
                    <a:pt x="1" y="311"/>
                    <a:pt x="99" y="420"/>
                    <a:pt x="224" y="420"/>
                  </a:cubicBezTo>
                  <a:lnTo>
                    <a:pt x="2142" y="420"/>
                  </a:lnTo>
                  <a:cubicBezTo>
                    <a:pt x="2247" y="420"/>
                    <a:pt x="2345" y="342"/>
                    <a:pt x="2356" y="235"/>
                  </a:cubicBezTo>
                  <a:cubicBezTo>
                    <a:pt x="2372" y="108"/>
                    <a:pt x="2271" y="0"/>
                    <a:pt x="2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8"/>
            <p:cNvSpPr/>
            <p:nvPr/>
          </p:nvSpPr>
          <p:spPr>
            <a:xfrm>
              <a:off x="2179725" y="2542550"/>
              <a:ext cx="59300" cy="10500"/>
            </a:xfrm>
            <a:custGeom>
              <a:avLst/>
              <a:gdLst/>
              <a:ahLst/>
              <a:cxnLst/>
              <a:rect l="l" t="t" r="r" b="b"/>
              <a:pathLst>
                <a:path w="2372" h="420" extrusionOk="0">
                  <a:moveTo>
                    <a:pt x="233" y="0"/>
                  </a:moveTo>
                  <a:cubicBezTo>
                    <a:pt x="126" y="0"/>
                    <a:pt x="28" y="78"/>
                    <a:pt x="16" y="185"/>
                  </a:cubicBezTo>
                  <a:cubicBezTo>
                    <a:pt x="1" y="310"/>
                    <a:pt x="99" y="420"/>
                    <a:pt x="224" y="420"/>
                  </a:cubicBezTo>
                  <a:lnTo>
                    <a:pt x="2142" y="420"/>
                  </a:lnTo>
                  <a:cubicBezTo>
                    <a:pt x="2247" y="420"/>
                    <a:pt x="2345" y="342"/>
                    <a:pt x="2356" y="234"/>
                  </a:cubicBezTo>
                  <a:cubicBezTo>
                    <a:pt x="2372" y="107"/>
                    <a:pt x="2271" y="0"/>
                    <a:pt x="2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8"/>
            <p:cNvSpPr/>
            <p:nvPr/>
          </p:nvSpPr>
          <p:spPr>
            <a:xfrm>
              <a:off x="2179725" y="2560675"/>
              <a:ext cx="59300" cy="10525"/>
            </a:xfrm>
            <a:custGeom>
              <a:avLst/>
              <a:gdLst/>
              <a:ahLst/>
              <a:cxnLst/>
              <a:rect l="l" t="t" r="r" b="b"/>
              <a:pathLst>
                <a:path w="2372" h="421" extrusionOk="0">
                  <a:moveTo>
                    <a:pt x="233" y="1"/>
                  </a:moveTo>
                  <a:cubicBezTo>
                    <a:pt x="126" y="1"/>
                    <a:pt x="28" y="79"/>
                    <a:pt x="16" y="186"/>
                  </a:cubicBezTo>
                  <a:cubicBezTo>
                    <a:pt x="1" y="311"/>
                    <a:pt x="99" y="420"/>
                    <a:pt x="224" y="420"/>
                  </a:cubicBezTo>
                  <a:lnTo>
                    <a:pt x="2142" y="420"/>
                  </a:lnTo>
                  <a:cubicBezTo>
                    <a:pt x="2247" y="420"/>
                    <a:pt x="2345" y="342"/>
                    <a:pt x="2356" y="235"/>
                  </a:cubicBezTo>
                  <a:cubicBezTo>
                    <a:pt x="2372" y="108"/>
                    <a:pt x="2271" y="1"/>
                    <a:pt x="2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8"/>
            <p:cNvSpPr/>
            <p:nvPr/>
          </p:nvSpPr>
          <p:spPr>
            <a:xfrm>
              <a:off x="2203450" y="2430225"/>
              <a:ext cx="35575" cy="10475"/>
            </a:xfrm>
            <a:custGeom>
              <a:avLst/>
              <a:gdLst/>
              <a:ahLst/>
              <a:cxnLst/>
              <a:rect l="l" t="t" r="r" b="b"/>
              <a:pathLst>
                <a:path w="1423" h="419" extrusionOk="0">
                  <a:moveTo>
                    <a:pt x="233" y="1"/>
                  </a:moveTo>
                  <a:cubicBezTo>
                    <a:pt x="126" y="1"/>
                    <a:pt x="27" y="79"/>
                    <a:pt x="16" y="184"/>
                  </a:cubicBezTo>
                  <a:cubicBezTo>
                    <a:pt x="1" y="314"/>
                    <a:pt x="101" y="419"/>
                    <a:pt x="224" y="419"/>
                  </a:cubicBezTo>
                  <a:lnTo>
                    <a:pt x="1200" y="419"/>
                  </a:lnTo>
                  <a:cubicBezTo>
                    <a:pt x="1327" y="419"/>
                    <a:pt x="1423" y="311"/>
                    <a:pt x="1407" y="184"/>
                  </a:cubicBezTo>
                  <a:cubicBezTo>
                    <a:pt x="1394" y="79"/>
                    <a:pt x="1298" y="1"/>
                    <a:pt x="1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8"/>
            <p:cNvSpPr/>
            <p:nvPr/>
          </p:nvSpPr>
          <p:spPr>
            <a:xfrm>
              <a:off x="2203450" y="2671650"/>
              <a:ext cx="35575" cy="10450"/>
            </a:xfrm>
            <a:custGeom>
              <a:avLst/>
              <a:gdLst/>
              <a:ahLst/>
              <a:cxnLst/>
              <a:rect l="l" t="t" r="r" b="b"/>
              <a:pathLst>
                <a:path w="1423" h="418" extrusionOk="0">
                  <a:moveTo>
                    <a:pt x="233" y="0"/>
                  </a:moveTo>
                  <a:cubicBezTo>
                    <a:pt x="126" y="0"/>
                    <a:pt x="27" y="78"/>
                    <a:pt x="16" y="183"/>
                  </a:cubicBezTo>
                  <a:cubicBezTo>
                    <a:pt x="1" y="313"/>
                    <a:pt x="101" y="418"/>
                    <a:pt x="224" y="418"/>
                  </a:cubicBezTo>
                  <a:lnTo>
                    <a:pt x="1193" y="418"/>
                  </a:lnTo>
                  <a:cubicBezTo>
                    <a:pt x="1298" y="418"/>
                    <a:pt x="1396" y="340"/>
                    <a:pt x="1407" y="235"/>
                  </a:cubicBezTo>
                  <a:cubicBezTo>
                    <a:pt x="1423" y="107"/>
                    <a:pt x="1322" y="0"/>
                    <a:pt x="1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8"/>
            <p:cNvSpPr/>
            <p:nvPr/>
          </p:nvSpPr>
          <p:spPr>
            <a:xfrm>
              <a:off x="2038075" y="2671650"/>
              <a:ext cx="56575" cy="10450"/>
            </a:xfrm>
            <a:custGeom>
              <a:avLst/>
              <a:gdLst/>
              <a:ahLst/>
              <a:cxnLst/>
              <a:rect l="l" t="t" r="r" b="b"/>
              <a:pathLst>
                <a:path w="2263" h="418" extrusionOk="0">
                  <a:moveTo>
                    <a:pt x="233" y="0"/>
                  </a:moveTo>
                  <a:cubicBezTo>
                    <a:pt x="128" y="0"/>
                    <a:pt x="29" y="78"/>
                    <a:pt x="18" y="183"/>
                  </a:cubicBezTo>
                  <a:cubicBezTo>
                    <a:pt x="0" y="310"/>
                    <a:pt x="99" y="418"/>
                    <a:pt x="224" y="418"/>
                  </a:cubicBezTo>
                  <a:lnTo>
                    <a:pt x="2030" y="418"/>
                  </a:lnTo>
                  <a:cubicBezTo>
                    <a:pt x="2137" y="418"/>
                    <a:pt x="2233" y="340"/>
                    <a:pt x="2244" y="235"/>
                  </a:cubicBezTo>
                  <a:cubicBezTo>
                    <a:pt x="2262" y="105"/>
                    <a:pt x="2162" y="0"/>
                    <a:pt x="20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8"/>
            <p:cNvSpPr/>
            <p:nvPr/>
          </p:nvSpPr>
          <p:spPr>
            <a:xfrm>
              <a:off x="2062475" y="2578100"/>
              <a:ext cx="152100" cy="85875"/>
            </a:xfrm>
            <a:custGeom>
              <a:avLst/>
              <a:gdLst/>
              <a:ahLst/>
              <a:cxnLst/>
              <a:rect l="l" t="t" r="r" b="b"/>
              <a:pathLst>
                <a:path w="6084" h="3435" extrusionOk="0">
                  <a:moveTo>
                    <a:pt x="1657" y="1179"/>
                  </a:moveTo>
                  <a:cubicBezTo>
                    <a:pt x="1958" y="1184"/>
                    <a:pt x="2199" y="1425"/>
                    <a:pt x="2199" y="1722"/>
                  </a:cubicBezTo>
                  <a:cubicBezTo>
                    <a:pt x="2199" y="2021"/>
                    <a:pt x="1956" y="2262"/>
                    <a:pt x="1657" y="2262"/>
                  </a:cubicBezTo>
                  <a:cubicBezTo>
                    <a:pt x="1357" y="2262"/>
                    <a:pt x="1114" y="2021"/>
                    <a:pt x="1114" y="1722"/>
                  </a:cubicBezTo>
                  <a:cubicBezTo>
                    <a:pt x="1114" y="1422"/>
                    <a:pt x="1357" y="1179"/>
                    <a:pt x="1657" y="1179"/>
                  </a:cubicBezTo>
                  <a:close/>
                  <a:moveTo>
                    <a:pt x="4414" y="1179"/>
                  </a:moveTo>
                  <a:cubicBezTo>
                    <a:pt x="4713" y="1184"/>
                    <a:pt x="4956" y="1425"/>
                    <a:pt x="4956" y="1722"/>
                  </a:cubicBezTo>
                  <a:cubicBezTo>
                    <a:pt x="4956" y="2021"/>
                    <a:pt x="4713" y="2262"/>
                    <a:pt x="4414" y="2262"/>
                  </a:cubicBezTo>
                  <a:cubicBezTo>
                    <a:pt x="4115" y="2262"/>
                    <a:pt x="3874" y="2021"/>
                    <a:pt x="3874" y="1722"/>
                  </a:cubicBezTo>
                  <a:cubicBezTo>
                    <a:pt x="3874" y="1422"/>
                    <a:pt x="4115" y="1179"/>
                    <a:pt x="4414" y="1179"/>
                  </a:cubicBezTo>
                  <a:close/>
                  <a:moveTo>
                    <a:pt x="3036" y="518"/>
                  </a:moveTo>
                  <a:lnTo>
                    <a:pt x="3655" y="1134"/>
                  </a:lnTo>
                  <a:cubicBezTo>
                    <a:pt x="3530" y="1297"/>
                    <a:pt x="3456" y="1498"/>
                    <a:pt x="3456" y="1719"/>
                  </a:cubicBezTo>
                  <a:cubicBezTo>
                    <a:pt x="3456" y="1938"/>
                    <a:pt x="3532" y="2146"/>
                    <a:pt x="3662" y="2307"/>
                  </a:cubicBezTo>
                  <a:lnTo>
                    <a:pt x="3039" y="2929"/>
                  </a:lnTo>
                  <a:lnTo>
                    <a:pt x="2416" y="2307"/>
                  </a:lnTo>
                  <a:cubicBezTo>
                    <a:pt x="2541" y="2146"/>
                    <a:pt x="2619" y="1943"/>
                    <a:pt x="2619" y="1719"/>
                  </a:cubicBezTo>
                  <a:cubicBezTo>
                    <a:pt x="2617" y="1503"/>
                    <a:pt x="2545" y="1300"/>
                    <a:pt x="2418" y="1139"/>
                  </a:cubicBezTo>
                  <a:lnTo>
                    <a:pt x="3036" y="518"/>
                  </a:lnTo>
                  <a:close/>
                  <a:moveTo>
                    <a:pt x="2552" y="418"/>
                  </a:moveTo>
                  <a:lnTo>
                    <a:pt x="2114" y="855"/>
                  </a:lnTo>
                  <a:cubicBezTo>
                    <a:pt x="1981" y="787"/>
                    <a:pt x="1831" y="750"/>
                    <a:pt x="1671" y="750"/>
                  </a:cubicBezTo>
                  <a:cubicBezTo>
                    <a:pt x="1611" y="750"/>
                    <a:pt x="1549" y="755"/>
                    <a:pt x="1487" y="766"/>
                  </a:cubicBezTo>
                  <a:cubicBezTo>
                    <a:pt x="1094" y="842"/>
                    <a:pt x="784" y="1163"/>
                    <a:pt x="726" y="1559"/>
                  </a:cubicBezTo>
                  <a:cubicBezTo>
                    <a:pt x="632" y="2157"/>
                    <a:pt x="1096" y="2673"/>
                    <a:pt x="1677" y="2673"/>
                  </a:cubicBezTo>
                  <a:cubicBezTo>
                    <a:pt x="1833" y="2673"/>
                    <a:pt x="1980" y="2637"/>
                    <a:pt x="2110" y="2570"/>
                  </a:cubicBezTo>
                  <a:lnTo>
                    <a:pt x="2552" y="3014"/>
                  </a:lnTo>
                  <a:lnTo>
                    <a:pt x="420" y="3014"/>
                  </a:lnTo>
                  <a:lnTo>
                    <a:pt x="420" y="418"/>
                  </a:lnTo>
                  <a:close/>
                  <a:moveTo>
                    <a:pt x="208" y="0"/>
                  </a:moveTo>
                  <a:lnTo>
                    <a:pt x="208" y="2"/>
                  </a:lnTo>
                  <a:cubicBezTo>
                    <a:pt x="94" y="2"/>
                    <a:pt x="0" y="96"/>
                    <a:pt x="0" y="212"/>
                  </a:cubicBezTo>
                  <a:lnTo>
                    <a:pt x="0" y="3226"/>
                  </a:lnTo>
                  <a:cubicBezTo>
                    <a:pt x="0" y="3340"/>
                    <a:pt x="94" y="3434"/>
                    <a:pt x="208" y="3434"/>
                  </a:cubicBezTo>
                  <a:lnTo>
                    <a:pt x="5874" y="3434"/>
                  </a:lnTo>
                  <a:cubicBezTo>
                    <a:pt x="5988" y="3434"/>
                    <a:pt x="6084" y="3340"/>
                    <a:pt x="6084" y="3226"/>
                  </a:cubicBezTo>
                  <a:lnTo>
                    <a:pt x="6084" y="2416"/>
                  </a:lnTo>
                  <a:cubicBezTo>
                    <a:pt x="6084" y="2315"/>
                    <a:pt x="6017" y="2226"/>
                    <a:pt x="5919" y="2204"/>
                  </a:cubicBezTo>
                  <a:cubicBezTo>
                    <a:pt x="5904" y="2201"/>
                    <a:pt x="5889" y="2200"/>
                    <a:pt x="5875" y="2200"/>
                  </a:cubicBezTo>
                  <a:cubicBezTo>
                    <a:pt x="5757" y="2200"/>
                    <a:pt x="5664" y="2294"/>
                    <a:pt x="5664" y="2412"/>
                  </a:cubicBezTo>
                  <a:lnTo>
                    <a:pt x="5664" y="3017"/>
                  </a:lnTo>
                  <a:lnTo>
                    <a:pt x="3541" y="3017"/>
                  </a:lnTo>
                  <a:lnTo>
                    <a:pt x="3981" y="2572"/>
                  </a:lnTo>
                  <a:cubicBezTo>
                    <a:pt x="4112" y="2638"/>
                    <a:pt x="4258" y="2677"/>
                    <a:pt x="4414" y="2677"/>
                  </a:cubicBezTo>
                  <a:cubicBezTo>
                    <a:pt x="4449" y="2677"/>
                    <a:pt x="4485" y="2675"/>
                    <a:pt x="4521" y="2670"/>
                  </a:cubicBezTo>
                  <a:cubicBezTo>
                    <a:pt x="4979" y="2619"/>
                    <a:pt x="5338" y="2244"/>
                    <a:pt x="5372" y="1782"/>
                  </a:cubicBezTo>
                  <a:cubicBezTo>
                    <a:pt x="5410" y="1222"/>
                    <a:pt x="4968" y="750"/>
                    <a:pt x="4414" y="750"/>
                  </a:cubicBezTo>
                  <a:cubicBezTo>
                    <a:pt x="4258" y="750"/>
                    <a:pt x="4108" y="788"/>
                    <a:pt x="3976" y="855"/>
                  </a:cubicBezTo>
                  <a:lnTo>
                    <a:pt x="3541" y="418"/>
                  </a:lnTo>
                  <a:lnTo>
                    <a:pt x="5664" y="418"/>
                  </a:lnTo>
                  <a:lnTo>
                    <a:pt x="5664" y="1420"/>
                  </a:lnTo>
                  <a:cubicBezTo>
                    <a:pt x="5664" y="1521"/>
                    <a:pt x="5731" y="1610"/>
                    <a:pt x="5829" y="1632"/>
                  </a:cubicBezTo>
                  <a:cubicBezTo>
                    <a:pt x="5844" y="1635"/>
                    <a:pt x="5859" y="1637"/>
                    <a:pt x="5873" y="1637"/>
                  </a:cubicBezTo>
                  <a:cubicBezTo>
                    <a:pt x="5990" y="1637"/>
                    <a:pt x="6084" y="1542"/>
                    <a:pt x="6084" y="1425"/>
                  </a:cubicBezTo>
                  <a:lnTo>
                    <a:pt x="6084" y="208"/>
                  </a:lnTo>
                  <a:cubicBezTo>
                    <a:pt x="6084" y="94"/>
                    <a:pt x="5988" y="0"/>
                    <a:pt x="5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 name="Google Shape;2567;p48"/>
          <p:cNvGrpSpPr/>
          <p:nvPr/>
        </p:nvGrpSpPr>
        <p:grpSpPr>
          <a:xfrm>
            <a:off x="1898814" y="3292225"/>
            <a:ext cx="357575" cy="357250"/>
            <a:chOff x="1924650" y="3138600"/>
            <a:chExt cx="357575" cy="357250"/>
          </a:xfrm>
        </p:grpSpPr>
        <p:sp>
          <p:nvSpPr>
            <p:cNvPr id="2568" name="Google Shape;2568;p48"/>
            <p:cNvSpPr/>
            <p:nvPr/>
          </p:nvSpPr>
          <p:spPr>
            <a:xfrm>
              <a:off x="1924650" y="3138600"/>
              <a:ext cx="357575" cy="357250"/>
            </a:xfrm>
            <a:custGeom>
              <a:avLst/>
              <a:gdLst/>
              <a:ahLst/>
              <a:cxnLst/>
              <a:rect l="l" t="t" r="r" b="b"/>
              <a:pathLst>
                <a:path w="14303" h="14290" extrusionOk="0">
                  <a:moveTo>
                    <a:pt x="7145" y="0"/>
                  </a:moveTo>
                  <a:cubicBezTo>
                    <a:pt x="5236" y="0"/>
                    <a:pt x="3441" y="744"/>
                    <a:pt x="2093" y="2095"/>
                  </a:cubicBezTo>
                  <a:cubicBezTo>
                    <a:pt x="742" y="3445"/>
                    <a:pt x="1" y="5236"/>
                    <a:pt x="1" y="7145"/>
                  </a:cubicBezTo>
                  <a:cubicBezTo>
                    <a:pt x="1" y="9288"/>
                    <a:pt x="949" y="11298"/>
                    <a:pt x="2604" y="12662"/>
                  </a:cubicBezTo>
                  <a:cubicBezTo>
                    <a:pt x="2643" y="12694"/>
                    <a:pt x="2691" y="12710"/>
                    <a:pt x="2738" y="12710"/>
                  </a:cubicBezTo>
                  <a:cubicBezTo>
                    <a:pt x="2798" y="12710"/>
                    <a:pt x="2857" y="12685"/>
                    <a:pt x="2899" y="12635"/>
                  </a:cubicBezTo>
                  <a:cubicBezTo>
                    <a:pt x="2972" y="12546"/>
                    <a:pt x="2961" y="12414"/>
                    <a:pt x="2872" y="12338"/>
                  </a:cubicBezTo>
                  <a:cubicBezTo>
                    <a:pt x="1316" y="11054"/>
                    <a:pt x="418" y="9163"/>
                    <a:pt x="418" y="7145"/>
                  </a:cubicBezTo>
                  <a:cubicBezTo>
                    <a:pt x="418" y="3436"/>
                    <a:pt x="3434" y="420"/>
                    <a:pt x="7145" y="420"/>
                  </a:cubicBezTo>
                  <a:cubicBezTo>
                    <a:pt x="10854" y="420"/>
                    <a:pt x="13870" y="3436"/>
                    <a:pt x="13870" y="7145"/>
                  </a:cubicBezTo>
                  <a:cubicBezTo>
                    <a:pt x="13870" y="10853"/>
                    <a:pt x="10854" y="13872"/>
                    <a:pt x="7145" y="13872"/>
                  </a:cubicBezTo>
                  <a:cubicBezTo>
                    <a:pt x="5922" y="13872"/>
                    <a:pt x="4723" y="13539"/>
                    <a:pt x="3680" y="12912"/>
                  </a:cubicBezTo>
                  <a:cubicBezTo>
                    <a:pt x="3647" y="12891"/>
                    <a:pt x="3610" y="12881"/>
                    <a:pt x="3573" y="12881"/>
                  </a:cubicBezTo>
                  <a:cubicBezTo>
                    <a:pt x="3502" y="12881"/>
                    <a:pt x="3432" y="12917"/>
                    <a:pt x="3394" y="12983"/>
                  </a:cubicBezTo>
                  <a:cubicBezTo>
                    <a:pt x="3336" y="13081"/>
                    <a:pt x="3365" y="13211"/>
                    <a:pt x="3466" y="13271"/>
                  </a:cubicBezTo>
                  <a:cubicBezTo>
                    <a:pt x="4573" y="13939"/>
                    <a:pt x="5846" y="14289"/>
                    <a:pt x="7147" y="14289"/>
                  </a:cubicBezTo>
                  <a:cubicBezTo>
                    <a:pt x="7149" y="14289"/>
                    <a:pt x="7150" y="14289"/>
                    <a:pt x="7151" y="14289"/>
                  </a:cubicBezTo>
                  <a:cubicBezTo>
                    <a:pt x="11157" y="14289"/>
                    <a:pt x="14303" y="11013"/>
                    <a:pt x="14292" y="7145"/>
                  </a:cubicBezTo>
                  <a:cubicBezTo>
                    <a:pt x="14290" y="5238"/>
                    <a:pt x="13546" y="3445"/>
                    <a:pt x="12195" y="2095"/>
                  </a:cubicBezTo>
                  <a:cubicBezTo>
                    <a:pt x="10845" y="744"/>
                    <a:pt x="9054" y="0"/>
                    <a:pt x="7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8"/>
            <p:cNvSpPr/>
            <p:nvPr/>
          </p:nvSpPr>
          <p:spPr>
            <a:xfrm>
              <a:off x="1952450" y="3166500"/>
              <a:ext cx="301550" cy="301500"/>
            </a:xfrm>
            <a:custGeom>
              <a:avLst/>
              <a:gdLst/>
              <a:ahLst/>
              <a:cxnLst/>
              <a:rect l="l" t="t" r="r" b="b"/>
              <a:pathLst>
                <a:path w="12062" h="12060" extrusionOk="0">
                  <a:moveTo>
                    <a:pt x="6035" y="416"/>
                  </a:moveTo>
                  <a:cubicBezTo>
                    <a:pt x="7040" y="416"/>
                    <a:pt x="7980" y="682"/>
                    <a:pt x="8799" y="1146"/>
                  </a:cubicBezTo>
                  <a:lnTo>
                    <a:pt x="4959" y="4991"/>
                  </a:lnTo>
                  <a:lnTo>
                    <a:pt x="4959" y="3140"/>
                  </a:lnTo>
                  <a:cubicBezTo>
                    <a:pt x="4959" y="3035"/>
                    <a:pt x="4881" y="2937"/>
                    <a:pt x="4774" y="2925"/>
                  </a:cubicBezTo>
                  <a:cubicBezTo>
                    <a:pt x="4765" y="2924"/>
                    <a:pt x="4756" y="2924"/>
                    <a:pt x="4748" y="2924"/>
                  </a:cubicBezTo>
                  <a:cubicBezTo>
                    <a:pt x="4632" y="2924"/>
                    <a:pt x="4539" y="3019"/>
                    <a:pt x="4539" y="3133"/>
                  </a:cubicBezTo>
                  <a:lnTo>
                    <a:pt x="4539" y="6058"/>
                  </a:lnTo>
                  <a:lnTo>
                    <a:pt x="1382" y="2901"/>
                  </a:lnTo>
                  <a:cubicBezTo>
                    <a:pt x="2124" y="1807"/>
                    <a:pt x="3236" y="983"/>
                    <a:pt x="4539" y="624"/>
                  </a:cubicBezTo>
                  <a:lnTo>
                    <a:pt x="4539" y="2169"/>
                  </a:lnTo>
                  <a:cubicBezTo>
                    <a:pt x="4539" y="2278"/>
                    <a:pt x="4624" y="2370"/>
                    <a:pt x="4729" y="2374"/>
                  </a:cubicBezTo>
                  <a:cubicBezTo>
                    <a:pt x="4731" y="2374"/>
                    <a:pt x="4732" y="2374"/>
                    <a:pt x="4733" y="2374"/>
                  </a:cubicBezTo>
                  <a:cubicBezTo>
                    <a:pt x="4843" y="2374"/>
                    <a:pt x="4930" y="2286"/>
                    <a:pt x="4930" y="2178"/>
                  </a:cubicBezTo>
                  <a:lnTo>
                    <a:pt x="4930" y="523"/>
                  </a:lnTo>
                  <a:cubicBezTo>
                    <a:pt x="4930" y="523"/>
                    <a:pt x="5665" y="416"/>
                    <a:pt x="6035" y="416"/>
                  </a:cubicBezTo>
                  <a:close/>
                  <a:moveTo>
                    <a:pt x="1153" y="3256"/>
                  </a:moveTo>
                  <a:lnTo>
                    <a:pt x="4995" y="7098"/>
                  </a:lnTo>
                  <a:lnTo>
                    <a:pt x="530" y="7098"/>
                  </a:lnTo>
                  <a:cubicBezTo>
                    <a:pt x="460" y="6748"/>
                    <a:pt x="422" y="6386"/>
                    <a:pt x="422" y="6018"/>
                  </a:cubicBezTo>
                  <a:cubicBezTo>
                    <a:pt x="422" y="5015"/>
                    <a:pt x="688" y="4073"/>
                    <a:pt x="1153" y="3256"/>
                  </a:cubicBezTo>
                  <a:close/>
                  <a:moveTo>
                    <a:pt x="6477" y="4946"/>
                  </a:moveTo>
                  <a:lnTo>
                    <a:pt x="7107" y="5578"/>
                  </a:lnTo>
                  <a:lnTo>
                    <a:pt x="7107" y="6466"/>
                  </a:lnTo>
                  <a:lnTo>
                    <a:pt x="6477" y="7098"/>
                  </a:lnTo>
                  <a:lnTo>
                    <a:pt x="5587" y="7098"/>
                  </a:lnTo>
                  <a:lnTo>
                    <a:pt x="4955" y="6466"/>
                  </a:lnTo>
                  <a:lnTo>
                    <a:pt x="4955" y="5578"/>
                  </a:lnTo>
                  <a:lnTo>
                    <a:pt x="5587" y="4946"/>
                  </a:lnTo>
                  <a:close/>
                  <a:moveTo>
                    <a:pt x="6060" y="7516"/>
                  </a:moveTo>
                  <a:lnTo>
                    <a:pt x="2907" y="10673"/>
                  </a:lnTo>
                  <a:cubicBezTo>
                    <a:pt x="1811" y="9934"/>
                    <a:pt x="990" y="8820"/>
                    <a:pt x="628" y="7516"/>
                  </a:cubicBezTo>
                  <a:close/>
                  <a:moveTo>
                    <a:pt x="7527" y="6002"/>
                  </a:moveTo>
                  <a:lnTo>
                    <a:pt x="10681" y="9157"/>
                  </a:lnTo>
                  <a:cubicBezTo>
                    <a:pt x="9934" y="10271"/>
                    <a:pt x="8815" y="11081"/>
                    <a:pt x="7527" y="11434"/>
                  </a:cubicBezTo>
                  <a:lnTo>
                    <a:pt x="7527" y="6002"/>
                  </a:lnTo>
                  <a:close/>
                  <a:moveTo>
                    <a:pt x="7107" y="7067"/>
                  </a:moveTo>
                  <a:lnTo>
                    <a:pt x="7107" y="11532"/>
                  </a:lnTo>
                  <a:cubicBezTo>
                    <a:pt x="6756" y="11602"/>
                    <a:pt x="6395" y="11635"/>
                    <a:pt x="6026" y="11635"/>
                  </a:cubicBezTo>
                  <a:cubicBezTo>
                    <a:pt x="6018" y="11635"/>
                    <a:pt x="6010" y="11635"/>
                    <a:pt x="6001" y="11635"/>
                  </a:cubicBezTo>
                  <a:cubicBezTo>
                    <a:pt x="5006" y="11635"/>
                    <a:pt x="4073" y="11370"/>
                    <a:pt x="3265" y="10909"/>
                  </a:cubicBezTo>
                  <a:lnTo>
                    <a:pt x="7107" y="7067"/>
                  </a:lnTo>
                  <a:close/>
                  <a:moveTo>
                    <a:pt x="6037" y="1"/>
                  </a:moveTo>
                  <a:cubicBezTo>
                    <a:pt x="6036" y="1"/>
                    <a:pt x="6034" y="1"/>
                    <a:pt x="6033" y="1"/>
                  </a:cubicBezTo>
                  <a:cubicBezTo>
                    <a:pt x="2653" y="1"/>
                    <a:pt x="0" y="2769"/>
                    <a:pt x="5" y="6029"/>
                  </a:cubicBezTo>
                  <a:cubicBezTo>
                    <a:pt x="0" y="6453"/>
                    <a:pt x="56" y="6951"/>
                    <a:pt x="155" y="7366"/>
                  </a:cubicBezTo>
                  <a:cubicBezTo>
                    <a:pt x="512" y="8942"/>
                    <a:pt x="1490" y="10284"/>
                    <a:pt x="2818" y="11126"/>
                  </a:cubicBezTo>
                  <a:cubicBezTo>
                    <a:pt x="2820" y="11128"/>
                    <a:pt x="2827" y="11130"/>
                    <a:pt x="2829" y="11133"/>
                  </a:cubicBezTo>
                  <a:cubicBezTo>
                    <a:pt x="3758" y="11720"/>
                    <a:pt x="4859" y="12059"/>
                    <a:pt x="6035" y="12059"/>
                  </a:cubicBezTo>
                  <a:cubicBezTo>
                    <a:pt x="6051" y="12059"/>
                    <a:pt x="6067" y="12059"/>
                    <a:pt x="6083" y="12059"/>
                  </a:cubicBezTo>
                  <a:cubicBezTo>
                    <a:pt x="6496" y="12059"/>
                    <a:pt x="6973" y="12004"/>
                    <a:pt x="7373" y="11910"/>
                  </a:cubicBezTo>
                  <a:cubicBezTo>
                    <a:pt x="9391" y="11452"/>
                    <a:pt x="11068" y="9976"/>
                    <a:pt x="11749" y="7956"/>
                  </a:cubicBezTo>
                  <a:cubicBezTo>
                    <a:pt x="11787" y="7837"/>
                    <a:pt x="11717" y="7710"/>
                    <a:pt x="11592" y="7681"/>
                  </a:cubicBezTo>
                  <a:cubicBezTo>
                    <a:pt x="11579" y="7678"/>
                    <a:pt x="11566" y="7677"/>
                    <a:pt x="11552" y="7677"/>
                  </a:cubicBezTo>
                  <a:cubicBezTo>
                    <a:pt x="11464" y="7677"/>
                    <a:pt x="11380" y="7739"/>
                    <a:pt x="11351" y="7826"/>
                  </a:cubicBezTo>
                  <a:cubicBezTo>
                    <a:pt x="11237" y="8168"/>
                    <a:pt x="11090" y="8491"/>
                    <a:pt x="10920" y="8795"/>
                  </a:cubicBezTo>
                  <a:lnTo>
                    <a:pt x="7076" y="4953"/>
                  </a:lnTo>
                  <a:lnTo>
                    <a:pt x="8701" y="4953"/>
                  </a:lnTo>
                  <a:cubicBezTo>
                    <a:pt x="8806" y="4953"/>
                    <a:pt x="8904" y="4875"/>
                    <a:pt x="8915" y="4767"/>
                  </a:cubicBezTo>
                  <a:cubicBezTo>
                    <a:pt x="8933" y="4640"/>
                    <a:pt x="8833" y="4533"/>
                    <a:pt x="8710" y="4533"/>
                  </a:cubicBezTo>
                  <a:lnTo>
                    <a:pt x="6009" y="4533"/>
                  </a:lnTo>
                  <a:lnTo>
                    <a:pt x="9163" y="1376"/>
                  </a:lnTo>
                  <a:cubicBezTo>
                    <a:pt x="10257" y="2117"/>
                    <a:pt x="11081" y="3229"/>
                    <a:pt x="11441" y="4533"/>
                  </a:cubicBezTo>
                  <a:lnTo>
                    <a:pt x="9744" y="4533"/>
                  </a:lnTo>
                  <a:cubicBezTo>
                    <a:pt x="9639" y="4533"/>
                    <a:pt x="9541" y="4611"/>
                    <a:pt x="9529" y="4718"/>
                  </a:cubicBezTo>
                  <a:cubicBezTo>
                    <a:pt x="9514" y="4846"/>
                    <a:pt x="9614" y="4953"/>
                    <a:pt x="9737" y="4953"/>
                  </a:cubicBezTo>
                  <a:lnTo>
                    <a:pt x="11541" y="4953"/>
                  </a:lnTo>
                  <a:cubicBezTo>
                    <a:pt x="11612" y="5301"/>
                    <a:pt x="11648" y="5663"/>
                    <a:pt x="11648" y="6031"/>
                  </a:cubicBezTo>
                  <a:cubicBezTo>
                    <a:pt x="11648" y="6326"/>
                    <a:pt x="11626" y="6618"/>
                    <a:pt x="11581" y="6906"/>
                  </a:cubicBezTo>
                  <a:cubicBezTo>
                    <a:pt x="11559" y="7013"/>
                    <a:pt x="11637" y="7123"/>
                    <a:pt x="11749" y="7141"/>
                  </a:cubicBezTo>
                  <a:cubicBezTo>
                    <a:pt x="11758" y="7142"/>
                    <a:pt x="11768" y="7143"/>
                    <a:pt x="11778" y="7143"/>
                  </a:cubicBezTo>
                  <a:cubicBezTo>
                    <a:pt x="11880" y="7143"/>
                    <a:pt x="11971" y="7069"/>
                    <a:pt x="11988" y="6967"/>
                  </a:cubicBezTo>
                  <a:cubicBezTo>
                    <a:pt x="12037" y="6661"/>
                    <a:pt x="12061" y="6344"/>
                    <a:pt x="12061" y="6029"/>
                  </a:cubicBezTo>
                  <a:cubicBezTo>
                    <a:pt x="12061" y="2650"/>
                    <a:pt x="9295" y="1"/>
                    <a:pt x="6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0" name="Google Shape;2570;p48"/>
          <p:cNvGrpSpPr/>
          <p:nvPr/>
        </p:nvGrpSpPr>
        <p:grpSpPr>
          <a:xfrm>
            <a:off x="1902114" y="3967125"/>
            <a:ext cx="352500" cy="357350"/>
            <a:chOff x="1927950" y="3848025"/>
            <a:chExt cx="352500" cy="357350"/>
          </a:xfrm>
        </p:grpSpPr>
        <p:sp>
          <p:nvSpPr>
            <p:cNvPr id="2571" name="Google Shape;2571;p48"/>
            <p:cNvSpPr/>
            <p:nvPr/>
          </p:nvSpPr>
          <p:spPr>
            <a:xfrm>
              <a:off x="1927950" y="3848175"/>
              <a:ext cx="281225" cy="357200"/>
            </a:xfrm>
            <a:custGeom>
              <a:avLst/>
              <a:gdLst/>
              <a:ahLst/>
              <a:cxnLst/>
              <a:rect l="l" t="t" r="r" b="b"/>
              <a:pathLst>
                <a:path w="11249" h="14288" extrusionOk="0">
                  <a:moveTo>
                    <a:pt x="4501" y="1"/>
                  </a:moveTo>
                  <a:cubicBezTo>
                    <a:pt x="3318" y="1"/>
                    <a:pt x="2195" y="459"/>
                    <a:pt x="1342" y="1289"/>
                  </a:cubicBezTo>
                  <a:cubicBezTo>
                    <a:pt x="476" y="2131"/>
                    <a:pt x="0" y="3249"/>
                    <a:pt x="0" y="4430"/>
                  </a:cubicBezTo>
                  <a:cubicBezTo>
                    <a:pt x="0" y="5614"/>
                    <a:pt x="476" y="6730"/>
                    <a:pt x="1342" y="7574"/>
                  </a:cubicBezTo>
                  <a:cubicBezTo>
                    <a:pt x="2195" y="8407"/>
                    <a:pt x="3318" y="8864"/>
                    <a:pt x="4501" y="8864"/>
                  </a:cubicBezTo>
                  <a:cubicBezTo>
                    <a:pt x="5093" y="8864"/>
                    <a:pt x="6279" y="8869"/>
                    <a:pt x="7051" y="8873"/>
                  </a:cubicBezTo>
                  <a:lnTo>
                    <a:pt x="7051" y="12446"/>
                  </a:lnTo>
                  <a:lnTo>
                    <a:pt x="5843" y="12446"/>
                  </a:lnTo>
                  <a:cubicBezTo>
                    <a:pt x="5408" y="12446"/>
                    <a:pt x="4984" y="12798"/>
                    <a:pt x="4919" y="13232"/>
                  </a:cubicBezTo>
                  <a:cubicBezTo>
                    <a:pt x="4836" y="13801"/>
                    <a:pt x="5276" y="14288"/>
                    <a:pt x="5830" y="14288"/>
                  </a:cubicBezTo>
                  <a:lnTo>
                    <a:pt x="7029" y="14288"/>
                  </a:lnTo>
                  <a:cubicBezTo>
                    <a:pt x="7136" y="14288"/>
                    <a:pt x="7234" y="14209"/>
                    <a:pt x="7245" y="14104"/>
                  </a:cubicBezTo>
                  <a:cubicBezTo>
                    <a:pt x="7261" y="13975"/>
                    <a:pt x="7160" y="13870"/>
                    <a:pt x="7038" y="13870"/>
                  </a:cubicBezTo>
                  <a:lnTo>
                    <a:pt x="5832" y="13870"/>
                  </a:lnTo>
                  <a:cubicBezTo>
                    <a:pt x="5593" y="13870"/>
                    <a:pt x="5381" y="13705"/>
                    <a:pt x="5332" y="13470"/>
                  </a:cubicBezTo>
                  <a:cubicBezTo>
                    <a:pt x="5269" y="13147"/>
                    <a:pt x="5515" y="12865"/>
                    <a:pt x="5823" y="12865"/>
                  </a:cubicBezTo>
                  <a:lnTo>
                    <a:pt x="7261" y="12865"/>
                  </a:lnTo>
                  <a:cubicBezTo>
                    <a:pt x="7375" y="12865"/>
                    <a:pt x="7471" y="12772"/>
                    <a:pt x="7471" y="12656"/>
                  </a:cubicBezTo>
                  <a:lnTo>
                    <a:pt x="7471" y="8666"/>
                  </a:lnTo>
                  <a:cubicBezTo>
                    <a:pt x="7473" y="8545"/>
                    <a:pt x="7379" y="8449"/>
                    <a:pt x="7263" y="8449"/>
                  </a:cubicBezTo>
                  <a:cubicBezTo>
                    <a:pt x="6511" y="8445"/>
                    <a:pt x="5151" y="8440"/>
                    <a:pt x="4501" y="8440"/>
                  </a:cubicBezTo>
                  <a:cubicBezTo>
                    <a:pt x="3427" y="8440"/>
                    <a:pt x="2407" y="8023"/>
                    <a:pt x="1635" y="7270"/>
                  </a:cubicBezTo>
                  <a:cubicBezTo>
                    <a:pt x="851" y="6509"/>
                    <a:pt x="420" y="5498"/>
                    <a:pt x="420" y="4428"/>
                  </a:cubicBezTo>
                  <a:cubicBezTo>
                    <a:pt x="420" y="3357"/>
                    <a:pt x="853" y="2350"/>
                    <a:pt x="1635" y="1588"/>
                  </a:cubicBezTo>
                  <a:cubicBezTo>
                    <a:pt x="2412" y="831"/>
                    <a:pt x="3430" y="418"/>
                    <a:pt x="4501" y="418"/>
                  </a:cubicBezTo>
                  <a:lnTo>
                    <a:pt x="11018" y="418"/>
                  </a:lnTo>
                  <a:cubicBezTo>
                    <a:pt x="11123" y="418"/>
                    <a:pt x="11222" y="340"/>
                    <a:pt x="11233" y="235"/>
                  </a:cubicBezTo>
                  <a:cubicBezTo>
                    <a:pt x="11248" y="106"/>
                    <a:pt x="11148" y="1"/>
                    <a:pt x="110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8"/>
            <p:cNvSpPr/>
            <p:nvPr/>
          </p:nvSpPr>
          <p:spPr>
            <a:xfrm>
              <a:off x="2139875" y="3883625"/>
              <a:ext cx="49600" cy="286750"/>
            </a:xfrm>
            <a:custGeom>
              <a:avLst/>
              <a:gdLst/>
              <a:ahLst/>
              <a:cxnLst/>
              <a:rect l="l" t="t" r="r" b="b"/>
              <a:pathLst>
                <a:path w="1984" h="11470" extrusionOk="0">
                  <a:moveTo>
                    <a:pt x="211" y="1"/>
                  </a:moveTo>
                  <a:cubicBezTo>
                    <a:pt x="97" y="1"/>
                    <a:pt x="1" y="94"/>
                    <a:pt x="1" y="208"/>
                  </a:cubicBezTo>
                  <a:lnTo>
                    <a:pt x="1" y="11260"/>
                  </a:lnTo>
                  <a:cubicBezTo>
                    <a:pt x="1" y="11376"/>
                    <a:pt x="97" y="11470"/>
                    <a:pt x="211" y="11470"/>
                  </a:cubicBezTo>
                  <a:lnTo>
                    <a:pt x="1773" y="11470"/>
                  </a:lnTo>
                  <a:cubicBezTo>
                    <a:pt x="1887" y="11470"/>
                    <a:pt x="1983" y="11376"/>
                    <a:pt x="1983" y="11260"/>
                  </a:cubicBezTo>
                  <a:lnTo>
                    <a:pt x="1983" y="5747"/>
                  </a:lnTo>
                  <a:cubicBezTo>
                    <a:pt x="1983" y="5643"/>
                    <a:pt x="1905" y="5544"/>
                    <a:pt x="1798" y="5533"/>
                  </a:cubicBezTo>
                  <a:cubicBezTo>
                    <a:pt x="1789" y="5532"/>
                    <a:pt x="1780" y="5532"/>
                    <a:pt x="1772" y="5532"/>
                  </a:cubicBezTo>
                  <a:cubicBezTo>
                    <a:pt x="1656" y="5532"/>
                    <a:pt x="1564" y="5626"/>
                    <a:pt x="1564" y="5741"/>
                  </a:cubicBezTo>
                  <a:lnTo>
                    <a:pt x="1564" y="11050"/>
                  </a:lnTo>
                  <a:lnTo>
                    <a:pt x="420" y="11050"/>
                  </a:lnTo>
                  <a:lnTo>
                    <a:pt x="420" y="418"/>
                  </a:lnTo>
                  <a:lnTo>
                    <a:pt x="1564" y="418"/>
                  </a:lnTo>
                  <a:lnTo>
                    <a:pt x="1564" y="4774"/>
                  </a:lnTo>
                  <a:cubicBezTo>
                    <a:pt x="1564" y="4890"/>
                    <a:pt x="1655" y="4984"/>
                    <a:pt x="1773" y="4984"/>
                  </a:cubicBezTo>
                  <a:cubicBezTo>
                    <a:pt x="1887" y="4984"/>
                    <a:pt x="1983" y="4890"/>
                    <a:pt x="1983" y="4774"/>
                  </a:cubicBezTo>
                  <a:lnTo>
                    <a:pt x="1983" y="208"/>
                  </a:lnTo>
                  <a:cubicBezTo>
                    <a:pt x="1983" y="94"/>
                    <a:pt x="1887" y="1"/>
                    <a:pt x="17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8"/>
            <p:cNvSpPr/>
            <p:nvPr/>
          </p:nvSpPr>
          <p:spPr>
            <a:xfrm>
              <a:off x="1963450" y="3883625"/>
              <a:ext cx="151400" cy="151350"/>
            </a:xfrm>
            <a:custGeom>
              <a:avLst/>
              <a:gdLst/>
              <a:ahLst/>
              <a:cxnLst/>
              <a:rect l="l" t="t" r="r" b="b"/>
              <a:pathLst>
                <a:path w="6056" h="6054" extrusionOk="0">
                  <a:moveTo>
                    <a:pt x="3084" y="1"/>
                  </a:moveTo>
                  <a:cubicBezTo>
                    <a:pt x="2155" y="1"/>
                    <a:pt x="1248" y="438"/>
                    <a:pt x="659" y="1175"/>
                  </a:cubicBezTo>
                  <a:cubicBezTo>
                    <a:pt x="596" y="1253"/>
                    <a:pt x="592" y="1365"/>
                    <a:pt x="657" y="1443"/>
                  </a:cubicBezTo>
                  <a:cubicBezTo>
                    <a:pt x="701" y="1495"/>
                    <a:pt x="761" y="1520"/>
                    <a:pt x="820" y="1520"/>
                  </a:cubicBezTo>
                  <a:cubicBezTo>
                    <a:pt x="881" y="1520"/>
                    <a:pt x="941" y="1494"/>
                    <a:pt x="983" y="1443"/>
                  </a:cubicBezTo>
                  <a:cubicBezTo>
                    <a:pt x="1494" y="800"/>
                    <a:pt x="2280" y="418"/>
                    <a:pt x="3086" y="418"/>
                  </a:cubicBezTo>
                  <a:lnTo>
                    <a:pt x="5638" y="418"/>
                  </a:lnTo>
                  <a:lnTo>
                    <a:pt x="5638" y="5634"/>
                  </a:lnTo>
                  <a:cubicBezTo>
                    <a:pt x="4861" y="5629"/>
                    <a:pt x="3677" y="5622"/>
                    <a:pt x="3086" y="5622"/>
                  </a:cubicBezTo>
                  <a:cubicBezTo>
                    <a:pt x="1641" y="5622"/>
                    <a:pt x="418" y="4432"/>
                    <a:pt x="418" y="3019"/>
                  </a:cubicBezTo>
                  <a:cubicBezTo>
                    <a:pt x="418" y="2760"/>
                    <a:pt x="460" y="2501"/>
                    <a:pt x="541" y="2251"/>
                  </a:cubicBezTo>
                  <a:cubicBezTo>
                    <a:pt x="572" y="2157"/>
                    <a:pt x="538" y="2050"/>
                    <a:pt x="456" y="2001"/>
                  </a:cubicBezTo>
                  <a:cubicBezTo>
                    <a:pt x="420" y="1979"/>
                    <a:pt x="383" y="1969"/>
                    <a:pt x="346" y="1969"/>
                  </a:cubicBezTo>
                  <a:cubicBezTo>
                    <a:pt x="259" y="1969"/>
                    <a:pt x="178" y="2026"/>
                    <a:pt x="148" y="2113"/>
                  </a:cubicBezTo>
                  <a:cubicBezTo>
                    <a:pt x="49" y="2405"/>
                    <a:pt x="0" y="2713"/>
                    <a:pt x="0" y="3019"/>
                  </a:cubicBezTo>
                  <a:cubicBezTo>
                    <a:pt x="0" y="4658"/>
                    <a:pt x="1411" y="6042"/>
                    <a:pt x="3086" y="6042"/>
                  </a:cubicBezTo>
                  <a:cubicBezTo>
                    <a:pt x="3733" y="6042"/>
                    <a:pt x="5093" y="6051"/>
                    <a:pt x="5848" y="6053"/>
                  </a:cubicBezTo>
                  <a:cubicBezTo>
                    <a:pt x="5865" y="6053"/>
                    <a:pt x="5883" y="6051"/>
                    <a:pt x="5903" y="6044"/>
                  </a:cubicBezTo>
                  <a:cubicBezTo>
                    <a:pt x="5997" y="6018"/>
                    <a:pt x="6055" y="5933"/>
                    <a:pt x="6055" y="5841"/>
                  </a:cubicBezTo>
                  <a:lnTo>
                    <a:pt x="6055" y="204"/>
                  </a:lnTo>
                  <a:cubicBezTo>
                    <a:pt x="6053" y="94"/>
                    <a:pt x="5959" y="1"/>
                    <a:pt x="58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8"/>
            <p:cNvSpPr/>
            <p:nvPr/>
          </p:nvSpPr>
          <p:spPr>
            <a:xfrm>
              <a:off x="2123075" y="3848025"/>
              <a:ext cx="157375" cy="357250"/>
            </a:xfrm>
            <a:custGeom>
              <a:avLst/>
              <a:gdLst/>
              <a:ahLst/>
              <a:cxnLst/>
              <a:rect l="l" t="t" r="r" b="b"/>
              <a:pathLst>
                <a:path w="6295" h="14290" extrusionOk="0">
                  <a:moveTo>
                    <a:pt x="4207" y="0"/>
                  </a:moveTo>
                  <a:cubicBezTo>
                    <a:pt x="4100" y="0"/>
                    <a:pt x="4002" y="78"/>
                    <a:pt x="3990" y="183"/>
                  </a:cubicBezTo>
                  <a:cubicBezTo>
                    <a:pt x="3975" y="313"/>
                    <a:pt x="4075" y="418"/>
                    <a:pt x="4198" y="418"/>
                  </a:cubicBezTo>
                  <a:lnTo>
                    <a:pt x="5303" y="418"/>
                  </a:lnTo>
                  <a:cubicBezTo>
                    <a:pt x="5542" y="418"/>
                    <a:pt x="5754" y="583"/>
                    <a:pt x="5803" y="817"/>
                  </a:cubicBezTo>
                  <a:cubicBezTo>
                    <a:pt x="5866" y="1141"/>
                    <a:pt x="5620" y="1422"/>
                    <a:pt x="5312" y="1422"/>
                  </a:cubicBezTo>
                  <a:lnTo>
                    <a:pt x="3872" y="1422"/>
                  </a:lnTo>
                  <a:cubicBezTo>
                    <a:pt x="3756" y="1422"/>
                    <a:pt x="3662" y="1518"/>
                    <a:pt x="3662" y="1632"/>
                  </a:cubicBezTo>
                  <a:lnTo>
                    <a:pt x="3662" y="12657"/>
                  </a:lnTo>
                  <a:cubicBezTo>
                    <a:pt x="3662" y="12771"/>
                    <a:pt x="3756" y="12865"/>
                    <a:pt x="3872" y="12865"/>
                  </a:cubicBezTo>
                  <a:lnTo>
                    <a:pt x="5303" y="12865"/>
                  </a:lnTo>
                  <a:cubicBezTo>
                    <a:pt x="5542" y="12865"/>
                    <a:pt x="5754" y="13030"/>
                    <a:pt x="5803" y="13264"/>
                  </a:cubicBezTo>
                  <a:cubicBezTo>
                    <a:pt x="5866" y="13588"/>
                    <a:pt x="5620" y="13869"/>
                    <a:pt x="5312" y="13869"/>
                  </a:cubicBezTo>
                  <a:lnTo>
                    <a:pt x="233" y="13869"/>
                  </a:lnTo>
                  <a:cubicBezTo>
                    <a:pt x="126" y="13869"/>
                    <a:pt x="27" y="13950"/>
                    <a:pt x="16" y="14055"/>
                  </a:cubicBezTo>
                  <a:cubicBezTo>
                    <a:pt x="1" y="14184"/>
                    <a:pt x="101" y="14289"/>
                    <a:pt x="224" y="14289"/>
                  </a:cubicBezTo>
                  <a:lnTo>
                    <a:pt x="5292" y="14289"/>
                  </a:lnTo>
                  <a:cubicBezTo>
                    <a:pt x="5727" y="14289"/>
                    <a:pt x="6152" y="13936"/>
                    <a:pt x="6216" y="13505"/>
                  </a:cubicBezTo>
                  <a:cubicBezTo>
                    <a:pt x="6290" y="12938"/>
                    <a:pt x="5850" y="12447"/>
                    <a:pt x="5297" y="12447"/>
                  </a:cubicBezTo>
                  <a:lnTo>
                    <a:pt x="4075" y="12447"/>
                  </a:lnTo>
                  <a:lnTo>
                    <a:pt x="4075" y="1842"/>
                  </a:lnTo>
                  <a:lnTo>
                    <a:pt x="5285" y="1842"/>
                  </a:lnTo>
                  <a:cubicBezTo>
                    <a:pt x="5721" y="1842"/>
                    <a:pt x="6145" y="1492"/>
                    <a:pt x="6210" y="1058"/>
                  </a:cubicBezTo>
                  <a:cubicBezTo>
                    <a:pt x="6294" y="489"/>
                    <a:pt x="5852" y="0"/>
                    <a:pt x="5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48"/>
          <p:cNvGrpSpPr/>
          <p:nvPr/>
        </p:nvGrpSpPr>
        <p:grpSpPr>
          <a:xfrm>
            <a:off x="2611953" y="1267888"/>
            <a:ext cx="357250" cy="357225"/>
            <a:chOff x="2659300" y="1148825"/>
            <a:chExt cx="357250" cy="357225"/>
          </a:xfrm>
        </p:grpSpPr>
        <p:sp>
          <p:nvSpPr>
            <p:cNvPr id="2576" name="Google Shape;2576;p48"/>
            <p:cNvSpPr/>
            <p:nvPr/>
          </p:nvSpPr>
          <p:spPr>
            <a:xfrm>
              <a:off x="2726950" y="1148825"/>
              <a:ext cx="289600" cy="225600"/>
            </a:xfrm>
            <a:custGeom>
              <a:avLst/>
              <a:gdLst/>
              <a:ahLst/>
              <a:cxnLst/>
              <a:rect l="l" t="t" r="r" b="b"/>
              <a:pathLst>
                <a:path w="11584" h="9024" extrusionOk="0">
                  <a:moveTo>
                    <a:pt x="7531" y="0"/>
                  </a:moveTo>
                  <a:cubicBezTo>
                    <a:pt x="7509" y="0"/>
                    <a:pt x="7491" y="9"/>
                    <a:pt x="7476" y="27"/>
                  </a:cubicBezTo>
                  <a:cubicBezTo>
                    <a:pt x="7304" y="208"/>
                    <a:pt x="7426" y="420"/>
                    <a:pt x="7603" y="420"/>
                  </a:cubicBezTo>
                  <a:lnTo>
                    <a:pt x="11090" y="420"/>
                  </a:lnTo>
                  <a:cubicBezTo>
                    <a:pt x="11130" y="420"/>
                    <a:pt x="11164" y="453"/>
                    <a:pt x="11164" y="491"/>
                  </a:cubicBezTo>
                  <a:lnTo>
                    <a:pt x="11164" y="2233"/>
                  </a:lnTo>
                  <a:lnTo>
                    <a:pt x="231" y="2233"/>
                  </a:lnTo>
                  <a:cubicBezTo>
                    <a:pt x="126" y="2233"/>
                    <a:pt x="27" y="2311"/>
                    <a:pt x="16" y="2418"/>
                  </a:cubicBezTo>
                  <a:cubicBezTo>
                    <a:pt x="1" y="2545"/>
                    <a:pt x="101" y="2652"/>
                    <a:pt x="224" y="2652"/>
                  </a:cubicBezTo>
                  <a:lnTo>
                    <a:pt x="11164" y="2652"/>
                  </a:lnTo>
                  <a:lnTo>
                    <a:pt x="11164" y="8884"/>
                  </a:lnTo>
                  <a:cubicBezTo>
                    <a:pt x="11164" y="8906"/>
                    <a:pt x="11171" y="8926"/>
                    <a:pt x="11188" y="8940"/>
                  </a:cubicBezTo>
                  <a:cubicBezTo>
                    <a:pt x="11250" y="8999"/>
                    <a:pt x="11315" y="9024"/>
                    <a:pt x="11375" y="9024"/>
                  </a:cubicBezTo>
                  <a:cubicBezTo>
                    <a:pt x="11489" y="9024"/>
                    <a:pt x="11581" y="8931"/>
                    <a:pt x="11581" y="8815"/>
                  </a:cubicBezTo>
                  <a:lnTo>
                    <a:pt x="11581" y="219"/>
                  </a:lnTo>
                  <a:cubicBezTo>
                    <a:pt x="11584" y="98"/>
                    <a:pt x="11488" y="0"/>
                    <a:pt x="11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8"/>
            <p:cNvSpPr/>
            <p:nvPr/>
          </p:nvSpPr>
          <p:spPr>
            <a:xfrm>
              <a:off x="2676775" y="1166275"/>
              <a:ext cx="31400" cy="31400"/>
            </a:xfrm>
            <a:custGeom>
              <a:avLst/>
              <a:gdLst/>
              <a:ahLst/>
              <a:cxnLst/>
              <a:rect l="l" t="t" r="r" b="b"/>
              <a:pathLst>
                <a:path w="1256" h="1256" extrusionOk="0">
                  <a:moveTo>
                    <a:pt x="628" y="418"/>
                  </a:moveTo>
                  <a:cubicBezTo>
                    <a:pt x="742" y="418"/>
                    <a:pt x="838" y="512"/>
                    <a:pt x="838" y="628"/>
                  </a:cubicBezTo>
                  <a:cubicBezTo>
                    <a:pt x="838" y="742"/>
                    <a:pt x="742" y="838"/>
                    <a:pt x="628" y="838"/>
                  </a:cubicBezTo>
                  <a:cubicBezTo>
                    <a:pt x="514" y="838"/>
                    <a:pt x="418" y="742"/>
                    <a:pt x="418" y="628"/>
                  </a:cubicBezTo>
                  <a:cubicBezTo>
                    <a:pt x="418" y="514"/>
                    <a:pt x="514" y="418"/>
                    <a:pt x="628" y="418"/>
                  </a:cubicBezTo>
                  <a:close/>
                  <a:moveTo>
                    <a:pt x="628" y="1"/>
                  </a:moveTo>
                  <a:cubicBezTo>
                    <a:pt x="282" y="1"/>
                    <a:pt x="1" y="280"/>
                    <a:pt x="1" y="628"/>
                  </a:cubicBezTo>
                  <a:cubicBezTo>
                    <a:pt x="1" y="974"/>
                    <a:pt x="282" y="1256"/>
                    <a:pt x="628" y="1256"/>
                  </a:cubicBezTo>
                  <a:cubicBezTo>
                    <a:pt x="974" y="1256"/>
                    <a:pt x="1255" y="974"/>
                    <a:pt x="1255" y="628"/>
                  </a:cubicBezTo>
                  <a:cubicBezTo>
                    <a:pt x="1255"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8"/>
            <p:cNvSpPr/>
            <p:nvPr/>
          </p:nvSpPr>
          <p:spPr>
            <a:xfrm>
              <a:off x="2715850" y="1166275"/>
              <a:ext cx="31400" cy="31400"/>
            </a:xfrm>
            <a:custGeom>
              <a:avLst/>
              <a:gdLst/>
              <a:ahLst/>
              <a:cxnLst/>
              <a:rect l="l" t="t" r="r" b="b"/>
              <a:pathLst>
                <a:path w="1256" h="1256" extrusionOk="0">
                  <a:moveTo>
                    <a:pt x="628" y="418"/>
                  </a:moveTo>
                  <a:cubicBezTo>
                    <a:pt x="742" y="418"/>
                    <a:pt x="838" y="514"/>
                    <a:pt x="838" y="628"/>
                  </a:cubicBezTo>
                  <a:cubicBezTo>
                    <a:pt x="838" y="742"/>
                    <a:pt x="742" y="838"/>
                    <a:pt x="628" y="838"/>
                  </a:cubicBezTo>
                  <a:cubicBezTo>
                    <a:pt x="514" y="838"/>
                    <a:pt x="418" y="742"/>
                    <a:pt x="418" y="628"/>
                  </a:cubicBezTo>
                  <a:cubicBezTo>
                    <a:pt x="418" y="514"/>
                    <a:pt x="514" y="418"/>
                    <a:pt x="628" y="418"/>
                  </a:cubicBezTo>
                  <a:close/>
                  <a:moveTo>
                    <a:pt x="628" y="1"/>
                  </a:moveTo>
                  <a:cubicBezTo>
                    <a:pt x="282" y="1"/>
                    <a:pt x="0" y="282"/>
                    <a:pt x="0" y="628"/>
                  </a:cubicBezTo>
                  <a:cubicBezTo>
                    <a:pt x="0" y="974"/>
                    <a:pt x="282" y="1256"/>
                    <a:pt x="628" y="1256"/>
                  </a:cubicBezTo>
                  <a:cubicBezTo>
                    <a:pt x="974" y="1256"/>
                    <a:pt x="1255" y="974"/>
                    <a:pt x="1255" y="628"/>
                  </a:cubicBezTo>
                  <a:cubicBezTo>
                    <a:pt x="1255"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8"/>
            <p:cNvSpPr/>
            <p:nvPr/>
          </p:nvSpPr>
          <p:spPr>
            <a:xfrm>
              <a:off x="2754925" y="1166275"/>
              <a:ext cx="31375" cy="31400"/>
            </a:xfrm>
            <a:custGeom>
              <a:avLst/>
              <a:gdLst/>
              <a:ahLst/>
              <a:cxnLst/>
              <a:rect l="l" t="t" r="r" b="b"/>
              <a:pathLst>
                <a:path w="1255" h="1256" extrusionOk="0">
                  <a:moveTo>
                    <a:pt x="628" y="418"/>
                  </a:moveTo>
                  <a:cubicBezTo>
                    <a:pt x="741" y="418"/>
                    <a:pt x="837" y="512"/>
                    <a:pt x="837" y="628"/>
                  </a:cubicBezTo>
                  <a:cubicBezTo>
                    <a:pt x="837" y="742"/>
                    <a:pt x="741" y="838"/>
                    <a:pt x="628" y="838"/>
                  </a:cubicBezTo>
                  <a:cubicBezTo>
                    <a:pt x="514" y="838"/>
                    <a:pt x="418" y="742"/>
                    <a:pt x="418" y="628"/>
                  </a:cubicBezTo>
                  <a:cubicBezTo>
                    <a:pt x="418" y="514"/>
                    <a:pt x="514" y="418"/>
                    <a:pt x="628" y="418"/>
                  </a:cubicBezTo>
                  <a:close/>
                  <a:moveTo>
                    <a:pt x="628" y="1"/>
                  </a:moveTo>
                  <a:cubicBezTo>
                    <a:pt x="282" y="1"/>
                    <a:pt x="0" y="280"/>
                    <a:pt x="0" y="628"/>
                  </a:cubicBezTo>
                  <a:cubicBezTo>
                    <a:pt x="0" y="974"/>
                    <a:pt x="282" y="1256"/>
                    <a:pt x="628" y="1256"/>
                  </a:cubicBezTo>
                  <a:cubicBezTo>
                    <a:pt x="974" y="1256"/>
                    <a:pt x="1255" y="974"/>
                    <a:pt x="1255" y="628"/>
                  </a:cubicBezTo>
                  <a:cubicBezTo>
                    <a:pt x="1255"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8"/>
            <p:cNvSpPr/>
            <p:nvPr/>
          </p:nvSpPr>
          <p:spPr>
            <a:xfrm>
              <a:off x="2659300" y="1148825"/>
              <a:ext cx="357250" cy="357225"/>
            </a:xfrm>
            <a:custGeom>
              <a:avLst/>
              <a:gdLst/>
              <a:ahLst/>
              <a:cxnLst/>
              <a:rect l="l" t="t" r="r" b="b"/>
              <a:pathLst>
                <a:path w="14290" h="14289" extrusionOk="0">
                  <a:moveTo>
                    <a:pt x="628" y="0"/>
                  </a:moveTo>
                  <a:cubicBezTo>
                    <a:pt x="282" y="0"/>
                    <a:pt x="1" y="281"/>
                    <a:pt x="1" y="627"/>
                  </a:cubicBezTo>
                  <a:lnTo>
                    <a:pt x="1" y="13662"/>
                  </a:lnTo>
                  <a:cubicBezTo>
                    <a:pt x="1" y="14008"/>
                    <a:pt x="282" y="14289"/>
                    <a:pt x="628" y="14289"/>
                  </a:cubicBezTo>
                  <a:lnTo>
                    <a:pt x="14069" y="14289"/>
                  </a:lnTo>
                  <a:cubicBezTo>
                    <a:pt x="14189" y="14289"/>
                    <a:pt x="14290" y="14193"/>
                    <a:pt x="14290" y="14070"/>
                  </a:cubicBezTo>
                  <a:lnTo>
                    <a:pt x="14290" y="9719"/>
                  </a:lnTo>
                  <a:cubicBezTo>
                    <a:pt x="14290" y="9696"/>
                    <a:pt x="14283" y="9676"/>
                    <a:pt x="14265" y="9663"/>
                  </a:cubicBezTo>
                  <a:cubicBezTo>
                    <a:pt x="14203" y="9604"/>
                    <a:pt x="14138" y="9579"/>
                    <a:pt x="14079" y="9579"/>
                  </a:cubicBezTo>
                  <a:cubicBezTo>
                    <a:pt x="13964" y="9579"/>
                    <a:pt x="13872" y="9672"/>
                    <a:pt x="13872" y="9788"/>
                  </a:cubicBezTo>
                  <a:lnTo>
                    <a:pt x="13872" y="13659"/>
                  </a:lnTo>
                  <a:cubicBezTo>
                    <a:pt x="13872" y="13773"/>
                    <a:pt x="13776" y="13867"/>
                    <a:pt x="13662" y="13867"/>
                  </a:cubicBezTo>
                  <a:lnTo>
                    <a:pt x="630" y="13867"/>
                  </a:lnTo>
                  <a:cubicBezTo>
                    <a:pt x="514" y="13867"/>
                    <a:pt x="420" y="13773"/>
                    <a:pt x="420" y="13659"/>
                  </a:cubicBezTo>
                  <a:lnTo>
                    <a:pt x="420" y="2652"/>
                  </a:lnTo>
                  <a:lnTo>
                    <a:pt x="1948" y="2652"/>
                  </a:lnTo>
                  <a:cubicBezTo>
                    <a:pt x="2053" y="2652"/>
                    <a:pt x="2151" y="2574"/>
                    <a:pt x="2162" y="2467"/>
                  </a:cubicBezTo>
                  <a:cubicBezTo>
                    <a:pt x="2178" y="2340"/>
                    <a:pt x="2077" y="2233"/>
                    <a:pt x="1954" y="2233"/>
                  </a:cubicBezTo>
                  <a:lnTo>
                    <a:pt x="420" y="2233"/>
                  </a:lnTo>
                  <a:lnTo>
                    <a:pt x="420" y="627"/>
                  </a:lnTo>
                  <a:cubicBezTo>
                    <a:pt x="420" y="514"/>
                    <a:pt x="514" y="420"/>
                    <a:pt x="628" y="420"/>
                  </a:cubicBezTo>
                  <a:lnTo>
                    <a:pt x="9324" y="420"/>
                  </a:lnTo>
                  <a:cubicBezTo>
                    <a:pt x="9431" y="420"/>
                    <a:pt x="9530" y="342"/>
                    <a:pt x="9541" y="235"/>
                  </a:cubicBezTo>
                  <a:cubicBezTo>
                    <a:pt x="9556" y="107"/>
                    <a:pt x="9456" y="0"/>
                    <a:pt x="9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8"/>
            <p:cNvSpPr/>
            <p:nvPr/>
          </p:nvSpPr>
          <p:spPr>
            <a:xfrm>
              <a:off x="2901775" y="1283275"/>
              <a:ext cx="24850" cy="23925"/>
            </a:xfrm>
            <a:custGeom>
              <a:avLst/>
              <a:gdLst/>
              <a:ahLst/>
              <a:cxnLst/>
              <a:rect l="l" t="t" r="r" b="b"/>
              <a:pathLst>
                <a:path w="994" h="957" extrusionOk="0">
                  <a:moveTo>
                    <a:pt x="766" y="1"/>
                  </a:moveTo>
                  <a:cubicBezTo>
                    <a:pt x="712" y="1"/>
                    <a:pt x="658" y="21"/>
                    <a:pt x="617" y="61"/>
                  </a:cubicBezTo>
                  <a:lnTo>
                    <a:pt x="81" y="597"/>
                  </a:lnTo>
                  <a:cubicBezTo>
                    <a:pt x="0" y="681"/>
                    <a:pt x="0" y="813"/>
                    <a:pt x="81" y="894"/>
                  </a:cubicBezTo>
                  <a:cubicBezTo>
                    <a:pt x="123" y="936"/>
                    <a:pt x="177" y="956"/>
                    <a:pt x="230" y="956"/>
                  </a:cubicBezTo>
                  <a:cubicBezTo>
                    <a:pt x="282" y="956"/>
                    <a:pt x="335" y="936"/>
                    <a:pt x="378" y="894"/>
                  </a:cubicBezTo>
                  <a:lnTo>
                    <a:pt x="913" y="358"/>
                  </a:lnTo>
                  <a:cubicBezTo>
                    <a:pt x="994" y="277"/>
                    <a:pt x="994" y="143"/>
                    <a:pt x="913" y="61"/>
                  </a:cubicBezTo>
                  <a:cubicBezTo>
                    <a:pt x="873" y="21"/>
                    <a:pt x="820" y="1"/>
                    <a:pt x="7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8"/>
            <p:cNvSpPr/>
            <p:nvPr/>
          </p:nvSpPr>
          <p:spPr>
            <a:xfrm>
              <a:off x="2868625" y="1263900"/>
              <a:ext cx="10500" cy="29375"/>
            </a:xfrm>
            <a:custGeom>
              <a:avLst/>
              <a:gdLst/>
              <a:ahLst/>
              <a:cxnLst/>
              <a:rect l="l" t="t" r="r" b="b"/>
              <a:pathLst>
                <a:path w="420" h="1175" extrusionOk="0">
                  <a:moveTo>
                    <a:pt x="205" y="1"/>
                  </a:moveTo>
                  <a:cubicBezTo>
                    <a:pt x="91" y="1"/>
                    <a:pt x="0" y="95"/>
                    <a:pt x="0" y="208"/>
                  </a:cubicBezTo>
                  <a:lnTo>
                    <a:pt x="0" y="965"/>
                  </a:lnTo>
                  <a:cubicBezTo>
                    <a:pt x="0" y="1082"/>
                    <a:pt x="95" y="1175"/>
                    <a:pt x="208" y="1175"/>
                  </a:cubicBezTo>
                  <a:cubicBezTo>
                    <a:pt x="217" y="1175"/>
                    <a:pt x="226" y="1174"/>
                    <a:pt x="235" y="1173"/>
                  </a:cubicBezTo>
                  <a:cubicBezTo>
                    <a:pt x="342" y="1157"/>
                    <a:pt x="420" y="1064"/>
                    <a:pt x="420" y="956"/>
                  </a:cubicBezTo>
                  <a:lnTo>
                    <a:pt x="420" y="217"/>
                  </a:lnTo>
                  <a:cubicBezTo>
                    <a:pt x="420" y="110"/>
                    <a:pt x="342" y="14"/>
                    <a:pt x="235" y="3"/>
                  </a:cubicBezTo>
                  <a:cubicBezTo>
                    <a:pt x="225" y="2"/>
                    <a:pt x="215" y="1"/>
                    <a:pt x="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8"/>
            <p:cNvSpPr/>
            <p:nvPr/>
          </p:nvSpPr>
          <p:spPr>
            <a:xfrm>
              <a:off x="2821400" y="1283300"/>
              <a:ext cx="24475" cy="23500"/>
            </a:xfrm>
            <a:custGeom>
              <a:avLst/>
              <a:gdLst/>
              <a:ahLst/>
              <a:cxnLst/>
              <a:rect l="l" t="t" r="r" b="b"/>
              <a:pathLst>
                <a:path w="979" h="940" extrusionOk="0">
                  <a:moveTo>
                    <a:pt x="230" y="1"/>
                  </a:moveTo>
                  <a:cubicBezTo>
                    <a:pt x="177" y="1"/>
                    <a:pt x="123" y="22"/>
                    <a:pt x="81" y="64"/>
                  </a:cubicBezTo>
                  <a:cubicBezTo>
                    <a:pt x="0" y="145"/>
                    <a:pt x="0" y="279"/>
                    <a:pt x="81" y="359"/>
                  </a:cubicBezTo>
                  <a:lnTo>
                    <a:pt x="601" y="879"/>
                  </a:lnTo>
                  <a:cubicBezTo>
                    <a:pt x="643" y="922"/>
                    <a:pt x="695" y="939"/>
                    <a:pt x="748" y="939"/>
                  </a:cubicBezTo>
                  <a:cubicBezTo>
                    <a:pt x="802" y="939"/>
                    <a:pt x="855" y="922"/>
                    <a:pt x="896" y="879"/>
                  </a:cubicBezTo>
                  <a:cubicBezTo>
                    <a:pt x="978" y="799"/>
                    <a:pt x="978" y="665"/>
                    <a:pt x="896" y="582"/>
                  </a:cubicBezTo>
                  <a:lnTo>
                    <a:pt x="378" y="64"/>
                  </a:lnTo>
                  <a:cubicBezTo>
                    <a:pt x="336" y="22"/>
                    <a:pt x="283" y="1"/>
                    <a:pt x="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8"/>
            <p:cNvSpPr/>
            <p:nvPr/>
          </p:nvSpPr>
          <p:spPr>
            <a:xfrm>
              <a:off x="2802150" y="1330225"/>
              <a:ext cx="30425" cy="10500"/>
            </a:xfrm>
            <a:custGeom>
              <a:avLst/>
              <a:gdLst/>
              <a:ahLst/>
              <a:cxnLst/>
              <a:rect l="l" t="t" r="r" b="b"/>
              <a:pathLst>
                <a:path w="1217" h="420" extrusionOk="0">
                  <a:moveTo>
                    <a:pt x="223" y="0"/>
                  </a:moveTo>
                  <a:cubicBezTo>
                    <a:pt x="98" y="0"/>
                    <a:pt x="0" y="110"/>
                    <a:pt x="18" y="235"/>
                  </a:cubicBezTo>
                  <a:cubicBezTo>
                    <a:pt x="29" y="342"/>
                    <a:pt x="125" y="420"/>
                    <a:pt x="232" y="420"/>
                  </a:cubicBezTo>
                  <a:lnTo>
                    <a:pt x="985" y="420"/>
                  </a:lnTo>
                  <a:cubicBezTo>
                    <a:pt x="1092" y="420"/>
                    <a:pt x="1190" y="342"/>
                    <a:pt x="1201" y="235"/>
                  </a:cubicBezTo>
                  <a:cubicBezTo>
                    <a:pt x="1217" y="107"/>
                    <a:pt x="1116" y="0"/>
                    <a:pt x="9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8"/>
            <p:cNvSpPr/>
            <p:nvPr/>
          </p:nvSpPr>
          <p:spPr>
            <a:xfrm>
              <a:off x="2868625" y="1377225"/>
              <a:ext cx="10500" cy="29700"/>
            </a:xfrm>
            <a:custGeom>
              <a:avLst/>
              <a:gdLst/>
              <a:ahLst/>
              <a:cxnLst/>
              <a:rect l="l" t="t" r="r" b="b"/>
              <a:pathLst>
                <a:path w="420" h="1188" extrusionOk="0">
                  <a:moveTo>
                    <a:pt x="205" y="0"/>
                  </a:moveTo>
                  <a:cubicBezTo>
                    <a:pt x="91" y="0"/>
                    <a:pt x="0" y="94"/>
                    <a:pt x="0" y="208"/>
                  </a:cubicBezTo>
                  <a:lnTo>
                    <a:pt x="0" y="971"/>
                  </a:lnTo>
                  <a:cubicBezTo>
                    <a:pt x="0" y="1076"/>
                    <a:pt x="78" y="1174"/>
                    <a:pt x="185" y="1186"/>
                  </a:cubicBezTo>
                  <a:cubicBezTo>
                    <a:pt x="194" y="1187"/>
                    <a:pt x="203" y="1187"/>
                    <a:pt x="212" y="1187"/>
                  </a:cubicBezTo>
                  <a:cubicBezTo>
                    <a:pt x="326" y="1187"/>
                    <a:pt x="420" y="1096"/>
                    <a:pt x="420" y="978"/>
                  </a:cubicBezTo>
                  <a:lnTo>
                    <a:pt x="420" y="217"/>
                  </a:lnTo>
                  <a:cubicBezTo>
                    <a:pt x="420" y="112"/>
                    <a:pt x="342" y="13"/>
                    <a:pt x="235" y="2"/>
                  </a:cubicBezTo>
                  <a:cubicBezTo>
                    <a:pt x="225" y="1"/>
                    <a:pt x="215"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8"/>
            <p:cNvSpPr/>
            <p:nvPr/>
          </p:nvSpPr>
          <p:spPr>
            <a:xfrm>
              <a:off x="2901775" y="1363675"/>
              <a:ext cx="24850" cy="23900"/>
            </a:xfrm>
            <a:custGeom>
              <a:avLst/>
              <a:gdLst/>
              <a:ahLst/>
              <a:cxnLst/>
              <a:rect l="l" t="t" r="r" b="b"/>
              <a:pathLst>
                <a:path w="994" h="956" extrusionOk="0">
                  <a:moveTo>
                    <a:pt x="230" y="0"/>
                  </a:moveTo>
                  <a:cubicBezTo>
                    <a:pt x="176" y="0"/>
                    <a:pt x="122" y="21"/>
                    <a:pt x="81" y="62"/>
                  </a:cubicBezTo>
                  <a:cubicBezTo>
                    <a:pt x="0" y="142"/>
                    <a:pt x="0" y="276"/>
                    <a:pt x="81" y="357"/>
                  </a:cubicBezTo>
                  <a:lnTo>
                    <a:pt x="617" y="893"/>
                  </a:lnTo>
                  <a:cubicBezTo>
                    <a:pt x="659" y="935"/>
                    <a:pt x="713" y="955"/>
                    <a:pt x="766" y="955"/>
                  </a:cubicBezTo>
                  <a:cubicBezTo>
                    <a:pt x="817" y="955"/>
                    <a:pt x="871" y="935"/>
                    <a:pt x="913" y="893"/>
                  </a:cubicBezTo>
                  <a:cubicBezTo>
                    <a:pt x="994" y="812"/>
                    <a:pt x="994" y="678"/>
                    <a:pt x="913" y="598"/>
                  </a:cubicBezTo>
                  <a:lnTo>
                    <a:pt x="378" y="62"/>
                  </a:lnTo>
                  <a:cubicBezTo>
                    <a:pt x="337" y="21"/>
                    <a:pt x="284" y="0"/>
                    <a:pt x="2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8"/>
            <p:cNvSpPr/>
            <p:nvPr/>
          </p:nvSpPr>
          <p:spPr>
            <a:xfrm>
              <a:off x="2915775" y="1330225"/>
              <a:ext cx="30125" cy="10500"/>
            </a:xfrm>
            <a:custGeom>
              <a:avLst/>
              <a:gdLst/>
              <a:ahLst/>
              <a:cxnLst/>
              <a:rect l="l" t="t" r="r" b="b"/>
              <a:pathLst>
                <a:path w="1205" h="420" extrusionOk="0">
                  <a:moveTo>
                    <a:pt x="233" y="0"/>
                  </a:moveTo>
                  <a:cubicBezTo>
                    <a:pt x="126" y="0"/>
                    <a:pt x="30" y="78"/>
                    <a:pt x="19" y="185"/>
                  </a:cubicBezTo>
                  <a:cubicBezTo>
                    <a:pt x="1" y="313"/>
                    <a:pt x="101" y="420"/>
                    <a:pt x="224" y="420"/>
                  </a:cubicBezTo>
                  <a:lnTo>
                    <a:pt x="972" y="420"/>
                  </a:lnTo>
                  <a:cubicBezTo>
                    <a:pt x="1079" y="420"/>
                    <a:pt x="1177" y="342"/>
                    <a:pt x="1189" y="235"/>
                  </a:cubicBezTo>
                  <a:cubicBezTo>
                    <a:pt x="1204" y="107"/>
                    <a:pt x="1106" y="0"/>
                    <a:pt x="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8"/>
            <p:cNvSpPr/>
            <p:nvPr/>
          </p:nvSpPr>
          <p:spPr>
            <a:xfrm>
              <a:off x="2774225" y="1258975"/>
              <a:ext cx="28500" cy="18300"/>
            </a:xfrm>
            <a:custGeom>
              <a:avLst/>
              <a:gdLst/>
              <a:ahLst/>
              <a:cxnLst/>
              <a:rect l="l" t="t" r="r" b="b"/>
              <a:pathLst>
                <a:path w="1140" h="732" extrusionOk="0">
                  <a:moveTo>
                    <a:pt x="909" y="0"/>
                  </a:moveTo>
                  <a:cubicBezTo>
                    <a:pt x="855" y="0"/>
                    <a:pt x="801" y="21"/>
                    <a:pt x="760" y="62"/>
                  </a:cubicBezTo>
                  <a:cubicBezTo>
                    <a:pt x="693" y="133"/>
                    <a:pt x="626" y="205"/>
                    <a:pt x="561" y="280"/>
                  </a:cubicBezTo>
                  <a:cubicBezTo>
                    <a:pt x="465" y="251"/>
                    <a:pt x="367" y="227"/>
                    <a:pt x="269" y="207"/>
                  </a:cubicBezTo>
                  <a:cubicBezTo>
                    <a:pt x="255" y="204"/>
                    <a:pt x="242" y="203"/>
                    <a:pt x="229" y="203"/>
                  </a:cubicBezTo>
                  <a:cubicBezTo>
                    <a:pt x="130" y="203"/>
                    <a:pt x="43" y="274"/>
                    <a:pt x="23" y="374"/>
                  </a:cubicBezTo>
                  <a:cubicBezTo>
                    <a:pt x="1" y="490"/>
                    <a:pt x="77" y="597"/>
                    <a:pt x="191" y="620"/>
                  </a:cubicBezTo>
                  <a:cubicBezTo>
                    <a:pt x="313" y="644"/>
                    <a:pt x="438" y="678"/>
                    <a:pt x="561" y="720"/>
                  </a:cubicBezTo>
                  <a:cubicBezTo>
                    <a:pt x="583" y="729"/>
                    <a:pt x="608" y="731"/>
                    <a:pt x="633" y="731"/>
                  </a:cubicBezTo>
                  <a:cubicBezTo>
                    <a:pt x="693" y="731"/>
                    <a:pt x="755" y="705"/>
                    <a:pt x="796" y="653"/>
                  </a:cubicBezTo>
                  <a:cubicBezTo>
                    <a:pt x="880" y="551"/>
                    <a:pt x="967" y="450"/>
                    <a:pt x="1059" y="356"/>
                  </a:cubicBezTo>
                  <a:cubicBezTo>
                    <a:pt x="1139" y="271"/>
                    <a:pt x="1137" y="140"/>
                    <a:pt x="1057" y="59"/>
                  </a:cubicBezTo>
                  <a:cubicBezTo>
                    <a:pt x="1015" y="20"/>
                    <a:pt x="962" y="0"/>
                    <a:pt x="9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8"/>
            <p:cNvSpPr/>
            <p:nvPr/>
          </p:nvSpPr>
          <p:spPr>
            <a:xfrm>
              <a:off x="2739300" y="1262950"/>
              <a:ext cx="28525" cy="13700"/>
            </a:xfrm>
            <a:custGeom>
              <a:avLst/>
              <a:gdLst/>
              <a:ahLst/>
              <a:cxnLst/>
              <a:rect l="l" t="t" r="r" b="b"/>
              <a:pathLst>
                <a:path w="1141" h="548" extrusionOk="0">
                  <a:moveTo>
                    <a:pt x="917" y="1"/>
                  </a:moveTo>
                  <a:cubicBezTo>
                    <a:pt x="915" y="1"/>
                    <a:pt x="912" y="1"/>
                    <a:pt x="909" y="1"/>
                  </a:cubicBezTo>
                  <a:cubicBezTo>
                    <a:pt x="659" y="16"/>
                    <a:pt x="406" y="63"/>
                    <a:pt x="170" y="142"/>
                  </a:cubicBezTo>
                  <a:cubicBezTo>
                    <a:pt x="60" y="177"/>
                    <a:pt x="0" y="296"/>
                    <a:pt x="36" y="403"/>
                  </a:cubicBezTo>
                  <a:cubicBezTo>
                    <a:pt x="63" y="492"/>
                    <a:pt x="147" y="548"/>
                    <a:pt x="235" y="548"/>
                  </a:cubicBezTo>
                  <a:cubicBezTo>
                    <a:pt x="257" y="548"/>
                    <a:pt x="275" y="546"/>
                    <a:pt x="299" y="537"/>
                  </a:cubicBezTo>
                  <a:cubicBezTo>
                    <a:pt x="505" y="470"/>
                    <a:pt x="719" y="432"/>
                    <a:pt x="938" y="418"/>
                  </a:cubicBezTo>
                  <a:cubicBezTo>
                    <a:pt x="1052" y="409"/>
                    <a:pt x="1141" y="311"/>
                    <a:pt x="1132" y="197"/>
                  </a:cubicBezTo>
                  <a:cubicBezTo>
                    <a:pt x="1123" y="86"/>
                    <a:pt x="1032" y="1"/>
                    <a:pt x="9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8"/>
            <p:cNvSpPr/>
            <p:nvPr/>
          </p:nvSpPr>
          <p:spPr>
            <a:xfrm>
              <a:off x="2692800" y="1298975"/>
              <a:ext cx="18375" cy="26700"/>
            </a:xfrm>
            <a:custGeom>
              <a:avLst/>
              <a:gdLst/>
              <a:ahLst/>
              <a:cxnLst/>
              <a:rect l="l" t="t" r="r" b="b"/>
              <a:pathLst>
                <a:path w="735" h="1068" extrusionOk="0">
                  <a:moveTo>
                    <a:pt x="497" y="0"/>
                  </a:moveTo>
                  <a:cubicBezTo>
                    <a:pt x="423" y="0"/>
                    <a:pt x="351" y="39"/>
                    <a:pt x="313" y="107"/>
                  </a:cubicBezTo>
                  <a:cubicBezTo>
                    <a:pt x="190" y="328"/>
                    <a:pt x="96" y="563"/>
                    <a:pt x="32" y="804"/>
                  </a:cubicBezTo>
                  <a:cubicBezTo>
                    <a:pt x="0" y="915"/>
                    <a:pt x="67" y="1031"/>
                    <a:pt x="179" y="1060"/>
                  </a:cubicBezTo>
                  <a:cubicBezTo>
                    <a:pt x="199" y="1065"/>
                    <a:pt x="219" y="1067"/>
                    <a:pt x="235" y="1067"/>
                  </a:cubicBezTo>
                  <a:cubicBezTo>
                    <a:pt x="329" y="1067"/>
                    <a:pt x="413" y="1005"/>
                    <a:pt x="436" y="911"/>
                  </a:cubicBezTo>
                  <a:cubicBezTo>
                    <a:pt x="491" y="701"/>
                    <a:pt x="572" y="498"/>
                    <a:pt x="679" y="310"/>
                  </a:cubicBezTo>
                  <a:cubicBezTo>
                    <a:pt x="735" y="210"/>
                    <a:pt x="699" y="83"/>
                    <a:pt x="599" y="27"/>
                  </a:cubicBezTo>
                  <a:cubicBezTo>
                    <a:pt x="567" y="9"/>
                    <a:pt x="531" y="0"/>
                    <a:pt x="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8"/>
            <p:cNvSpPr/>
            <p:nvPr/>
          </p:nvSpPr>
          <p:spPr>
            <a:xfrm>
              <a:off x="2691400" y="1332450"/>
              <a:ext cx="13025" cy="28050"/>
            </a:xfrm>
            <a:custGeom>
              <a:avLst/>
              <a:gdLst/>
              <a:ahLst/>
              <a:cxnLst/>
              <a:rect l="l" t="t" r="r" b="b"/>
              <a:pathLst>
                <a:path w="521" h="1122" extrusionOk="0">
                  <a:moveTo>
                    <a:pt x="217" y="0"/>
                  </a:moveTo>
                  <a:cubicBezTo>
                    <a:pt x="96" y="0"/>
                    <a:pt x="0" y="96"/>
                    <a:pt x="0" y="210"/>
                  </a:cubicBezTo>
                  <a:lnTo>
                    <a:pt x="0" y="242"/>
                  </a:lnTo>
                  <a:cubicBezTo>
                    <a:pt x="0" y="485"/>
                    <a:pt x="30" y="726"/>
                    <a:pt x="88" y="961"/>
                  </a:cubicBezTo>
                  <a:cubicBezTo>
                    <a:pt x="110" y="1057"/>
                    <a:pt x="197" y="1121"/>
                    <a:pt x="291" y="1121"/>
                  </a:cubicBezTo>
                  <a:cubicBezTo>
                    <a:pt x="313" y="1121"/>
                    <a:pt x="340" y="1117"/>
                    <a:pt x="364" y="1106"/>
                  </a:cubicBezTo>
                  <a:cubicBezTo>
                    <a:pt x="465" y="1070"/>
                    <a:pt x="521" y="958"/>
                    <a:pt x="496" y="853"/>
                  </a:cubicBezTo>
                  <a:cubicBezTo>
                    <a:pt x="447" y="652"/>
                    <a:pt x="422" y="447"/>
                    <a:pt x="422" y="239"/>
                  </a:cubicBezTo>
                  <a:lnTo>
                    <a:pt x="422" y="213"/>
                  </a:lnTo>
                  <a:cubicBezTo>
                    <a:pt x="422" y="99"/>
                    <a:pt x="331" y="5"/>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8"/>
            <p:cNvSpPr/>
            <p:nvPr/>
          </p:nvSpPr>
          <p:spPr>
            <a:xfrm>
              <a:off x="2698700" y="1366250"/>
              <a:ext cx="21925" cy="24825"/>
            </a:xfrm>
            <a:custGeom>
              <a:avLst/>
              <a:gdLst/>
              <a:ahLst/>
              <a:cxnLst/>
              <a:rect l="l" t="t" r="r" b="b"/>
              <a:pathLst>
                <a:path w="877" h="993" extrusionOk="0">
                  <a:moveTo>
                    <a:pt x="238" y="1"/>
                  </a:moveTo>
                  <a:cubicBezTo>
                    <a:pt x="205" y="1"/>
                    <a:pt x="172" y="8"/>
                    <a:pt x="142" y="24"/>
                  </a:cubicBezTo>
                  <a:cubicBezTo>
                    <a:pt x="39" y="80"/>
                    <a:pt x="1" y="207"/>
                    <a:pt x="55" y="307"/>
                  </a:cubicBezTo>
                  <a:cubicBezTo>
                    <a:pt x="171" y="533"/>
                    <a:pt x="318" y="740"/>
                    <a:pt x="488" y="926"/>
                  </a:cubicBezTo>
                  <a:cubicBezTo>
                    <a:pt x="530" y="970"/>
                    <a:pt x="586" y="993"/>
                    <a:pt x="642" y="993"/>
                  </a:cubicBezTo>
                  <a:cubicBezTo>
                    <a:pt x="691" y="993"/>
                    <a:pt x="742" y="977"/>
                    <a:pt x="782" y="937"/>
                  </a:cubicBezTo>
                  <a:cubicBezTo>
                    <a:pt x="869" y="859"/>
                    <a:pt x="876" y="729"/>
                    <a:pt x="798" y="642"/>
                  </a:cubicBezTo>
                  <a:cubicBezTo>
                    <a:pt x="648" y="479"/>
                    <a:pt x="523" y="303"/>
                    <a:pt x="423" y="111"/>
                  </a:cubicBezTo>
                  <a:cubicBezTo>
                    <a:pt x="384" y="40"/>
                    <a:pt x="312" y="1"/>
                    <a:pt x="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8"/>
            <p:cNvSpPr/>
            <p:nvPr/>
          </p:nvSpPr>
          <p:spPr>
            <a:xfrm>
              <a:off x="2709825" y="1273675"/>
              <a:ext cx="25425" cy="21625"/>
            </a:xfrm>
            <a:custGeom>
              <a:avLst/>
              <a:gdLst/>
              <a:ahLst/>
              <a:cxnLst/>
              <a:rect l="l" t="t" r="r" b="b"/>
              <a:pathLst>
                <a:path w="1017" h="865" extrusionOk="0">
                  <a:moveTo>
                    <a:pt x="777" y="0"/>
                  </a:moveTo>
                  <a:cubicBezTo>
                    <a:pt x="739" y="0"/>
                    <a:pt x="700" y="11"/>
                    <a:pt x="666" y="34"/>
                  </a:cubicBezTo>
                  <a:cubicBezTo>
                    <a:pt x="453" y="168"/>
                    <a:pt x="255" y="329"/>
                    <a:pt x="83" y="510"/>
                  </a:cubicBezTo>
                  <a:cubicBezTo>
                    <a:pt x="0" y="594"/>
                    <a:pt x="7" y="728"/>
                    <a:pt x="90" y="806"/>
                  </a:cubicBezTo>
                  <a:cubicBezTo>
                    <a:pt x="132" y="844"/>
                    <a:pt x="183" y="865"/>
                    <a:pt x="235" y="865"/>
                  </a:cubicBezTo>
                  <a:cubicBezTo>
                    <a:pt x="291" y="865"/>
                    <a:pt x="346" y="842"/>
                    <a:pt x="387" y="800"/>
                  </a:cubicBezTo>
                  <a:cubicBezTo>
                    <a:pt x="536" y="644"/>
                    <a:pt x="704" y="505"/>
                    <a:pt x="889" y="387"/>
                  </a:cubicBezTo>
                  <a:cubicBezTo>
                    <a:pt x="987" y="326"/>
                    <a:pt x="1016" y="197"/>
                    <a:pt x="954" y="101"/>
                  </a:cubicBezTo>
                  <a:cubicBezTo>
                    <a:pt x="913" y="36"/>
                    <a:pt x="846"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8"/>
            <p:cNvSpPr/>
            <p:nvPr/>
          </p:nvSpPr>
          <p:spPr>
            <a:xfrm>
              <a:off x="2722100" y="1392025"/>
              <a:ext cx="20900" cy="25850"/>
            </a:xfrm>
            <a:custGeom>
              <a:avLst/>
              <a:gdLst/>
              <a:ahLst/>
              <a:cxnLst/>
              <a:rect l="l" t="t" r="r" b="b"/>
              <a:pathLst>
                <a:path w="836" h="1034" extrusionOk="0">
                  <a:moveTo>
                    <a:pt x="240" y="1"/>
                  </a:moveTo>
                  <a:cubicBezTo>
                    <a:pt x="172" y="1"/>
                    <a:pt x="106" y="34"/>
                    <a:pt x="65" y="93"/>
                  </a:cubicBezTo>
                  <a:cubicBezTo>
                    <a:pt x="0" y="192"/>
                    <a:pt x="29" y="319"/>
                    <a:pt x="123" y="384"/>
                  </a:cubicBezTo>
                  <a:cubicBezTo>
                    <a:pt x="201" y="435"/>
                    <a:pt x="280" y="482"/>
                    <a:pt x="364" y="527"/>
                  </a:cubicBezTo>
                  <a:cubicBezTo>
                    <a:pt x="347" y="620"/>
                    <a:pt x="333" y="716"/>
                    <a:pt x="326" y="810"/>
                  </a:cubicBezTo>
                  <a:cubicBezTo>
                    <a:pt x="320" y="926"/>
                    <a:pt x="405" y="1027"/>
                    <a:pt x="523" y="1033"/>
                  </a:cubicBezTo>
                  <a:lnTo>
                    <a:pt x="536" y="1033"/>
                  </a:lnTo>
                  <a:cubicBezTo>
                    <a:pt x="646" y="1033"/>
                    <a:pt x="737" y="951"/>
                    <a:pt x="746" y="839"/>
                  </a:cubicBezTo>
                  <a:cubicBezTo>
                    <a:pt x="755" y="712"/>
                    <a:pt x="777" y="587"/>
                    <a:pt x="806" y="466"/>
                  </a:cubicBezTo>
                  <a:cubicBezTo>
                    <a:pt x="835" y="370"/>
                    <a:pt x="784" y="265"/>
                    <a:pt x="693" y="221"/>
                  </a:cubicBezTo>
                  <a:cubicBezTo>
                    <a:pt x="576" y="169"/>
                    <a:pt x="463" y="107"/>
                    <a:pt x="355" y="35"/>
                  </a:cubicBezTo>
                  <a:cubicBezTo>
                    <a:pt x="319" y="12"/>
                    <a:pt x="280" y="1"/>
                    <a:pt x="2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8"/>
            <p:cNvSpPr/>
            <p:nvPr/>
          </p:nvSpPr>
          <p:spPr>
            <a:xfrm>
              <a:off x="2723775" y="1313400"/>
              <a:ext cx="174050" cy="170400"/>
            </a:xfrm>
            <a:custGeom>
              <a:avLst/>
              <a:gdLst/>
              <a:ahLst/>
              <a:cxnLst/>
              <a:rect l="l" t="t" r="r" b="b"/>
              <a:pathLst>
                <a:path w="6962" h="6816" extrusionOk="0">
                  <a:moveTo>
                    <a:pt x="6246" y="414"/>
                  </a:moveTo>
                  <a:cubicBezTo>
                    <a:pt x="6305" y="414"/>
                    <a:pt x="6366" y="437"/>
                    <a:pt x="6413" y="481"/>
                  </a:cubicBezTo>
                  <a:cubicBezTo>
                    <a:pt x="6502" y="570"/>
                    <a:pt x="6502" y="718"/>
                    <a:pt x="6413" y="812"/>
                  </a:cubicBezTo>
                  <a:lnTo>
                    <a:pt x="5627" y="1595"/>
                  </a:lnTo>
                  <a:lnTo>
                    <a:pt x="5299" y="1265"/>
                  </a:lnTo>
                  <a:lnTo>
                    <a:pt x="6082" y="481"/>
                  </a:lnTo>
                  <a:cubicBezTo>
                    <a:pt x="6127" y="437"/>
                    <a:pt x="6186" y="414"/>
                    <a:pt x="6246" y="414"/>
                  </a:cubicBezTo>
                  <a:close/>
                  <a:moveTo>
                    <a:pt x="5002" y="1562"/>
                  </a:moveTo>
                  <a:lnTo>
                    <a:pt x="5332" y="1890"/>
                  </a:lnTo>
                  <a:lnTo>
                    <a:pt x="5033" y="2189"/>
                  </a:lnTo>
                  <a:lnTo>
                    <a:pt x="4702" y="1861"/>
                  </a:lnTo>
                  <a:lnTo>
                    <a:pt x="5002" y="1562"/>
                  </a:lnTo>
                  <a:close/>
                  <a:moveTo>
                    <a:pt x="6247" y="0"/>
                  </a:moveTo>
                  <a:cubicBezTo>
                    <a:pt x="6080" y="0"/>
                    <a:pt x="5914" y="64"/>
                    <a:pt x="5787" y="191"/>
                  </a:cubicBezTo>
                  <a:lnTo>
                    <a:pt x="2943" y="3035"/>
                  </a:lnTo>
                  <a:cubicBezTo>
                    <a:pt x="2860" y="3116"/>
                    <a:pt x="2860" y="3250"/>
                    <a:pt x="2943" y="3330"/>
                  </a:cubicBezTo>
                  <a:cubicBezTo>
                    <a:pt x="2983" y="3371"/>
                    <a:pt x="3037" y="3392"/>
                    <a:pt x="3090" y="3392"/>
                  </a:cubicBezTo>
                  <a:cubicBezTo>
                    <a:pt x="3144" y="3392"/>
                    <a:pt x="3198" y="3371"/>
                    <a:pt x="3238" y="3330"/>
                  </a:cubicBezTo>
                  <a:lnTo>
                    <a:pt x="4408" y="2162"/>
                  </a:lnTo>
                  <a:lnTo>
                    <a:pt x="4738" y="2491"/>
                  </a:lnTo>
                  <a:lnTo>
                    <a:pt x="889" y="6340"/>
                  </a:lnTo>
                  <a:cubicBezTo>
                    <a:pt x="851" y="6377"/>
                    <a:pt x="790" y="6405"/>
                    <a:pt x="723" y="6405"/>
                  </a:cubicBezTo>
                  <a:cubicBezTo>
                    <a:pt x="669" y="6405"/>
                    <a:pt x="611" y="6386"/>
                    <a:pt x="559" y="6340"/>
                  </a:cubicBezTo>
                  <a:cubicBezTo>
                    <a:pt x="492" y="6270"/>
                    <a:pt x="454" y="6128"/>
                    <a:pt x="559" y="6009"/>
                  </a:cubicBezTo>
                  <a:lnTo>
                    <a:pt x="2550" y="4020"/>
                  </a:lnTo>
                  <a:cubicBezTo>
                    <a:pt x="2630" y="3940"/>
                    <a:pt x="2630" y="3806"/>
                    <a:pt x="2550" y="3725"/>
                  </a:cubicBezTo>
                  <a:cubicBezTo>
                    <a:pt x="2509" y="3684"/>
                    <a:pt x="2455" y="3663"/>
                    <a:pt x="2401" y="3663"/>
                  </a:cubicBezTo>
                  <a:cubicBezTo>
                    <a:pt x="2347" y="3663"/>
                    <a:pt x="2293" y="3684"/>
                    <a:pt x="2253" y="3725"/>
                  </a:cubicBezTo>
                  <a:lnTo>
                    <a:pt x="920" y="5058"/>
                  </a:lnTo>
                  <a:cubicBezTo>
                    <a:pt x="851" y="4935"/>
                    <a:pt x="800" y="4812"/>
                    <a:pt x="760" y="4685"/>
                  </a:cubicBezTo>
                  <a:cubicBezTo>
                    <a:pt x="732" y="4595"/>
                    <a:pt x="651" y="4537"/>
                    <a:pt x="562" y="4537"/>
                  </a:cubicBezTo>
                  <a:cubicBezTo>
                    <a:pt x="541" y="4537"/>
                    <a:pt x="520" y="4540"/>
                    <a:pt x="498" y="4547"/>
                  </a:cubicBezTo>
                  <a:cubicBezTo>
                    <a:pt x="387" y="4580"/>
                    <a:pt x="324" y="4699"/>
                    <a:pt x="362" y="4810"/>
                  </a:cubicBezTo>
                  <a:cubicBezTo>
                    <a:pt x="422" y="5004"/>
                    <a:pt x="505" y="5190"/>
                    <a:pt x="614" y="5359"/>
                  </a:cubicBezTo>
                  <a:lnTo>
                    <a:pt x="266" y="5708"/>
                  </a:lnTo>
                  <a:cubicBezTo>
                    <a:pt x="38" y="5931"/>
                    <a:pt x="0" y="6371"/>
                    <a:pt x="266" y="6630"/>
                  </a:cubicBezTo>
                  <a:cubicBezTo>
                    <a:pt x="382" y="6748"/>
                    <a:pt x="556" y="6815"/>
                    <a:pt x="732" y="6815"/>
                  </a:cubicBezTo>
                  <a:cubicBezTo>
                    <a:pt x="896" y="6815"/>
                    <a:pt x="1061" y="6758"/>
                    <a:pt x="1186" y="6630"/>
                  </a:cubicBezTo>
                  <a:lnTo>
                    <a:pt x="1590" y="6228"/>
                  </a:lnTo>
                  <a:cubicBezTo>
                    <a:pt x="1800" y="6328"/>
                    <a:pt x="2023" y="6398"/>
                    <a:pt x="2255" y="6431"/>
                  </a:cubicBezTo>
                  <a:cubicBezTo>
                    <a:pt x="2264" y="6432"/>
                    <a:pt x="2272" y="6433"/>
                    <a:pt x="2281" y="6433"/>
                  </a:cubicBezTo>
                  <a:cubicBezTo>
                    <a:pt x="2366" y="6433"/>
                    <a:pt x="2464" y="6374"/>
                    <a:pt x="2494" y="6255"/>
                  </a:cubicBezTo>
                  <a:cubicBezTo>
                    <a:pt x="2510" y="6141"/>
                    <a:pt x="2432" y="6036"/>
                    <a:pt x="2318" y="6018"/>
                  </a:cubicBezTo>
                  <a:cubicBezTo>
                    <a:pt x="2175" y="5998"/>
                    <a:pt x="2039" y="5962"/>
                    <a:pt x="1907" y="5913"/>
                  </a:cubicBezTo>
                  <a:lnTo>
                    <a:pt x="6707" y="1113"/>
                  </a:lnTo>
                  <a:cubicBezTo>
                    <a:pt x="6962" y="858"/>
                    <a:pt x="6962" y="445"/>
                    <a:pt x="6707" y="191"/>
                  </a:cubicBezTo>
                  <a:cubicBezTo>
                    <a:pt x="6580" y="64"/>
                    <a:pt x="6413" y="0"/>
                    <a:pt x="6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8"/>
            <p:cNvSpPr/>
            <p:nvPr/>
          </p:nvSpPr>
          <p:spPr>
            <a:xfrm>
              <a:off x="2794600" y="1455200"/>
              <a:ext cx="29600" cy="18275"/>
            </a:xfrm>
            <a:custGeom>
              <a:avLst/>
              <a:gdLst/>
              <a:ahLst/>
              <a:cxnLst/>
              <a:rect l="l" t="t" r="r" b="b"/>
              <a:pathLst>
                <a:path w="1184" h="731" extrusionOk="0">
                  <a:moveTo>
                    <a:pt x="945" y="0"/>
                  </a:moveTo>
                  <a:cubicBezTo>
                    <a:pt x="906" y="0"/>
                    <a:pt x="865" y="12"/>
                    <a:pt x="829" y="36"/>
                  </a:cubicBezTo>
                  <a:cubicBezTo>
                    <a:pt x="633" y="170"/>
                    <a:pt x="416" y="264"/>
                    <a:pt x="186" y="315"/>
                  </a:cubicBezTo>
                  <a:cubicBezTo>
                    <a:pt x="74" y="342"/>
                    <a:pt x="1" y="453"/>
                    <a:pt x="25" y="567"/>
                  </a:cubicBezTo>
                  <a:cubicBezTo>
                    <a:pt x="43" y="636"/>
                    <a:pt x="126" y="730"/>
                    <a:pt x="235" y="730"/>
                  </a:cubicBezTo>
                  <a:cubicBezTo>
                    <a:pt x="249" y="730"/>
                    <a:pt x="263" y="729"/>
                    <a:pt x="278" y="726"/>
                  </a:cubicBezTo>
                  <a:cubicBezTo>
                    <a:pt x="559" y="661"/>
                    <a:pt x="825" y="547"/>
                    <a:pt x="1063" y="386"/>
                  </a:cubicBezTo>
                  <a:cubicBezTo>
                    <a:pt x="1159" y="322"/>
                    <a:pt x="1184" y="190"/>
                    <a:pt x="1119" y="96"/>
                  </a:cubicBezTo>
                  <a:cubicBezTo>
                    <a:pt x="1080" y="34"/>
                    <a:pt x="1014" y="0"/>
                    <a:pt x="9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8"/>
            <p:cNvSpPr/>
            <p:nvPr/>
          </p:nvSpPr>
          <p:spPr>
            <a:xfrm>
              <a:off x="2825700" y="1433350"/>
              <a:ext cx="27025" cy="19400"/>
            </a:xfrm>
            <a:custGeom>
              <a:avLst/>
              <a:gdLst/>
              <a:ahLst/>
              <a:cxnLst/>
              <a:rect l="l" t="t" r="r" b="b"/>
              <a:pathLst>
                <a:path w="1081" h="776" extrusionOk="0">
                  <a:moveTo>
                    <a:pt x="450" y="0"/>
                  </a:moveTo>
                  <a:cubicBezTo>
                    <a:pt x="370" y="0"/>
                    <a:pt x="295" y="45"/>
                    <a:pt x="259" y="119"/>
                  </a:cubicBezTo>
                  <a:cubicBezTo>
                    <a:pt x="206" y="236"/>
                    <a:pt x="141" y="343"/>
                    <a:pt x="67" y="445"/>
                  </a:cubicBezTo>
                  <a:cubicBezTo>
                    <a:pt x="0" y="537"/>
                    <a:pt x="20" y="669"/>
                    <a:pt x="116" y="738"/>
                  </a:cubicBezTo>
                  <a:cubicBezTo>
                    <a:pt x="152" y="765"/>
                    <a:pt x="197" y="776"/>
                    <a:pt x="239" y="776"/>
                  </a:cubicBezTo>
                  <a:cubicBezTo>
                    <a:pt x="304" y="776"/>
                    <a:pt x="366" y="745"/>
                    <a:pt x="409" y="689"/>
                  </a:cubicBezTo>
                  <a:cubicBezTo>
                    <a:pt x="462" y="617"/>
                    <a:pt x="512" y="541"/>
                    <a:pt x="554" y="461"/>
                  </a:cubicBezTo>
                  <a:cubicBezTo>
                    <a:pt x="634" y="486"/>
                    <a:pt x="715" y="508"/>
                    <a:pt x="800" y="530"/>
                  </a:cubicBezTo>
                  <a:cubicBezTo>
                    <a:pt x="817" y="535"/>
                    <a:pt x="835" y="537"/>
                    <a:pt x="852" y="537"/>
                  </a:cubicBezTo>
                  <a:cubicBezTo>
                    <a:pt x="945" y="537"/>
                    <a:pt x="1030" y="475"/>
                    <a:pt x="1054" y="381"/>
                  </a:cubicBezTo>
                  <a:cubicBezTo>
                    <a:pt x="1081" y="269"/>
                    <a:pt x="1014" y="153"/>
                    <a:pt x="902" y="126"/>
                  </a:cubicBezTo>
                  <a:cubicBezTo>
                    <a:pt x="773" y="95"/>
                    <a:pt x="643" y="57"/>
                    <a:pt x="520" y="12"/>
                  </a:cubicBezTo>
                  <a:cubicBezTo>
                    <a:pt x="497" y="4"/>
                    <a:pt x="473" y="0"/>
                    <a:pt x="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8"/>
            <p:cNvSpPr/>
            <p:nvPr/>
          </p:nvSpPr>
          <p:spPr>
            <a:xfrm>
              <a:off x="2860575" y="1438900"/>
              <a:ext cx="30325" cy="11225"/>
            </a:xfrm>
            <a:custGeom>
              <a:avLst/>
              <a:gdLst/>
              <a:ahLst/>
              <a:cxnLst/>
              <a:rect l="l" t="t" r="r" b="b"/>
              <a:pathLst>
                <a:path w="1213" h="449" extrusionOk="0">
                  <a:moveTo>
                    <a:pt x="992" y="1"/>
                  </a:moveTo>
                  <a:cubicBezTo>
                    <a:pt x="984" y="1"/>
                    <a:pt x="976" y="1"/>
                    <a:pt x="967" y="2"/>
                  </a:cubicBezTo>
                  <a:cubicBezTo>
                    <a:pt x="816" y="19"/>
                    <a:pt x="662" y="28"/>
                    <a:pt x="509" y="28"/>
                  </a:cubicBezTo>
                  <a:cubicBezTo>
                    <a:pt x="416" y="28"/>
                    <a:pt x="323" y="25"/>
                    <a:pt x="231" y="18"/>
                  </a:cubicBezTo>
                  <a:cubicBezTo>
                    <a:pt x="228" y="18"/>
                    <a:pt x="225" y="18"/>
                    <a:pt x="222" y="18"/>
                  </a:cubicBezTo>
                  <a:cubicBezTo>
                    <a:pt x="112" y="18"/>
                    <a:pt x="16" y="103"/>
                    <a:pt x="10" y="217"/>
                  </a:cubicBezTo>
                  <a:cubicBezTo>
                    <a:pt x="1" y="331"/>
                    <a:pt x="92" y="431"/>
                    <a:pt x="206" y="440"/>
                  </a:cubicBezTo>
                  <a:cubicBezTo>
                    <a:pt x="304" y="447"/>
                    <a:pt x="405" y="449"/>
                    <a:pt x="501" y="449"/>
                  </a:cubicBezTo>
                  <a:cubicBezTo>
                    <a:pt x="675" y="449"/>
                    <a:pt x="847" y="438"/>
                    <a:pt x="1014" y="418"/>
                  </a:cubicBezTo>
                  <a:cubicBezTo>
                    <a:pt x="1130" y="404"/>
                    <a:pt x="1213" y="299"/>
                    <a:pt x="1200" y="185"/>
                  </a:cubicBezTo>
                  <a:cubicBezTo>
                    <a:pt x="1187" y="80"/>
                    <a:pt x="1096" y="1"/>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8"/>
            <p:cNvSpPr/>
            <p:nvPr/>
          </p:nvSpPr>
          <p:spPr>
            <a:xfrm>
              <a:off x="2840925" y="1227050"/>
              <a:ext cx="30400" cy="13500"/>
            </a:xfrm>
            <a:custGeom>
              <a:avLst/>
              <a:gdLst/>
              <a:ahLst/>
              <a:cxnLst/>
              <a:rect l="l" t="t" r="r" b="b"/>
              <a:pathLst>
                <a:path w="1216" h="540" extrusionOk="0">
                  <a:moveTo>
                    <a:pt x="993" y="1"/>
                  </a:moveTo>
                  <a:cubicBezTo>
                    <a:pt x="989" y="1"/>
                    <a:pt x="985" y="1"/>
                    <a:pt x="981" y="1"/>
                  </a:cubicBezTo>
                  <a:cubicBezTo>
                    <a:pt x="711" y="19"/>
                    <a:pt x="438" y="62"/>
                    <a:pt x="179" y="129"/>
                  </a:cubicBezTo>
                  <a:cubicBezTo>
                    <a:pt x="68" y="158"/>
                    <a:pt x="1" y="271"/>
                    <a:pt x="30" y="383"/>
                  </a:cubicBezTo>
                  <a:cubicBezTo>
                    <a:pt x="54" y="477"/>
                    <a:pt x="137" y="539"/>
                    <a:pt x="233" y="539"/>
                  </a:cubicBezTo>
                  <a:cubicBezTo>
                    <a:pt x="249" y="539"/>
                    <a:pt x="266" y="537"/>
                    <a:pt x="287" y="533"/>
                  </a:cubicBezTo>
                  <a:cubicBezTo>
                    <a:pt x="523" y="472"/>
                    <a:pt x="767" y="432"/>
                    <a:pt x="1012" y="417"/>
                  </a:cubicBezTo>
                  <a:cubicBezTo>
                    <a:pt x="1126" y="408"/>
                    <a:pt x="1215" y="307"/>
                    <a:pt x="1206" y="193"/>
                  </a:cubicBezTo>
                  <a:cubicBezTo>
                    <a:pt x="1196" y="86"/>
                    <a:pt x="1102" y="1"/>
                    <a:pt x="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8"/>
            <p:cNvSpPr/>
            <p:nvPr/>
          </p:nvSpPr>
          <p:spPr>
            <a:xfrm>
              <a:off x="2971875" y="1333025"/>
              <a:ext cx="12575" cy="29750"/>
            </a:xfrm>
            <a:custGeom>
              <a:avLst/>
              <a:gdLst/>
              <a:ahLst/>
              <a:cxnLst/>
              <a:rect l="l" t="t" r="r" b="b"/>
              <a:pathLst>
                <a:path w="503" h="1190" extrusionOk="0">
                  <a:moveTo>
                    <a:pt x="295" y="1"/>
                  </a:moveTo>
                  <a:cubicBezTo>
                    <a:pt x="179" y="1"/>
                    <a:pt x="85" y="95"/>
                    <a:pt x="85" y="210"/>
                  </a:cubicBezTo>
                  <a:lnTo>
                    <a:pt x="85" y="216"/>
                  </a:lnTo>
                  <a:cubicBezTo>
                    <a:pt x="85" y="458"/>
                    <a:pt x="63" y="701"/>
                    <a:pt x="21" y="935"/>
                  </a:cubicBezTo>
                  <a:cubicBezTo>
                    <a:pt x="1" y="1042"/>
                    <a:pt x="63" y="1150"/>
                    <a:pt x="166" y="1181"/>
                  </a:cubicBezTo>
                  <a:cubicBezTo>
                    <a:pt x="186" y="1188"/>
                    <a:pt x="204" y="1190"/>
                    <a:pt x="226" y="1190"/>
                  </a:cubicBezTo>
                  <a:cubicBezTo>
                    <a:pt x="228" y="1190"/>
                    <a:pt x="229" y="1190"/>
                    <a:pt x="231" y="1190"/>
                  </a:cubicBezTo>
                  <a:cubicBezTo>
                    <a:pt x="327" y="1190"/>
                    <a:pt x="414" y="1121"/>
                    <a:pt x="431" y="1020"/>
                  </a:cubicBezTo>
                  <a:cubicBezTo>
                    <a:pt x="478" y="757"/>
                    <a:pt x="503" y="487"/>
                    <a:pt x="503" y="216"/>
                  </a:cubicBezTo>
                  <a:lnTo>
                    <a:pt x="503" y="212"/>
                  </a:lnTo>
                  <a:cubicBezTo>
                    <a:pt x="503" y="123"/>
                    <a:pt x="447" y="40"/>
                    <a:pt x="362" y="11"/>
                  </a:cubicBezTo>
                  <a:cubicBezTo>
                    <a:pt x="339" y="4"/>
                    <a:pt x="317" y="1"/>
                    <a:pt x="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8"/>
            <p:cNvSpPr/>
            <p:nvPr/>
          </p:nvSpPr>
          <p:spPr>
            <a:xfrm>
              <a:off x="2932650" y="1403900"/>
              <a:ext cx="25800" cy="23750"/>
            </a:xfrm>
            <a:custGeom>
              <a:avLst/>
              <a:gdLst/>
              <a:ahLst/>
              <a:cxnLst/>
              <a:rect l="l" t="t" r="r" b="b"/>
              <a:pathLst>
                <a:path w="1032" h="950" extrusionOk="0">
                  <a:moveTo>
                    <a:pt x="798" y="0"/>
                  </a:moveTo>
                  <a:cubicBezTo>
                    <a:pt x="740" y="0"/>
                    <a:pt x="683" y="24"/>
                    <a:pt x="641" y="69"/>
                  </a:cubicBezTo>
                  <a:cubicBezTo>
                    <a:pt x="480" y="255"/>
                    <a:pt x="297" y="424"/>
                    <a:pt x="105" y="576"/>
                  </a:cubicBezTo>
                  <a:cubicBezTo>
                    <a:pt x="13" y="645"/>
                    <a:pt x="0" y="779"/>
                    <a:pt x="69" y="869"/>
                  </a:cubicBezTo>
                  <a:cubicBezTo>
                    <a:pt x="112" y="922"/>
                    <a:pt x="172" y="949"/>
                    <a:pt x="234" y="949"/>
                  </a:cubicBezTo>
                  <a:cubicBezTo>
                    <a:pt x="279" y="949"/>
                    <a:pt x="324" y="936"/>
                    <a:pt x="362" y="904"/>
                  </a:cubicBezTo>
                  <a:cubicBezTo>
                    <a:pt x="574" y="737"/>
                    <a:pt x="775" y="549"/>
                    <a:pt x="953" y="349"/>
                  </a:cubicBezTo>
                  <a:cubicBezTo>
                    <a:pt x="1031" y="264"/>
                    <a:pt x="1023" y="132"/>
                    <a:pt x="938" y="54"/>
                  </a:cubicBezTo>
                  <a:cubicBezTo>
                    <a:pt x="897" y="18"/>
                    <a:pt x="848" y="0"/>
                    <a:pt x="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8"/>
            <p:cNvSpPr/>
            <p:nvPr/>
          </p:nvSpPr>
          <p:spPr>
            <a:xfrm>
              <a:off x="2898425" y="1427650"/>
              <a:ext cx="29825" cy="17800"/>
            </a:xfrm>
            <a:custGeom>
              <a:avLst/>
              <a:gdLst/>
              <a:ahLst/>
              <a:cxnLst/>
              <a:rect l="l" t="t" r="r" b="b"/>
              <a:pathLst>
                <a:path w="1193" h="712" extrusionOk="0">
                  <a:moveTo>
                    <a:pt x="953" y="1"/>
                  </a:moveTo>
                  <a:cubicBezTo>
                    <a:pt x="921" y="1"/>
                    <a:pt x="888" y="8"/>
                    <a:pt x="858" y="24"/>
                  </a:cubicBezTo>
                  <a:cubicBezTo>
                    <a:pt x="639" y="140"/>
                    <a:pt x="411" y="231"/>
                    <a:pt x="177" y="303"/>
                  </a:cubicBezTo>
                  <a:cubicBezTo>
                    <a:pt x="65" y="334"/>
                    <a:pt x="0" y="452"/>
                    <a:pt x="36" y="564"/>
                  </a:cubicBezTo>
                  <a:cubicBezTo>
                    <a:pt x="63" y="625"/>
                    <a:pt x="136" y="711"/>
                    <a:pt x="241" y="711"/>
                  </a:cubicBezTo>
                  <a:cubicBezTo>
                    <a:pt x="259" y="711"/>
                    <a:pt x="279" y="708"/>
                    <a:pt x="300" y="702"/>
                  </a:cubicBezTo>
                  <a:cubicBezTo>
                    <a:pt x="559" y="624"/>
                    <a:pt x="811" y="519"/>
                    <a:pt x="1050" y="397"/>
                  </a:cubicBezTo>
                  <a:cubicBezTo>
                    <a:pt x="1152" y="343"/>
                    <a:pt x="1193" y="218"/>
                    <a:pt x="1139" y="115"/>
                  </a:cubicBezTo>
                  <a:cubicBezTo>
                    <a:pt x="1101" y="42"/>
                    <a:pt x="1029" y="1"/>
                    <a:pt x="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8"/>
            <p:cNvSpPr/>
            <p:nvPr/>
          </p:nvSpPr>
          <p:spPr>
            <a:xfrm>
              <a:off x="2916000" y="1238675"/>
              <a:ext cx="28225" cy="20900"/>
            </a:xfrm>
            <a:custGeom>
              <a:avLst/>
              <a:gdLst/>
              <a:ahLst/>
              <a:cxnLst/>
              <a:rect l="l" t="t" r="r" b="b"/>
              <a:pathLst>
                <a:path w="1129" h="836" extrusionOk="0">
                  <a:moveTo>
                    <a:pt x="240" y="0"/>
                  </a:moveTo>
                  <a:cubicBezTo>
                    <a:pt x="164" y="0"/>
                    <a:pt x="92" y="40"/>
                    <a:pt x="54" y="112"/>
                  </a:cubicBezTo>
                  <a:cubicBezTo>
                    <a:pt x="1" y="217"/>
                    <a:pt x="41" y="342"/>
                    <a:pt x="144" y="396"/>
                  </a:cubicBezTo>
                  <a:cubicBezTo>
                    <a:pt x="360" y="507"/>
                    <a:pt x="570" y="641"/>
                    <a:pt x="762" y="791"/>
                  </a:cubicBezTo>
                  <a:cubicBezTo>
                    <a:pt x="802" y="822"/>
                    <a:pt x="847" y="836"/>
                    <a:pt x="891" y="836"/>
                  </a:cubicBezTo>
                  <a:cubicBezTo>
                    <a:pt x="952" y="836"/>
                    <a:pt x="1017" y="809"/>
                    <a:pt x="1054" y="755"/>
                  </a:cubicBezTo>
                  <a:cubicBezTo>
                    <a:pt x="1128" y="664"/>
                    <a:pt x="1113" y="532"/>
                    <a:pt x="1019" y="463"/>
                  </a:cubicBezTo>
                  <a:cubicBezTo>
                    <a:pt x="804" y="298"/>
                    <a:pt x="577" y="150"/>
                    <a:pt x="336" y="23"/>
                  </a:cubicBezTo>
                  <a:cubicBezTo>
                    <a:pt x="305" y="8"/>
                    <a:pt x="272" y="0"/>
                    <a:pt x="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8"/>
            <p:cNvSpPr/>
            <p:nvPr/>
          </p:nvSpPr>
          <p:spPr>
            <a:xfrm>
              <a:off x="2879500" y="1227475"/>
              <a:ext cx="30400" cy="14400"/>
            </a:xfrm>
            <a:custGeom>
              <a:avLst/>
              <a:gdLst/>
              <a:ahLst/>
              <a:cxnLst/>
              <a:rect l="l" t="t" r="r" b="b"/>
              <a:pathLst>
                <a:path w="1216" h="576" extrusionOk="0">
                  <a:moveTo>
                    <a:pt x="222" y="1"/>
                  </a:moveTo>
                  <a:cubicBezTo>
                    <a:pt x="118" y="1"/>
                    <a:pt x="28" y="82"/>
                    <a:pt x="14" y="187"/>
                  </a:cubicBezTo>
                  <a:cubicBezTo>
                    <a:pt x="1" y="301"/>
                    <a:pt x="85" y="404"/>
                    <a:pt x="199" y="417"/>
                  </a:cubicBezTo>
                  <a:cubicBezTo>
                    <a:pt x="443" y="446"/>
                    <a:pt x="684" y="498"/>
                    <a:pt x="920" y="567"/>
                  </a:cubicBezTo>
                  <a:cubicBezTo>
                    <a:pt x="938" y="571"/>
                    <a:pt x="961" y="576"/>
                    <a:pt x="981" y="576"/>
                  </a:cubicBezTo>
                  <a:cubicBezTo>
                    <a:pt x="1070" y="576"/>
                    <a:pt x="1153" y="516"/>
                    <a:pt x="1182" y="426"/>
                  </a:cubicBezTo>
                  <a:cubicBezTo>
                    <a:pt x="1215" y="315"/>
                    <a:pt x="1155" y="201"/>
                    <a:pt x="1043" y="167"/>
                  </a:cubicBezTo>
                  <a:cubicBezTo>
                    <a:pt x="782" y="89"/>
                    <a:pt x="516" y="33"/>
                    <a:pt x="246" y="2"/>
                  </a:cubicBezTo>
                  <a:cubicBezTo>
                    <a:pt x="238" y="1"/>
                    <a:pt x="230" y="1"/>
                    <a:pt x="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8"/>
            <p:cNvSpPr/>
            <p:nvPr/>
          </p:nvSpPr>
          <p:spPr>
            <a:xfrm>
              <a:off x="2958150" y="1371000"/>
              <a:ext cx="20400" cy="27850"/>
            </a:xfrm>
            <a:custGeom>
              <a:avLst/>
              <a:gdLst/>
              <a:ahLst/>
              <a:cxnLst/>
              <a:rect l="l" t="t" r="r" b="b"/>
              <a:pathLst>
                <a:path w="816" h="1114" extrusionOk="0">
                  <a:moveTo>
                    <a:pt x="579" y="0"/>
                  </a:moveTo>
                  <a:cubicBezTo>
                    <a:pt x="494" y="0"/>
                    <a:pt x="415" y="52"/>
                    <a:pt x="382" y="133"/>
                  </a:cubicBezTo>
                  <a:cubicBezTo>
                    <a:pt x="297" y="363"/>
                    <a:pt x="188" y="586"/>
                    <a:pt x="58" y="796"/>
                  </a:cubicBezTo>
                  <a:cubicBezTo>
                    <a:pt x="0" y="892"/>
                    <a:pt x="32" y="1024"/>
                    <a:pt x="130" y="1082"/>
                  </a:cubicBezTo>
                  <a:cubicBezTo>
                    <a:pt x="163" y="1102"/>
                    <a:pt x="201" y="1113"/>
                    <a:pt x="237" y="1113"/>
                  </a:cubicBezTo>
                  <a:cubicBezTo>
                    <a:pt x="308" y="1113"/>
                    <a:pt x="378" y="1077"/>
                    <a:pt x="416" y="1013"/>
                  </a:cubicBezTo>
                  <a:cubicBezTo>
                    <a:pt x="556" y="780"/>
                    <a:pt x="677" y="535"/>
                    <a:pt x="773" y="285"/>
                  </a:cubicBezTo>
                  <a:cubicBezTo>
                    <a:pt x="815" y="175"/>
                    <a:pt x="759" y="55"/>
                    <a:pt x="654" y="15"/>
                  </a:cubicBezTo>
                  <a:cubicBezTo>
                    <a:pt x="629" y="5"/>
                    <a:pt x="604" y="0"/>
                    <a:pt x="5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8"/>
            <p:cNvSpPr/>
            <p:nvPr/>
          </p:nvSpPr>
          <p:spPr>
            <a:xfrm>
              <a:off x="2805700" y="1236625"/>
              <a:ext cx="28625" cy="20225"/>
            </a:xfrm>
            <a:custGeom>
              <a:avLst/>
              <a:gdLst/>
              <a:ahLst/>
              <a:cxnLst/>
              <a:rect l="l" t="t" r="r" b="b"/>
              <a:pathLst>
                <a:path w="1145" h="809" extrusionOk="0">
                  <a:moveTo>
                    <a:pt x="910" y="0"/>
                  </a:moveTo>
                  <a:cubicBezTo>
                    <a:pt x="880" y="0"/>
                    <a:pt x="850" y="7"/>
                    <a:pt x="820" y="20"/>
                  </a:cubicBezTo>
                  <a:cubicBezTo>
                    <a:pt x="575" y="134"/>
                    <a:pt x="338" y="270"/>
                    <a:pt x="117" y="426"/>
                  </a:cubicBezTo>
                  <a:cubicBezTo>
                    <a:pt x="23" y="493"/>
                    <a:pt x="1" y="625"/>
                    <a:pt x="68" y="719"/>
                  </a:cubicBezTo>
                  <a:cubicBezTo>
                    <a:pt x="110" y="779"/>
                    <a:pt x="173" y="808"/>
                    <a:pt x="238" y="808"/>
                  </a:cubicBezTo>
                  <a:cubicBezTo>
                    <a:pt x="280" y="808"/>
                    <a:pt x="322" y="797"/>
                    <a:pt x="358" y="770"/>
                  </a:cubicBezTo>
                  <a:cubicBezTo>
                    <a:pt x="559" y="627"/>
                    <a:pt x="773" y="505"/>
                    <a:pt x="994" y="402"/>
                  </a:cubicBezTo>
                  <a:cubicBezTo>
                    <a:pt x="1099" y="355"/>
                    <a:pt x="1144" y="228"/>
                    <a:pt x="1097" y="123"/>
                  </a:cubicBezTo>
                  <a:cubicBezTo>
                    <a:pt x="1063" y="45"/>
                    <a:pt x="989" y="0"/>
                    <a:pt x="9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8"/>
            <p:cNvSpPr/>
            <p:nvPr/>
          </p:nvSpPr>
          <p:spPr>
            <a:xfrm>
              <a:off x="2946600" y="1262275"/>
              <a:ext cx="23350" cy="26050"/>
            </a:xfrm>
            <a:custGeom>
              <a:avLst/>
              <a:gdLst/>
              <a:ahLst/>
              <a:cxnLst/>
              <a:rect l="l" t="t" r="r" b="b"/>
              <a:pathLst>
                <a:path w="934" h="1042" extrusionOk="0">
                  <a:moveTo>
                    <a:pt x="235" y="0"/>
                  </a:moveTo>
                  <a:cubicBezTo>
                    <a:pt x="185" y="0"/>
                    <a:pt x="135" y="18"/>
                    <a:pt x="94" y="55"/>
                  </a:cubicBezTo>
                  <a:cubicBezTo>
                    <a:pt x="7" y="133"/>
                    <a:pt x="0" y="262"/>
                    <a:pt x="78" y="349"/>
                  </a:cubicBezTo>
                  <a:cubicBezTo>
                    <a:pt x="241" y="535"/>
                    <a:pt x="391" y="731"/>
                    <a:pt x="516" y="941"/>
                  </a:cubicBezTo>
                  <a:cubicBezTo>
                    <a:pt x="554" y="1006"/>
                    <a:pt x="625" y="1041"/>
                    <a:pt x="695" y="1041"/>
                  </a:cubicBezTo>
                  <a:cubicBezTo>
                    <a:pt x="730" y="1041"/>
                    <a:pt x="770" y="1030"/>
                    <a:pt x="804" y="1010"/>
                  </a:cubicBezTo>
                  <a:cubicBezTo>
                    <a:pt x="900" y="950"/>
                    <a:pt x="933" y="820"/>
                    <a:pt x="873" y="724"/>
                  </a:cubicBezTo>
                  <a:cubicBezTo>
                    <a:pt x="732" y="492"/>
                    <a:pt x="569" y="273"/>
                    <a:pt x="391" y="70"/>
                  </a:cubicBezTo>
                  <a:cubicBezTo>
                    <a:pt x="349" y="24"/>
                    <a:pt x="292" y="0"/>
                    <a:pt x="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8"/>
            <p:cNvSpPr/>
            <p:nvPr/>
          </p:nvSpPr>
          <p:spPr>
            <a:xfrm>
              <a:off x="2966575" y="1295200"/>
              <a:ext cx="16925" cy="29125"/>
            </a:xfrm>
            <a:custGeom>
              <a:avLst/>
              <a:gdLst/>
              <a:ahLst/>
              <a:cxnLst/>
              <a:rect l="l" t="t" r="r" b="b"/>
              <a:pathLst>
                <a:path w="677" h="1165" extrusionOk="0">
                  <a:moveTo>
                    <a:pt x="239" y="0"/>
                  </a:moveTo>
                  <a:cubicBezTo>
                    <a:pt x="214" y="0"/>
                    <a:pt x="188" y="5"/>
                    <a:pt x="163" y="15"/>
                  </a:cubicBezTo>
                  <a:cubicBezTo>
                    <a:pt x="54" y="57"/>
                    <a:pt x="0" y="178"/>
                    <a:pt x="43" y="285"/>
                  </a:cubicBezTo>
                  <a:cubicBezTo>
                    <a:pt x="130" y="515"/>
                    <a:pt x="197" y="751"/>
                    <a:pt x="242" y="995"/>
                  </a:cubicBezTo>
                  <a:cubicBezTo>
                    <a:pt x="259" y="1095"/>
                    <a:pt x="347" y="1165"/>
                    <a:pt x="447" y="1165"/>
                  </a:cubicBezTo>
                  <a:cubicBezTo>
                    <a:pt x="463" y="1165"/>
                    <a:pt x="474" y="1165"/>
                    <a:pt x="487" y="1162"/>
                  </a:cubicBezTo>
                  <a:cubicBezTo>
                    <a:pt x="601" y="1140"/>
                    <a:pt x="677" y="1031"/>
                    <a:pt x="655" y="919"/>
                  </a:cubicBezTo>
                  <a:cubicBezTo>
                    <a:pt x="603" y="651"/>
                    <a:pt x="530" y="385"/>
                    <a:pt x="434" y="135"/>
                  </a:cubicBezTo>
                  <a:cubicBezTo>
                    <a:pt x="401" y="51"/>
                    <a:pt x="322"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48"/>
          <p:cNvGrpSpPr/>
          <p:nvPr/>
        </p:nvGrpSpPr>
        <p:grpSpPr>
          <a:xfrm>
            <a:off x="2611953" y="2000425"/>
            <a:ext cx="357250" cy="241500"/>
            <a:chOff x="2659300" y="1809000"/>
            <a:chExt cx="357250" cy="241500"/>
          </a:xfrm>
        </p:grpSpPr>
        <p:sp>
          <p:nvSpPr>
            <p:cNvPr id="2610" name="Google Shape;2610;p48"/>
            <p:cNvSpPr/>
            <p:nvPr/>
          </p:nvSpPr>
          <p:spPr>
            <a:xfrm>
              <a:off x="2721550" y="1809000"/>
              <a:ext cx="295000" cy="143125"/>
            </a:xfrm>
            <a:custGeom>
              <a:avLst/>
              <a:gdLst/>
              <a:ahLst/>
              <a:cxnLst/>
              <a:rect l="l" t="t" r="r" b="b"/>
              <a:pathLst>
                <a:path w="11800" h="5725" extrusionOk="0">
                  <a:moveTo>
                    <a:pt x="230" y="1"/>
                  </a:moveTo>
                  <a:cubicBezTo>
                    <a:pt x="208" y="1"/>
                    <a:pt x="188" y="10"/>
                    <a:pt x="174" y="25"/>
                  </a:cubicBezTo>
                  <a:cubicBezTo>
                    <a:pt x="0" y="206"/>
                    <a:pt x="123" y="418"/>
                    <a:pt x="299" y="418"/>
                  </a:cubicBezTo>
                  <a:lnTo>
                    <a:pt x="11306" y="418"/>
                  </a:lnTo>
                  <a:cubicBezTo>
                    <a:pt x="11346" y="418"/>
                    <a:pt x="11380" y="452"/>
                    <a:pt x="11380" y="492"/>
                  </a:cubicBezTo>
                  <a:lnTo>
                    <a:pt x="11380" y="5585"/>
                  </a:lnTo>
                  <a:cubicBezTo>
                    <a:pt x="11380" y="5607"/>
                    <a:pt x="11387" y="5627"/>
                    <a:pt x="11404" y="5640"/>
                  </a:cubicBezTo>
                  <a:cubicBezTo>
                    <a:pt x="11466" y="5700"/>
                    <a:pt x="11531" y="5725"/>
                    <a:pt x="11591" y="5725"/>
                  </a:cubicBezTo>
                  <a:cubicBezTo>
                    <a:pt x="11705" y="5725"/>
                    <a:pt x="11797" y="5632"/>
                    <a:pt x="11797" y="5515"/>
                  </a:cubicBezTo>
                  <a:lnTo>
                    <a:pt x="11797" y="224"/>
                  </a:lnTo>
                  <a:cubicBezTo>
                    <a:pt x="11800" y="101"/>
                    <a:pt x="11704" y="1"/>
                    <a:pt x="115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8"/>
            <p:cNvSpPr/>
            <p:nvPr/>
          </p:nvSpPr>
          <p:spPr>
            <a:xfrm>
              <a:off x="2727075" y="1965975"/>
              <a:ext cx="289475" cy="84450"/>
            </a:xfrm>
            <a:custGeom>
              <a:avLst/>
              <a:gdLst/>
              <a:ahLst/>
              <a:cxnLst/>
              <a:rect l="l" t="t" r="r" b="b"/>
              <a:pathLst>
                <a:path w="11579" h="3378" extrusionOk="0">
                  <a:moveTo>
                    <a:pt x="11371" y="1"/>
                  </a:moveTo>
                  <a:cubicBezTo>
                    <a:pt x="11312" y="1"/>
                    <a:pt x="11247" y="25"/>
                    <a:pt x="11186" y="85"/>
                  </a:cubicBezTo>
                  <a:cubicBezTo>
                    <a:pt x="11170" y="100"/>
                    <a:pt x="11161" y="120"/>
                    <a:pt x="11161" y="141"/>
                  </a:cubicBezTo>
                  <a:lnTo>
                    <a:pt x="11161" y="2887"/>
                  </a:lnTo>
                  <a:cubicBezTo>
                    <a:pt x="11161" y="2925"/>
                    <a:pt x="11128" y="2958"/>
                    <a:pt x="11087" y="2958"/>
                  </a:cubicBezTo>
                  <a:lnTo>
                    <a:pt x="230" y="2958"/>
                  </a:lnTo>
                  <a:cubicBezTo>
                    <a:pt x="208" y="2958"/>
                    <a:pt x="188" y="2967"/>
                    <a:pt x="174" y="2985"/>
                  </a:cubicBezTo>
                  <a:cubicBezTo>
                    <a:pt x="0" y="3166"/>
                    <a:pt x="123" y="3378"/>
                    <a:pt x="299" y="3378"/>
                  </a:cubicBezTo>
                  <a:lnTo>
                    <a:pt x="11360" y="3378"/>
                  </a:lnTo>
                  <a:cubicBezTo>
                    <a:pt x="11478" y="3378"/>
                    <a:pt x="11579" y="3280"/>
                    <a:pt x="11579" y="3157"/>
                  </a:cubicBezTo>
                  <a:lnTo>
                    <a:pt x="11579" y="210"/>
                  </a:lnTo>
                  <a:cubicBezTo>
                    <a:pt x="11579" y="94"/>
                    <a:pt x="11486" y="1"/>
                    <a:pt x="113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8"/>
            <p:cNvSpPr/>
            <p:nvPr/>
          </p:nvSpPr>
          <p:spPr>
            <a:xfrm>
              <a:off x="2659300" y="1809000"/>
              <a:ext cx="58300" cy="241500"/>
            </a:xfrm>
            <a:custGeom>
              <a:avLst/>
              <a:gdLst/>
              <a:ahLst/>
              <a:cxnLst/>
              <a:rect l="l" t="t" r="r" b="b"/>
              <a:pathLst>
                <a:path w="2332" h="9660" extrusionOk="0">
                  <a:moveTo>
                    <a:pt x="222" y="1"/>
                  </a:moveTo>
                  <a:cubicBezTo>
                    <a:pt x="101" y="1"/>
                    <a:pt x="1" y="99"/>
                    <a:pt x="1" y="222"/>
                  </a:cubicBezTo>
                  <a:lnTo>
                    <a:pt x="1" y="9438"/>
                  </a:lnTo>
                  <a:cubicBezTo>
                    <a:pt x="1" y="9559"/>
                    <a:pt x="99" y="9659"/>
                    <a:pt x="222" y="9659"/>
                  </a:cubicBezTo>
                  <a:lnTo>
                    <a:pt x="2104" y="9659"/>
                  </a:lnTo>
                  <a:cubicBezTo>
                    <a:pt x="2126" y="9659"/>
                    <a:pt x="2144" y="9650"/>
                    <a:pt x="2160" y="9635"/>
                  </a:cubicBezTo>
                  <a:cubicBezTo>
                    <a:pt x="2332" y="9454"/>
                    <a:pt x="2209" y="9237"/>
                    <a:pt x="2032" y="9237"/>
                  </a:cubicBezTo>
                  <a:lnTo>
                    <a:pt x="492" y="9237"/>
                  </a:lnTo>
                  <a:cubicBezTo>
                    <a:pt x="454" y="9237"/>
                    <a:pt x="420" y="9204"/>
                    <a:pt x="420" y="9166"/>
                  </a:cubicBezTo>
                  <a:lnTo>
                    <a:pt x="420" y="492"/>
                  </a:lnTo>
                  <a:cubicBezTo>
                    <a:pt x="420" y="452"/>
                    <a:pt x="454" y="418"/>
                    <a:pt x="492" y="418"/>
                  </a:cubicBezTo>
                  <a:lnTo>
                    <a:pt x="1885" y="418"/>
                  </a:lnTo>
                  <a:cubicBezTo>
                    <a:pt x="1907" y="418"/>
                    <a:pt x="1927" y="412"/>
                    <a:pt x="1941" y="394"/>
                  </a:cubicBezTo>
                  <a:cubicBezTo>
                    <a:pt x="2115" y="213"/>
                    <a:pt x="1992" y="1"/>
                    <a:pt x="18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8"/>
            <p:cNvSpPr/>
            <p:nvPr/>
          </p:nvSpPr>
          <p:spPr>
            <a:xfrm>
              <a:off x="2814925" y="1829925"/>
              <a:ext cx="98475" cy="10475"/>
            </a:xfrm>
            <a:custGeom>
              <a:avLst/>
              <a:gdLst/>
              <a:ahLst/>
              <a:cxnLst/>
              <a:rect l="l" t="t" r="r" b="b"/>
              <a:pathLst>
                <a:path w="3939" h="419" extrusionOk="0">
                  <a:moveTo>
                    <a:pt x="233" y="1"/>
                  </a:moveTo>
                  <a:cubicBezTo>
                    <a:pt x="125" y="1"/>
                    <a:pt x="27" y="79"/>
                    <a:pt x="16" y="184"/>
                  </a:cubicBezTo>
                  <a:cubicBezTo>
                    <a:pt x="0" y="314"/>
                    <a:pt x="101" y="418"/>
                    <a:pt x="224" y="418"/>
                  </a:cubicBezTo>
                  <a:lnTo>
                    <a:pt x="3707" y="418"/>
                  </a:lnTo>
                  <a:cubicBezTo>
                    <a:pt x="3811" y="418"/>
                    <a:pt x="3910" y="340"/>
                    <a:pt x="3921" y="235"/>
                  </a:cubicBezTo>
                  <a:cubicBezTo>
                    <a:pt x="3939" y="110"/>
                    <a:pt x="3841" y="1"/>
                    <a:pt x="3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8"/>
            <p:cNvSpPr/>
            <p:nvPr/>
          </p:nvSpPr>
          <p:spPr>
            <a:xfrm>
              <a:off x="2762675" y="1829925"/>
              <a:ext cx="42550" cy="10475"/>
            </a:xfrm>
            <a:custGeom>
              <a:avLst/>
              <a:gdLst/>
              <a:ahLst/>
              <a:cxnLst/>
              <a:rect l="l" t="t" r="r" b="b"/>
              <a:pathLst>
                <a:path w="1702" h="419" extrusionOk="0">
                  <a:moveTo>
                    <a:pt x="231" y="1"/>
                  </a:moveTo>
                  <a:cubicBezTo>
                    <a:pt x="126" y="1"/>
                    <a:pt x="27" y="79"/>
                    <a:pt x="16" y="184"/>
                  </a:cubicBezTo>
                  <a:cubicBezTo>
                    <a:pt x="1" y="314"/>
                    <a:pt x="101" y="418"/>
                    <a:pt x="224" y="418"/>
                  </a:cubicBezTo>
                  <a:lnTo>
                    <a:pt x="1470" y="418"/>
                  </a:lnTo>
                  <a:cubicBezTo>
                    <a:pt x="1577" y="418"/>
                    <a:pt x="1675" y="340"/>
                    <a:pt x="1686" y="235"/>
                  </a:cubicBezTo>
                  <a:cubicBezTo>
                    <a:pt x="1702" y="110"/>
                    <a:pt x="1601" y="1"/>
                    <a:pt x="1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8"/>
            <p:cNvSpPr/>
            <p:nvPr/>
          </p:nvSpPr>
          <p:spPr>
            <a:xfrm>
              <a:off x="2685550" y="1861300"/>
              <a:ext cx="53050" cy="10525"/>
            </a:xfrm>
            <a:custGeom>
              <a:avLst/>
              <a:gdLst/>
              <a:ahLst/>
              <a:cxnLst/>
              <a:rect l="l" t="t" r="r" b="b"/>
              <a:pathLst>
                <a:path w="2122" h="421" extrusionOk="0">
                  <a:moveTo>
                    <a:pt x="232" y="1"/>
                  </a:moveTo>
                  <a:cubicBezTo>
                    <a:pt x="127" y="1"/>
                    <a:pt x="29" y="79"/>
                    <a:pt x="18" y="186"/>
                  </a:cubicBezTo>
                  <a:cubicBezTo>
                    <a:pt x="0" y="313"/>
                    <a:pt x="101" y="420"/>
                    <a:pt x="223" y="420"/>
                  </a:cubicBezTo>
                  <a:lnTo>
                    <a:pt x="1891" y="420"/>
                  </a:lnTo>
                  <a:cubicBezTo>
                    <a:pt x="1996" y="420"/>
                    <a:pt x="2094" y="342"/>
                    <a:pt x="2105" y="235"/>
                  </a:cubicBezTo>
                  <a:cubicBezTo>
                    <a:pt x="2121" y="110"/>
                    <a:pt x="2025" y="1"/>
                    <a:pt x="1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8"/>
            <p:cNvSpPr/>
            <p:nvPr/>
          </p:nvSpPr>
          <p:spPr>
            <a:xfrm>
              <a:off x="2685550" y="1882225"/>
              <a:ext cx="94900" cy="10525"/>
            </a:xfrm>
            <a:custGeom>
              <a:avLst/>
              <a:gdLst/>
              <a:ahLst/>
              <a:cxnLst/>
              <a:rect l="l" t="t" r="r" b="b"/>
              <a:pathLst>
                <a:path w="3796" h="421" extrusionOk="0">
                  <a:moveTo>
                    <a:pt x="223" y="1"/>
                  </a:moveTo>
                  <a:cubicBezTo>
                    <a:pt x="98" y="1"/>
                    <a:pt x="0" y="110"/>
                    <a:pt x="18" y="235"/>
                  </a:cubicBezTo>
                  <a:cubicBezTo>
                    <a:pt x="29" y="345"/>
                    <a:pt x="127" y="421"/>
                    <a:pt x="232" y="421"/>
                  </a:cubicBezTo>
                  <a:lnTo>
                    <a:pt x="3566" y="421"/>
                  </a:lnTo>
                  <a:cubicBezTo>
                    <a:pt x="3671" y="421"/>
                    <a:pt x="3769" y="343"/>
                    <a:pt x="3780" y="235"/>
                  </a:cubicBezTo>
                  <a:cubicBezTo>
                    <a:pt x="3796" y="108"/>
                    <a:pt x="3695" y="1"/>
                    <a:pt x="3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8"/>
            <p:cNvSpPr/>
            <p:nvPr/>
          </p:nvSpPr>
          <p:spPr>
            <a:xfrm>
              <a:off x="2737900" y="1903175"/>
              <a:ext cx="42225" cy="10500"/>
            </a:xfrm>
            <a:custGeom>
              <a:avLst/>
              <a:gdLst/>
              <a:ahLst/>
              <a:cxnLst/>
              <a:rect l="l" t="t" r="r" b="b"/>
              <a:pathLst>
                <a:path w="1689" h="420" extrusionOk="0">
                  <a:moveTo>
                    <a:pt x="230" y="0"/>
                  </a:moveTo>
                  <a:cubicBezTo>
                    <a:pt x="125" y="0"/>
                    <a:pt x="27" y="78"/>
                    <a:pt x="16" y="186"/>
                  </a:cubicBezTo>
                  <a:cubicBezTo>
                    <a:pt x="0" y="313"/>
                    <a:pt x="101" y="420"/>
                    <a:pt x="224" y="420"/>
                  </a:cubicBezTo>
                  <a:lnTo>
                    <a:pt x="1465" y="420"/>
                  </a:lnTo>
                  <a:cubicBezTo>
                    <a:pt x="1590" y="420"/>
                    <a:pt x="1688" y="311"/>
                    <a:pt x="1673" y="186"/>
                  </a:cubicBezTo>
                  <a:cubicBezTo>
                    <a:pt x="1661" y="78"/>
                    <a:pt x="1565" y="0"/>
                    <a:pt x="1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8"/>
            <p:cNvSpPr/>
            <p:nvPr/>
          </p:nvSpPr>
          <p:spPr>
            <a:xfrm>
              <a:off x="2685550" y="1903175"/>
              <a:ext cx="42600" cy="10500"/>
            </a:xfrm>
            <a:custGeom>
              <a:avLst/>
              <a:gdLst/>
              <a:ahLst/>
              <a:cxnLst/>
              <a:rect l="l" t="t" r="r" b="b"/>
              <a:pathLst>
                <a:path w="1704" h="420" extrusionOk="0">
                  <a:moveTo>
                    <a:pt x="232" y="0"/>
                  </a:moveTo>
                  <a:cubicBezTo>
                    <a:pt x="125" y="0"/>
                    <a:pt x="29" y="78"/>
                    <a:pt x="18" y="186"/>
                  </a:cubicBezTo>
                  <a:cubicBezTo>
                    <a:pt x="0" y="313"/>
                    <a:pt x="101" y="420"/>
                    <a:pt x="223" y="420"/>
                  </a:cubicBezTo>
                  <a:lnTo>
                    <a:pt x="1471" y="420"/>
                  </a:lnTo>
                  <a:cubicBezTo>
                    <a:pt x="1579" y="420"/>
                    <a:pt x="1675" y="342"/>
                    <a:pt x="1686" y="235"/>
                  </a:cubicBezTo>
                  <a:cubicBezTo>
                    <a:pt x="1704" y="107"/>
                    <a:pt x="1603" y="0"/>
                    <a:pt x="14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8"/>
            <p:cNvSpPr/>
            <p:nvPr/>
          </p:nvSpPr>
          <p:spPr>
            <a:xfrm>
              <a:off x="2874200" y="1850875"/>
              <a:ext cx="31450" cy="31375"/>
            </a:xfrm>
            <a:custGeom>
              <a:avLst/>
              <a:gdLst/>
              <a:ahLst/>
              <a:cxnLst/>
              <a:rect l="l" t="t" r="r" b="b"/>
              <a:pathLst>
                <a:path w="1258" h="1255" extrusionOk="0">
                  <a:moveTo>
                    <a:pt x="838" y="418"/>
                  </a:moveTo>
                  <a:lnTo>
                    <a:pt x="838" y="837"/>
                  </a:lnTo>
                  <a:lnTo>
                    <a:pt x="420" y="837"/>
                  </a:lnTo>
                  <a:lnTo>
                    <a:pt x="420" y="418"/>
                  </a:lnTo>
                  <a:close/>
                  <a:moveTo>
                    <a:pt x="210" y="0"/>
                  </a:moveTo>
                  <a:cubicBezTo>
                    <a:pt x="96" y="0"/>
                    <a:pt x="0" y="94"/>
                    <a:pt x="0" y="210"/>
                  </a:cubicBezTo>
                  <a:lnTo>
                    <a:pt x="0" y="1047"/>
                  </a:lnTo>
                  <a:cubicBezTo>
                    <a:pt x="0" y="1163"/>
                    <a:pt x="96" y="1255"/>
                    <a:pt x="210" y="1255"/>
                  </a:cubicBezTo>
                  <a:lnTo>
                    <a:pt x="1048" y="1255"/>
                  </a:lnTo>
                  <a:cubicBezTo>
                    <a:pt x="1161" y="1255"/>
                    <a:pt x="1257" y="1161"/>
                    <a:pt x="1257" y="1047"/>
                  </a:cubicBezTo>
                  <a:lnTo>
                    <a:pt x="1257" y="210"/>
                  </a:lnTo>
                  <a:cubicBezTo>
                    <a:pt x="1257" y="94"/>
                    <a:pt x="1161" y="0"/>
                    <a:pt x="1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8"/>
            <p:cNvSpPr/>
            <p:nvPr/>
          </p:nvSpPr>
          <p:spPr>
            <a:xfrm>
              <a:off x="2874200" y="1892725"/>
              <a:ext cx="31450" cy="31400"/>
            </a:xfrm>
            <a:custGeom>
              <a:avLst/>
              <a:gdLst/>
              <a:ahLst/>
              <a:cxnLst/>
              <a:rect l="l" t="t" r="r" b="b"/>
              <a:pathLst>
                <a:path w="1258" h="1256" extrusionOk="0">
                  <a:moveTo>
                    <a:pt x="838" y="418"/>
                  </a:moveTo>
                  <a:lnTo>
                    <a:pt x="838" y="838"/>
                  </a:lnTo>
                  <a:lnTo>
                    <a:pt x="420" y="838"/>
                  </a:lnTo>
                  <a:lnTo>
                    <a:pt x="420" y="418"/>
                  </a:lnTo>
                  <a:close/>
                  <a:moveTo>
                    <a:pt x="210" y="1"/>
                  </a:moveTo>
                  <a:cubicBezTo>
                    <a:pt x="96" y="1"/>
                    <a:pt x="0" y="94"/>
                    <a:pt x="0" y="211"/>
                  </a:cubicBezTo>
                  <a:lnTo>
                    <a:pt x="0" y="1048"/>
                  </a:lnTo>
                  <a:cubicBezTo>
                    <a:pt x="0" y="1164"/>
                    <a:pt x="96" y="1255"/>
                    <a:pt x="210" y="1255"/>
                  </a:cubicBezTo>
                  <a:lnTo>
                    <a:pt x="1048" y="1255"/>
                  </a:lnTo>
                  <a:cubicBezTo>
                    <a:pt x="1161" y="1255"/>
                    <a:pt x="1257" y="1162"/>
                    <a:pt x="1257" y="1048"/>
                  </a:cubicBezTo>
                  <a:lnTo>
                    <a:pt x="1257" y="211"/>
                  </a:lnTo>
                  <a:cubicBezTo>
                    <a:pt x="1257" y="94"/>
                    <a:pt x="1161"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8"/>
            <p:cNvSpPr/>
            <p:nvPr/>
          </p:nvSpPr>
          <p:spPr>
            <a:xfrm>
              <a:off x="2916050" y="1850875"/>
              <a:ext cx="31450" cy="31375"/>
            </a:xfrm>
            <a:custGeom>
              <a:avLst/>
              <a:gdLst/>
              <a:ahLst/>
              <a:cxnLst/>
              <a:rect l="l" t="t" r="r" b="b"/>
              <a:pathLst>
                <a:path w="1258" h="1255" extrusionOk="0">
                  <a:moveTo>
                    <a:pt x="838" y="418"/>
                  </a:moveTo>
                  <a:lnTo>
                    <a:pt x="838" y="837"/>
                  </a:lnTo>
                  <a:lnTo>
                    <a:pt x="421" y="837"/>
                  </a:lnTo>
                  <a:lnTo>
                    <a:pt x="421" y="418"/>
                  </a:lnTo>
                  <a:close/>
                  <a:moveTo>
                    <a:pt x="211" y="0"/>
                  </a:moveTo>
                  <a:cubicBezTo>
                    <a:pt x="97" y="0"/>
                    <a:pt x="1" y="94"/>
                    <a:pt x="1" y="210"/>
                  </a:cubicBezTo>
                  <a:lnTo>
                    <a:pt x="1" y="1047"/>
                  </a:lnTo>
                  <a:cubicBezTo>
                    <a:pt x="1" y="1161"/>
                    <a:pt x="97" y="1255"/>
                    <a:pt x="211" y="1255"/>
                  </a:cubicBezTo>
                  <a:lnTo>
                    <a:pt x="1048" y="1255"/>
                  </a:lnTo>
                  <a:cubicBezTo>
                    <a:pt x="1162" y="1255"/>
                    <a:pt x="1258" y="1161"/>
                    <a:pt x="1258" y="1047"/>
                  </a:cubicBezTo>
                  <a:lnTo>
                    <a:pt x="1258" y="210"/>
                  </a:lnTo>
                  <a:cubicBezTo>
                    <a:pt x="1258" y="94"/>
                    <a:pt x="1162" y="0"/>
                    <a:pt x="1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8"/>
            <p:cNvSpPr/>
            <p:nvPr/>
          </p:nvSpPr>
          <p:spPr>
            <a:xfrm>
              <a:off x="2916050" y="1892725"/>
              <a:ext cx="31450" cy="31400"/>
            </a:xfrm>
            <a:custGeom>
              <a:avLst/>
              <a:gdLst/>
              <a:ahLst/>
              <a:cxnLst/>
              <a:rect l="l" t="t" r="r" b="b"/>
              <a:pathLst>
                <a:path w="1258" h="1256" extrusionOk="0">
                  <a:moveTo>
                    <a:pt x="838" y="418"/>
                  </a:moveTo>
                  <a:lnTo>
                    <a:pt x="838" y="838"/>
                  </a:lnTo>
                  <a:lnTo>
                    <a:pt x="421" y="838"/>
                  </a:lnTo>
                  <a:lnTo>
                    <a:pt x="421" y="418"/>
                  </a:lnTo>
                  <a:close/>
                  <a:moveTo>
                    <a:pt x="211" y="1"/>
                  </a:moveTo>
                  <a:cubicBezTo>
                    <a:pt x="97" y="1"/>
                    <a:pt x="1" y="94"/>
                    <a:pt x="1" y="211"/>
                  </a:cubicBezTo>
                  <a:lnTo>
                    <a:pt x="1" y="1048"/>
                  </a:lnTo>
                  <a:cubicBezTo>
                    <a:pt x="1" y="1164"/>
                    <a:pt x="97" y="1255"/>
                    <a:pt x="211" y="1255"/>
                  </a:cubicBezTo>
                  <a:lnTo>
                    <a:pt x="1048" y="1255"/>
                  </a:lnTo>
                  <a:cubicBezTo>
                    <a:pt x="1162" y="1255"/>
                    <a:pt x="1258" y="1162"/>
                    <a:pt x="1258" y="1048"/>
                  </a:cubicBezTo>
                  <a:lnTo>
                    <a:pt x="1258" y="211"/>
                  </a:lnTo>
                  <a:cubicBezTo>
                    <a:pt x="1258" y="94"/>
                    <a:pt x="1162"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8"/>
            <p:cNvSpPr/>
            <p:nvPr/>
          </p:nvSpPr>
          <p:spPr>
            <a:xfrm>
              <a:off x="2957925" y="1850875"/>
              <a:ext cx="31450" cy="31375"/>
            </a:xfrm>
            <a:custGeom>
              <a:avLst/>
              <a:gdLst/>
              <a:ahLst/>
              <a:cxnLst/>
              <a:rect l="l" t="t" r="r" b="b"/>
              <a:pathLst>
                <a:path w="1258" h="1255" extrusionOk="0">
                  <a:moveTo>
                    <a:pt x="838" y="418"/>
                  </a:moveTo>
                  <a:lnTo>
                    <a:pt x="838" y="837"/>
                  </a:lnTo>
                  <a:lnTo>
                    <a:pt x="420" y="837"/>
                  </a:lnTo>
                  <a:lnTo>
                    <a:pt x="420" y="418"/>
                  </a:lnTo>
                  <a:close/>
                  <a:moveTo>
                    <a:pt x="210" y="0"/>
                  </a:moveTo>
                  <a:cubicBezTo>
                    <a:pt x="96" y="0"/>
                    <a:pt x="0" y="94"/>
                    <a:pt x="0" y="210"/>
                  </a:cubicBezTo>
                  <a:lnTo>
                    <a:pt x="0" y="1047"/>
                  </a:lnTo>
                  <a:cubicBezTo>
                    <a:pt x="0" y="1163"/>
                    <a:pt x="96" y="1255"/>
                    <a:pt x="210" y="1255"/>
                  </a:cubicBezTo>
                  <a:lnTo>
                    <a:pt x="1048" y="1255"/>
                  </a:lnTo>
                  <a:cubicBezTo>
                    <a:pt x="1161" y="1255"/>
                    <a:pt x="1257" y="1161"/>
                    <a:pt x="1257" y="1047"/>
                  </a:cubicBezTo>
                  <a:lnTo>
                    <a:pt x="1257" y="210"/>
                  </a:lnTo>
                  <a:cubicBezTo>
                    <a:pt x="1257" y="94"/>
                    <a:pt x="1161" y="0"/>
                    <a:pt x="1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8"/>
            <p:cNvSpPr/>
            <p:nvPr/>
          </p:nvSpPr>
          <p:spPr>
            <a:xfrm>
              <a:off x="2957925" y="1892725"/>
              <a:ext cx="31450" cy="31400"/>
            </a:xfrm>
            <a:custGeom>
              <a:avLst/>
              <a:gdLst/>
              <a:ahLst/>
              <a:cxnLst/>
              <a:rect l="l" t="t" r="r" b="b"/>
              <a:pathLst>
                <a:path w="1258" h="1256" extrusionOk="0">
                  <a:moveTo>
                    <a:pt x="838" y="418"/>
                  </a:moveTo>
                  <a:lnTo>
                    <a:pt x="838" y="838"/>
                  </a:lnTo>
                  <a:lnTo>
                    <a:pt x="420" y="838"/>
                  </a:lnTo>
                  <a:lnTo>
                    <a:pt x="420" y="418"/>
                  </a:lnTo>
                  <a:close/>
                  <a:moveTo>
                    <a:pt x="210" y="1"/>
                  </a:moveTo>
                  <a:cubicBezTo>
                    <a:pt x="96" y="1"/>
                    <a:pt x="0" y="94"/>
                    <a:pt x="0" y="211"/>
                  </a:cubicBezTo>
                  <a:lnTo>
                    <a:pt x="0" y="1048"/>
                  </a:lnTo>
                  <a:cubicBezTo>
                    <a:pt x="0" y="1164"/>
                    <a:pt x="96" y="1255"/>
                    <a:pt x="210" y="1255"/>
                  </a:cubicBezTo>
                  <a:lnTo>
                    <a:pt x="1048" y="1255"/>
                  </a:lnTo>
                  <a:cubicBezTo>
                    <a:pt x="1161" y="1255"/>
                    <a:pt x="1257" y="1162"/>
                    <a:pt x="1257" y="1048"/>
                  </a:cubicBezTo>
                  <a:lnTo>
                    <a:pt x="1257" y="211"/>
                  </a:lnTo>
                  <a:cubicBezTo>
                    <a:pt x="1257" y="94"/>
                    <a:pt x="1161"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8"/>
            <p:cNvSpPr/>
            <p:nvPr/>
          </p:nvSpPr>
          <p:spPr>
            <a:xfrm>
              <a:off x="2790475" y="1850875"/>
              <a:ext cx="73300" cy="73250"/>
            </a:xfrm>
            <a:custGeom>
              <a:avLst/>
              <a:gdLst/>
              <a:ahLst/>
              <a:cxnLst/>
              <a:rect l="l" t="t" r="r" b="b"/>
              <a:pathLst>
                <a:path w="2932" h="2930" extrusionOk="0">
                  <a:moveTo>
                    <a:pt x="1235" y="418"/>
                  </a:moveTo>
                  <a:cubicBezTo>
                    <a:pt x="1150" y="829"/>
                    <a:pt x="827" y="1152"/>
                    <a:pt x="420" y="1233"/>
                  </a:cubicBezTo>
                  <a:lnTo>
                    <a:pt x="420" y="418"/>
                  </a:lnTo>
                  <a:close/>
                  <a:moveTo>
                    <a:pt x="2512" y="418"/>
                  </a:moveTo>
                  <a:lnTo>
                    <a:pt x="2512" y="1675"/>
                  </a:lnTo>
                  <a:lnTo>
                    <a:pt x="1257" y="1675"/>
                  </a:lnTo>
                  <a:lnTo>
                    <a:pt x="1257" y="1233"/>
                  </a:lnTo>
                  <a:cubicBezTo>
                    <a:pt x="1470" y="1016"/>
                    <a:pt x="1615" y="733"/>
                    <a:pt x="1662" y="418"/>
                  </a:cubicBezTo>
                  <a:close/>
                  <a:moveTo>
                    <a:pt x="2512" y="2092"/>
                  </a:moveTo>
                  <a:lnTo>
                    <a:pt x="2512" y="2512"/>
                  </a:lnTo>
                  <a:lnTo>
                    <a:pt x="1257" y="2512"/>
                  </a:lnTo>
                  <a:lnTo>
                    <a:pt x="1257" y="2092"/>
                  </a:lnTo>
                  <a:close/>
                  <a:moveTo>
                    <a:pt x="838" y="1534"/>
                  </a:moveTo>
                  <a:lnTo>
                    <a:pt x="838" y="2514"/>
                  </a:lnTo>
                  <a:lnTo>
                    <a:pt x="420" y="2514"/>
                  </a:lnTo>
                  <a:lnTo>
                    <a:pt x="420" y="1661"/>
                  </a:lnTo>
                  <a:cubicBezTo>
                    <a:pt x="568" y="1639"/>
                    <a:pt x="708" y="1597"/>
                    <a:pt x="838" y="1534"/>
                  </a:cubicBezTo>
                  <a:close/>
                  <a:moveTo>
                    <a:pt x="210" y="0"/>
                  </a:moveTo>
                  <a:cubicBezTo>
                    <a:pt x="96" y="0"/>
                    <a:pt x="0" y="94"/>
                    <a:pt x="0" y="210"/>
                  </a:cubicBezTo>
                  <a:lnTo>
                    <a:pt x="0" y="2722"/>
                  </a:lnTo>
                  <a:cubicBezTo>
                    <a:pt x="0" y="2836"/>
                    <a:pt x="96" y="2929"/>
                    <a:pt x="210" y="2929"/>
                  </a:cubicBezTo>
                  <a:lnTo>
                    <a:pt x="2722" y="2929"/>
                  </a:lnTo>
                  <a:cubicBezTo>
                    <a:pt x="2836" y="2929"/>
                    <a:pt x="2932" y="2836"/>
                    <a:pt x="2932" y="2722"/>
                  </a:cubicBezTo>
                  <a:lnTo>
                    <a:pt x="2932" y="210"/>
                  </a:lnTo>
                  <a:cubicBezTo>
                    <a:pt x="2932" y="94"/>
                    <a:pt x="2836" y="0"/>
                    <a:pt x="2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8"/>
            <p:cNvSpPr/>
            <p:nvPr/>
          </p:nvSpPr>
          <p:spPr>
            <a:xfrm>
              <a:off x="2755600" y="1934600"/>
              <a:ext cx="59350" cy="73250"/>
            </a:xfrm>
            <a:custGeom>
              <a:avLst/>
              <a:gdLst/>
              <a:ahLst/>
              <a:cxnLst/>
              <a:rect l="l" t="t" r="r" b="b"/>
              <a:pathLst>
                <a:path w="2374" h="2930" extrusionOk="0">
                  <a:moveTo>
                    <a:pt x="1954" y="422"/>
                  </a:moveTo>
                  <a:lnTo>
                    <a:pt x="1954" y="895"/>
                  </a:lnTo>
                  <a:cubicBezTo>
                    <a:pt x="1527" y="909"/>
                    <a:pt x="1136" y="1128"/>
                    <a:pt x="902" y="1474"/>
                  </a:cubicBezTo>
                  <a:cubicBezTo>
                    <a:pt x="755" y="1393"/>
                    <a:pt x="592" y="1338"/>
                    <a:pt x="420" y="1315"/>
                  </a:cubicBezTo>
                  <a:lnTo>
                    <a:pt x="420" y="422"/>
                  </a:lnTo>
                  <a:close/>
                  <a:moveTo>
                    <a:pt x="420" y="1735"/>
                  </a:moveTo>
                  <a:cubicBezTo>
                    <a:pt x="810" y="1813"/>
                    <a:pt x="1116" y="2121"/>
                    <a:pt x="1195" y="2512"/>
                  </a:cubicBezTo>
                  <a:lnTo>
                    <a:pt x="420" y="2512"/>
                  </a:lnTo>
                  <a:lnTo>
                    <a:pt x="420" y="1735"/>
                  </a:lnTo>
                  <a:close/>
                  <a:moveTo>
                    <a:pt x="1954" y="1315"/>
                  </a:moveTo>
                  <a:lnTo>
                    <a:pt x="1954" y="2512"/>
                  </a:lnTo>
                  <a:lnTo>
                    <a:pt x="1619" y="2512"/>
                  </a:lnTo>
                  <a:cubicBezTo>
                    <a:pt x="1579" y="2208"/>
                    <a:pt x="1438" y="1936"/>
                    <a:pt x="1235" y="1728"/>
                  </a:cubicBezTo>
                  <a:cubicBezTo>
                    <a:pt x="1393" y="1485"/>
                    <a:pt x="1659" y="1329"/>
                    <a:pt x="1954" y="1315"/>
                  </a:cubicBezTo>
                  <a:close/>
                  <a:moveTo>
                    <a:pt x="210" y="0"/>
                  </a:moveTo>
                  <a:cubicBezTo>
                    <a:pt x="96" y="0"/>
                    <a:pt x="0" y="94"/>
                    <a:pt x="0" y="210"/>
                  </a:cubicBezTo>
                  <a:lnTo>
                    <a:pt x="0" y="2722"/>
                  </a:lnTo>
                  <a:cubicBezTo>
                    <a:pt x="0" y="2836"/>
                    <a:pt x="96" y="2929"/>
                    <a:pt x="210" y="2929"/>
                  </a:cubicBezTo>
                  <a:lnTo>
                    <a:pt x="2163" y="2929"/>
                  </a:lnTo>
                  <a:cubicBezTo>
                    <a:pt x="2277" y="2929"/>
                    <a:pt x="2373" y="2836"/>
                    <a:pt x="2373" y="2722"/>
                  </a:cubicBezTo>
                  <a:lnTo>
                    <a:pt x="2373" y="210"/>
                  </a:lnTo>
                  <a:cubicBezTo>
                    <a:pt x="2373" y="94"/>
                    <a:pt x="2277" y="0"/>
                    <a:pt x="2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8"/>
            <p:cNvSpPr/>
            <p:nvPr/>
          </p:nvSpPr>
          <p:spPr>
            <a:xfrm>
              <a:off x="2867225" y="1934600"/>
              <a:ext cx="59400" cy="73250"/>
            </a:xfrm>
            <a:custGeom>
              <a:avLst/>
              <a:gdLst/>
              <a:ahLst/>
              <a:cxnLst/>
              <a:rect l="l" t="t" r="r" b="b"/>
              <a:pathLst>
                <a:path w="2376" h="2930" extrusionOk="0">
                  <a:moveTo>
                    <a:pt x="1737" y="418"/>
                  </a:moveTo>
                  <a:lnTo>
                    <a:pt x="1257" y="1036"/>
                  </a:lnTo>
                  <a:lnTo>
                    <a:pt x="1257" y="418"/>
                  </a:lnTo>
                  <a:close/>
                  <a:moveTo>
                    <a:pt x="838" y="418"/>
                  </a:moveTo>
                  <a:lnTo>
                    <a:pt x="838" y="1574"/>
                  </a:lnTo>
                  <a:lnTo>
                    <a:pt x="420" y="2112"/>
                  </a:lnTo>
                  <a:lnTo>
                    <a:pt x="420" y="418"/>
                  </a:lnTo>
                  <a:close/>
                  <a:moveTo>
                    <a:pt x="1954" y="820"/>
                  </a:moveTo>
                  <a:lnTo>
                    <a:pt x="1954" y="2512"/>
                  </a:lnTo>
                  <a:lnTo>
                    <a:pt x="637" y="2512"/>
                  </a:lnTo>
                  <a:lnTo>
                    <a:pt x="1954" y="820"/>
                  </a:lnTo>
                  <a:close/>
                  <a:moveTo>
                    <a:pt x="2167" y="0"/>
                  </a:moveTo>
                  <a:cubicBezTo>
                    <a:pt x="2166" y="0"/>
                    <a:pt x="2165" y="0"/>
                    <a:pt x="2164" y="0"/>
                  </a:cubicBezTo>
                  <a:lnTo>
                    <a:pt x="210" y="0"/>
                  </a:lnTo>
                  <a:cubicBezTo>
                    <a:pt x="96" y="0"/>
                    <a:pt x="0" y="94"/>
                    <a:pt x="0" y="210"/>
                  </a:cubicBezTo>
                  <a:lnTo>
                    <a:pt x="0" y="2722"/>
                  </a:lnTo>
                  <a:cubicBezTo>
                    <a:pt x="7" y="2827"/>
                    <a:pt x="78" y="2927"/>
                    <a:pt x="210" y="2929"/>
                  </a:cubicBezTo>
                  <a:lnTo>
                    <a:pt x="2164" y="2929"/>
                  </a:lnTo>
                  <a:cubicBezTo>
                    <a:pt x="2278" y="2929"/>
                    <a:pt x="2374" y="2836"/>
                    <a:pt x="2374" y="2722"/>
                  </a:cubicBezTo>
                  <a:lnTo>
                    <a:pt x="2374" y="210"/>
                  </a:lnTo>
                  <a:cubicBezTo>
                    <a:pt x="2376" y="104"/>
                    <a:pt x="2284" y="0"/>
                    <a:pt x="2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8"/>
            <p:cNvSpPr/>
            <p:nvPr/>
          </p:nvSpPr>
          <p:spPr>
            <a:xfrm>
              <a:off x="2825075" y="1965950"/>
              <a:ext cx="32125" cy="10525"/>
            </a:xfrm>
            <a:custGeom>
              <a:avLst/>
              <a:gdLst/>
              <a:ahLst/>
              <a:cxnLst/>
              <a:rect l="l" t="t" r="r" b="b"/>
              <a:pathLst>
                <a:path w="1285" h="421" extrusionOk="0">
                  <a:moveTo>
                    <a:pt x="233" y="1"/>
                  </a:moveTo>
                  <a:cubicBezTo>
                    <a:pt x="128" y="1"/>
                    <a:pt x="30" y="79"/>
                    <a:pt x="19" y="186"/>
                  </a:cubicBezTo>
                  <a:cubicBezTo>
                    <a:pt x="1" y="313"/>
                    <a:pt x="101" y="421"/>
                    <a:pt x="224" y="421"/>
                  </a:cubicBezTo>
                  <a:lnTo>
                    <a:pt x="1054" y="421"/>
                  </a:lnTo>
                  <a:cubicBezTo>
                    <a:pt x="1159" y="421"/>
                    <a:pt x="1258" y="343"/>
                    <a:pt x="1269" y="235"/>
                  </a:cubicBezTo>
                  <a:cubicBezTo>
                    <a:pt x="1284" y="110"/>
                    <a:pt x="118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8"/>
            <p:cNvSpPr/>
            <p:nvPr/>
          </p:nvSpPr>
          <p:spPr>
            <a:xfrm>
              <a:off x="2825075" y="1986900"/>
              <a:ext cx="32125" cy="10500"/>
            </a:xfrm>
            <a:custGeom>
              <a:avLst/>
              <a:gdLst/>
              <a:ahLst/>
              <a:cxnLst/>
              <a:rect l="l" t="t" r="r" b="b"/>
              <a:pathLst>
                <a:path w="1285" h="420" extrusionOk="0">
                  <a:moveTo>
                    <a:pt x="233" y="0"/>
                  </a:moveTo>
                  <a:cubicBezTo>
                    <a:pt x="128" y="0"/>
                    <a:pt x="30" y="78"/>
                    <a:pt x="19" y="185"/>
                  </a:cubicBezTo>
                  <a:cubicBezTo>
                    <a:pt x="1" y="313"/>
                    <a:pt x="101" y="420"/>
                    <a:pt x="224" y="420"/>
                  </a:cubicBezTo>
                  <a:lnTo>
                    <a:pt x="1054" y="420"/>
                  </a:lnTo>
                  <a:cubicBezTo>
                    <a:pt x="1159" y="420"/>
                    <a:pt x="1258" y="342"/>
                    <a:pt x="1269" y="235"/>
                  </a:cubicBezTo>
                  <a:cubicBezTo>
                    <a:pt x="1284" y="110"/>
                    <a:pt x="1188"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8"/>
            <p:cNvSpPr/>
            <p:nvPr/>
          </p:nvSpPr>
          <p:spPr>
            <a:xfrm>
              <a:off x="2825075" y="1945025"/>
              <a:ext cx="32125" cy="10525"/>
            </a:xfrm>
            <a:custGeom>
              <a:avLst/>
              <a:gdLst/>
              <a:ahLst/>
              <a:cxnLst/>
              <a:rect l="l" t="t" r="r" b="b"/>
              <a:pathLst>
                <a:path w="1285" h="421" extrusionOk="0">
                  <a:moveTo>
                    <a:pt x="233" y="1"/>
                  </a:moveTo>
                  <a:cubicBezTo>
                    <a:pt x="128" y="1"/>
                    <a:pt x="30" y="79"/>
                    <a:pt x="19" y="186"/>
                  </a:cubicBezTo>
                  <a:cubicBezTo>
                    <a:pt x="1" y="313"/>
                    <a:pt x="101" y="420"/>
                    <a:pt x="224" y="420"/>
                  </a:cubicBezTo>
                  <a:lnTo>
                    <a:pt x="1054" y="420"/>
                  </a:lnTo>
                  <a:cubicBezTo>
                    <a:pt x="1159" y="420"/>
                    <a:pt x="1258" y="342"/>
                    <a:pt x="1269" y="235"/>
                  </a:cubicBezTo>
                  <a:cubicBezTo>
                    <a:pt x="1284" y="110"/>
                    <a:pt x="118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8"/>
            <p:cNvSpPr/>
            <p:nvPr/>
          </p:nvSpPr>
          <p:spPr>
            <a:xfrm>
              <a:off x="2936700" y="1945025"/>
              <a:ext cx="53050" cy="10525"/>
            </a:xfrm>
            <a:custGeom>
              <a:avLst/>
              <a:gdLst/>
              <a:ahLst/>
              <a:cxnLst/>
              <a:rect l="l" t="t" r="r" b="b"/>
              <a:pathLst>
                <a:path w="2122" h="421" extrusionOk="0">
                  <a:moveTo>
                    <a:pt x="224" y="1"/>
                  </a:moveTo>
                  <a:cubicBezTo>
                    <a:pt x="99" y="1"/>
                    <a:pt x="1" y="110"/>
                    <a:pt x="19" y="235"/>
                  </a:cubicBezTo>
                  <a:cubicBezTo>
                    <a:pt x="30" y="345"/>
                    <a:pt x="128" y="420"/>
                    <a:pt x="233" y="420"/>
                  </a:cubicBezTo>
                  <a:lnTo>
                    <a:pt x="1892" y="420"/>
                  </a:lnTo>
                  <a:cubicBezTo>
                    <a:pt x="1997" y="420"/>
                    <a:pt x="2095" y="342"/>
                    <a:pt x="2106" y="235"/>
                  </a:cubicBezTo>
                  <a:cubicBezTo>
                    <a:pt x="2122" y="108"/>
                    <a:pt x="2022" y="1"/>
                    <a:pt x="18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8"/>
            <p:cNvSpPr/>
            <p:nvPr/>
          </p:nvSpPr>
          <p:spPr>
            <a:xfrm>
              <a:off x="2936700" y="1965950"/>
              <a:ext cx="53050" cy="10525"/>
            </a:xfrm>
            <a:custGeom>
              <a:avLst/>
              <a:gdLst/>
              <a:ahLst/>
              <a:cxnLst/>
              <a:rect l="l" t="t" r="r" b="b"/>
              <a:pathLst>
                <a:path w="2122" h="421" extrusionOk="0">
                  <a:moveTo>
                    <a:pt x="233" y="1"/>
                  </a:moveTo>
                  <a:cubicBezTo>
                    <a:pt x="128" y="1"/>
                    <a:pt x="30" y="79"/>
                    <a:pt x="19" y="186"/>
                  </a:cubicBezTo>
                  <a:cubicBezTo>
                    <a:pt x="1" y="313"/>
                    <a:pt x="101" y="421"/>
                    <a:pt x="224" y="421"/>
                  </a:cubicBezTo>
                  <a:lnTo>
                    <a:pt x="1892" y="421"/>
                  </a:lnTo>
                  <a:cubicBezTo>
                    <a:pt x="1997" y="421"/>
                    <a:pt x="2095" y="343"/>
                    <a:pt x="2106" y="235"/>
                  </a:cubicBezTo>
                  <a:cubicBezTo>
                    <a:pt x="2122" y="110"/>
                    <a:pt x="2026" y="1"/>
                    <a:pt x="18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8"/>
            <p:cNvSpPr/>
            <p:nvPr/>
          </p:nvSpPr>
          <p:spPr>
            <a:xfrm>
              <a:off x="2936700" y="1986900"/>
              <a:ext cx="53050" cy="10500"/>
            </a:xfrm>
            <a:custGeom>
              <a:avLst/>
              <a:gdLst/>
              <a:ahLst/>
              <a:cxnLst/>
              <a:rect l="l" t="t" r="r" b="b"/>
              <a:pathLst>
                <a:path w="2122" h="420" extrusionOk="0">
                  <a:moveTo>
                    <a:pt x="233" y="0"/>
                  </a:moveTo>
                  <a:cubicBezTo>
                    <a:pt x="128" y="0"/>
                    <a:pt x="30" y="78"/>
                    <a:pt x="19" y="185"/>
                  </a:cubicBezTo>
                  <a:cubicBezTo>
                    <a:pt x="1" y="313"/>
                    <a:pt x="101" y="420"/>
                    <a:pt x="224" y="420"/>
                  </a:cubicBezTo>
                  <a:lnTo>
                    <a:pt x="1892" y="420"/>
                  </a:lnTo>
                  <a:cubicBezTo>
                    <a:pt x="1997" y="420"/>
                    <a:pt x="2095" y="342"/>
                    <a:pt x="2106" y="235"/>
                  </a:cubicBezTo>
                  <a:cubicBezTo>
                    <a:pt x="2122" y="110"/>
                    <a:pt x="2026" y="0"/>
                    <a:pt x="1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8"/>
            <p:cNvSpPr/>
            <p:nvPr/>
          </p:nvSpPr>
          <p:spPr>
            <a:xfrm>
              <a:off x="2898375" y="2018325"/>
              <a:ext cx="28600" cy="10450"/>
            </a:xfrm>
            <a:custGeom>
              <a:avLst/>
              <a:gdLst/>
              <a:ahLst/>
              <a:cxnLst/>
              <a:rect l="l" t="t" r="r" b="b"/>
              <a:pathLst>
                <a:path w="1144" h="418" extrusionOk="0">
                  <a:moveTo>
                    <a:pt x="232" y="0"/>
                  </a:moveTo>
                  <a:cubicBezTo>
                    <a:pt x="125" y="0"/>
                    <a:pt x="27" y="78"/>
                    <a:pt x="16" y="183"/>
                  </a:cubicBezTo>
                  <a:cubicBezTo>
                    <a:pt x="0" y="313"/>
                    <a:pt x="101" y="418"/>
                    <a:pt x="223" y="418"/>
                  </a:cubicBezTo>
                  <a:lnTo>
                    <a:pt x="913" y="418"/>
                  </a:lnTo>
                  <a:cubicBezTo>
                    <a:pt x="1018" y="418"/>
                    <a:pt x="1116" y="339"/>
                    <a:pt x="1128" y="235"/>
                  </a:cubicBezTo>
                  <a:cubicBezTo>
                    <a:pt x="1143" y="110"/>
                    <a:pt x="1047" y="0"/>
                    <a:pt x="9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8"/>
            <p:cNvSpPr/>
            <p:nvPr/>
          </p:nvSpPr>
          <p:spPr>
            <a:xfrm>
              <a:off x="2866950" y="2018325"/>
              <a:ext cx="21675" cy="10450"/>
            </a:xfrm>
            <a:custGeom>
              <a:avLst/>
              <a:gdLst/>
              <a:ahLst/>
              <a:cxnLst/>
              <a:rect l="l" t="t" r="r" b="b"/>
              <a:pathLst>
                <a:path w="867" h="418" extrusionOk="0">
                  <a:moveTo>
                    <a:pt x="223" y="0"/>
                  </a:moveTo>
                  <a:cubicBezTo>
                    <a:pt x="98" y="0"/>
                    <a:pt x="0" y="110"/>
                    <a:pt x="18" y="235"/>
                  </a:cubicBezTo>
                  <a:cubicBezTo>
                    <a:pt x="31" y="339"/>
                    <a:pt x="127" y="418"/>
                    <a:pt x="232" y="418"/>
                  </a:cubicBezTo>
                  <a:lnTo>
                    <a:pt x="634" y="418"/>
                  </a:lnTo>
                  <a:cubicBezTo>
                    <a:pt x="741" y="418"/>
                    <a:pt x="837" y="339"/>
                    <a:pt x="849" y="235"/>
                  </a:cubicBezTo>
                  <a:cubicBezTo>
                    <a:pt x="866" y="105"/>
                    <a:pt x="766" y="0"/>
                    <a:pt x="6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8"/>
            <p:cNvSpPr/>
            <p:nvPr/>
          </p:nvSpPr>
          <p:spPr>
            <a:xfrm>
              <a:off x="2755300" y="2018325"/>
              <a:ext cx="60025" cy="10450"/>
            </a:xfrm>
            <a:custGeom>
              <a:avLst/>
              <a:gdLst/>
              <a:ahLst/>
              <a:cxnLst/>
              <a:rect l="l" t="t" r="r" b="b"/>
              <a:pathLst>
                <a:path w="2401" h="418" extrusionOk="0">
                  <a:moveTo>
                    <a:pt x="233" y="0"/>
                  </a:moveTo>
                  <a:cubicBezTo>
                    <a:pt x="128" y="0"/>
                    <a:pt x="30" y="78"/>
                    <a:pt x="19" y="183"/>
                  </a:cubicBezTo>
                  <a:cubicBezTo>
                    <a:pt x="1" y="313"/>
                    <a:pt x="101" y="418"/>
                    <a:pt x="224" y="418"/>
                  </a:cubicBezTo>
                  <a:lnTo>
                    <a:pt x="2171" y="418"/>
                  </a:lnTo>
                  <a:cubicBezTo>
                    <a:pt x="2276" y="418"/>
                    <a:pt x="2374" y="339"/>
                    <a:pt x="2385" y="235"/>
                  </a:cubicBezTo>
                  <a:cubicBezTo>
                    <a:pt x="2401" y="110"/>
                    <a:pt x="2305" y="0"/>
                    <a:pt x="2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8"/>
            <p:cNvSpPr/>
            <p:nvPr/>
          </p:nvSpPr>
          <p:spPr>
            <a:xfrm>
              <a:off x="2685550" y="2018325"/>
              <a:ext cx="60025" cy="10450"/>
            </a:xfrm>
            <a:custGeom>
              <a:avLst/>
              <a:gdLst/>
              <a:ahLst/>
              <a:cxnLst/>
              <a:rect l="l" t="t" r="r" b="b"/>
              <a:pathLst>
                <a:path w="2401" h="418" extrusionOk="0">
                  <a:moveTo>
                    <a:pt x="232" y="0"/>
                  </a:moveTo>
                  <a:cubicBezTo>
                    <a:pt x="127" y="0"/>
                    <a:pt x="29" y="78"/>
                    <a:pt x="18" y="183"/>
                  </a:cubicBezTo>
                  <a:cubicBezTo>
                    <a:pt x="0" y="313"/>
                    <a:pt x="101" y="418"/>
                    <a:pt x="223" y="418"/>
                  </a:cubicBezTo>
                  <a:lnTo>
                    <a:pt x="2170" y="418"/>
                  </a:lnTo>
                  <a:cubicBezTo>
                    <a:pt x="2275" y="418"/>
                    <a:pt x="2373" y="339"/>
                    <a:pt x="2385" y="235"/>
                  </a:cubicBezTo>
                  <a:cubicBezTo>
                    <a:pt x="2400" y="110"/>
                    <a:pt x="2304" y="0"/>
                    <a:pt x="2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8"/>
            <p:cNvSpPr/>
            <p:nvPr/>
          </p:nvSpPr>
          <p:spPr>
            <a:xfrm>
              <a:off x="2685825" y="1934600"/>
              <a:ext cx="59350" cy="73250"/>
            </a:xfrm>
            <a:custGeom>
              <a:avLst/>
              <a:gdLst/>
              <a:ahLst/>
              <a:cxnLst/>
              <a:rect l="l" t="t" r="r" b="b"/>
              <a:pathLst>
                <a:path w="2374" h="2930" extrusionOk="0">
                  <a:moveTo>
                    <a:pt x="1954" y="418"/>
                  </a:moveTo>
                  <a:lnTo>
                    <a:pt x="1954" y="873"/>
                  </a:lnTo>
                  <a:cubicBezTo>
                    <a:pt x="1373" y="949"/>
                    <a:pt x="835" y="1215"/>
                    <a:pt x="420" y="1619"/>
                  </a:cubicBezTo>
                  <a:lnTo>
                    <a:pt x="420" y="418"/>
                  </a:lnTo>
                  <a:close/>
                  <a:moveTo>
                    <a:pt x="1954" y="1297"/>
                  </a:moveTo>
                  <a:lnTo>
                    <a:pt x="1954" y="2512"/>
                  </a:lnTo>
                  <a:lnTo>
                    <a:pt x="420" y="2512"/>
                  </a:lnTo>
                  <a:lnTo>
                    <a:pt x="420" y="2266"/>
                  </a:lnTo>
                  <a:cubicBezTo>
                    <a:pt x="777" y="1744"/>
                    <a:pt x="1335" y="1393"/>
                    <a:pt x="1954" y="1297"/>
                  </a:cubicBezTo>
                  <a:close/>
                  <a:moveTo>
                    <a:pt x="210" y="0"/>
                  </a:moveTo>
                  <a:cubicBezTo>
                    <a:pt x="96" y="0"/>
                    <a:pt x="0" y="94"/>
                    <a:pt x="0" y="210"/>
                  </a:cubicBezTo>
                  <a:lnTo>
                    <a:pt x="0" y="2722"/>
                  </a:lnTo>
                  <a:cubicBezTo>
                    <a:pt x="0" y="2836"/>
                    <a:pt x="96" y="2929"/>
                    <a:pt x="210" y="2929"/>
                  </a:cubicBezTo>
                  <a:lnTo>
                    <a:pt x="2164" y="2929"/>
                  </a:lnTo>
                  <a:cubicBezTo>
                    <a:pt x="2278" y="2929"/>
                    <a:pt x="2374" y="2836"/>
                    <a:pt x="2374" y="2722"/>
                  </a:cubicBezTo>
                  <a:lnTo>
                    <a:pt x="2374" y="210"/>
                  </a:lnTo>
                  <a:cubicBezTo>
                    <a:pt x="2374" y="94"/>
                    <a:pt x="2278" y="0"/>
                    <a:pt x="2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48"/>
          <p:cNvGrpSpPr/>
          <p:nvPr/>
        </p:nvGrpSpPr>
        <p:grpSpPr>
          <a:xfrm>
            <a:off x="2611953" y="2617263"/>
            <a:ext cx="357375" cy="357250"/>
            <a:chOff x="2659300" y="2377875"/>
            <a:chExt cx="357375" cy="357250"/>
          </a:xfrm>
        </p:grpSpPr>
        <p:sp>
          <p:nvSpPr>
            <p:cNvPr id="2640" name="Google Shape;2640;p48"/>
            <p:cNvSpPr/>
            <p:nvPr/>
          </p:nvSpPr>
          <p:spPr>
            <a:xfrm>
              <a:off x="2659300" y="2377875"/>
              <a:ext cx="357375" cy="357250"/>
            </a:xfrm>
            <a:custGeom>
              <a:avLst/>
              <a:gdLst/>
              <a:ahLst/>
              <a:cxnLst/>
              <a:rect l="l" t="t" r="r" b="b"/>
              <a:pathLst>
                <a:path w="14295" h="14290" extrusionOk="0">
                  <a:moveTo>
                    <a:pt x="630" y="1"/>
                  </a:moveTo>
                  <a:cubicBezTo>
                    <a:pt x="284" y="1"/>
                    <a:pt x="1" y="284"/>
                    <a:pt x="1" y="630"/>
                  </a:cubicBezTo>
                  <a:lnTo>
                    <a:pt x="1" y="14071"/>
                  </a:lnTo>
                  <a:cubicBezTo>
                    <a:pt x="1" y="14189"/>
                    <a:pt x="99" y="14290"/>
                    <a:pt x="222" y="14290"/>
                  </a:cubicBezTo>
                  <a:lnTo>
                    <a:pt x="9393" y="14290"/>
                  </a:lnTo>
                  <a:cubicBezTo>
                    <a:pt x="9416" y="14290"/>
                    <a:pt x="9434" y="14283"/>
                    <a:pt x="9449" y="14265"/>
                  </a:cubicBezTo>
                  <a:cubicBezTo>
                    <a:pt x="9621" y="14084"/>
                    <a:pt x="9498" y="13872"/>
                    <a:pt x="9322" y="13872"/>
                  </a:cubicBezTo>
                  <a:lnTo>
                    <a:pt x="496" y="13872"/>
                  </a:lnTo>
                  <a:cubicBezTo>
                    <a:pt x="456" y="13872"/>
                    <a:pt x="423" y="13839"/>
                    <a:pt x="423" y="13798"/>
                  </a:cubicBezTo>
                  <a:lnTo>
                    <a:pt x="423" y="2653"/>
                  </a:lnTo>
                  <a:lnTo>
                    <a:pt x="3470" y="2653"/>
                  </a:lnTo>
                  <a:cubicBezTo>
                    <a:pt x="3577" y="2653"/>
                    <a:pt x="3673" y="2575"/>
                    <a:pt x="3685" y="2468"/>
                  </a:cubicBezTo>
                  <a:cubicBezTo>
                    <a:pt x="3702" y="2341"/>
                    <a:pt x="3602" y="2233"/>
                    <a:pt x="3479" y="2233"/>
                  </a:cubicBezTo>
                  <a:lnTo>
                    <a:pt x="423" y="2233"/>
                  </a:lnTo>
                  <a:lnTo>
                    <a:pt x="423" y="630"/>
                  </a:lnTo>
                  <a:cubicBezTo>
                    <a:pt x="423" y="514"/>
                    <a:pt x="516" y="421"/>
                    <a:pt x="633" y="421"/>
                  </a:cubicBezTo>
                  <a:lnTo>
                    <a:pt x="13665" y="421"/>
                  </a:lnTo>
                  <a:cubicBezTo>
                    <a:pt x="13778" y="421"/>
                    <a:pt x="13874" y="514"/>
                    <a:pt x="13874" y="630"/>
                  </a:cubicBezTo>
                  <a:lnTo>
                    <a:pt x="13874" y="2233"/>
                  </a:lnTo>
                  <a:lnTo>
                    <a:pt x="4464" y="2233"/>
                  </a:lnTo>
                  <a:cubicBezTo>
                    <a:pt x="4357" y="2233"/>
                    <a:pt x="4261" y="2312"/>
                    <a:pt x="4249" y="2419"/>
                  </a:cubicBezTo>
                  <a:cubicBezTo>
                    <a:pt x="4232" y="2546"/>
                    <a:pt x="4332" y="2653"/>
                    <a:pt x="4455" y="2653"/>
                  </a:cubicBezTo>
                  <a:lnTo>
                    <a:pt x="13874" y="2653"/>
                  </a:lnTo>
                  <a:lnTo>
                    <a:pt x="13874" y="13662"/>
                  </a:lnTo>
                  <a:cubicBezTo>
                    <a:pt x="13874" y="13776"/>
                    <a:pt x="13781" y="13872"/>
                    <a:pt x="13665" y="13872"/>
                  </a:cubicBezTo>
                  <a:lnTo>
                    <a:pt x="10309" y="13872"/>
                  </a:lnTo>
                  <a:cubicBezTo>
                    <a:pt x="10202" y="13872"/>
                    <a:pt x="10103" y="13950"/>
                    <a:pt x="10092" y="14055"/>
                  </a:cubicBezTo>
                  <a:cubicBezTo>
                    <a:pt x="10077" y="14185"/>
                    <a:pt x="10177" y="14290"/>
                    <a:pt x="10300" y="14290"/>
                  </a:cubicBezTo>
                  <a:lnTo>
                    <a:pt x="13665" y="14290"/>
                  </a:lnTo>
                  <a:cubicBezTo>
                    <a:pt x="14011" y="14290"/>
                    <a:pt x="14294" y="14008"/>
                    <a:pt x="14294" y="13662"/>
                  </a:cubicBezTo>
                  <a:lnTo>
                    <a:pt x="14294" y="630"/>
                  </a:lnTo>
                  <a:cubicBezTo>
                    <a:pt x="14290" y="280"/>
                    <a:pt x="14008"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8"/>
            <p:cNvSpPr/>
            <p:nvPr/>
          </p:nvSpPr>
          <p:spPr>
            <a:xfrm>
              <a:off x="2676500" y="2395025"/>
              <a:ext cx="31400" cy="31375"/>
            </a:xfrm>
            <a:custGeom>
              <a:avLst/>
              <a:gdLst/>
              <a:ahLst/>
              <a:cxnLst/>
              <a:rect l="l" t="t" r="r" b="b"/>
              <a:pathLst>
                <a:path w="1256" h="1255" extrusionOk="0">
                  <a:moveTo>
                    <a:pt x="628" y="418"/>
                  </a:moveTo>
                  <a:cubicBezTo>
                    <a:pt x="742" y="418"/>
                    <a:pt x="838" y="509"/>
                    <a:pt x="838" y="628"/>
                  </a:cubicBezTo>
                  <a:cubicBezTo>
                    <a:pt x="838" y="741"/>
                    <a:pt x="742" y="837"/>
                    <a:pt x="628" y="837"/>
                  </a:cubicBezTo>
                  <a:cubicBezTo>
                    <a:pt x="514" y="837"/>
                    <a:pt x="418" y="741"/>
                    <a:pt x="418" y="628"/>
                  </a:cubicBezTo>
                  <a:cubicBezTo>
                    <a:pt x="418" y="514"/>
                    <a:pt x="514" y="418"/>
                    <a:pt x="628" y="418"/>
                  </a:cubicBezTo>
                  <a:close/>
                  <a:moveTo>
                    <a:pt x="628" y="0"/>
                  </a:moveTo>
                  <a:cubicBezTo>
                    <a:pt x="282" y="0"/>
                    <a:pt x="0" y="282"/>
                    <a:pt x="0" y="628"/>
                  </a:cubicBezTo>
                  <a:cubicBezTo>
                    <a:pt x="0" y="974"/>
                    <a:pt x="282" y="1255"/>
                    <a:pt x="628" y="1255"/>
                  </a:cubicBezTo>
                  <a:cubicBezTo>
                    <a:pt x="974" y="1255"/>
                    <a:pt x="1255" y="974"/>
                    <a:pt x="1255" y="628"/>
                  </a:cubicBezTo>
                  <a:cubicBezTo>
                    <a:pt x="1255"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8"/>
            <p:cNvSpPr/>
            <p:nvPr/>
          </p:nvSpPr>
          <p:spPr>
            <a:xfrm>
              <a:off x="2715575" y="2395025"/>
              <a:ext cx="31375" cy="31375"/>
            </a:xfrm>
            <a:custGeom>
              <a:avLst/>
              <a:gdLst/>
              <a:ahLst/>
              <a:cxnLst/>
              <a:rect l="l" t="t" r="r" b="b"/>
              <a:pathLst>
                <a:path w="1255" h="1255" extrusionOk="0">
                  <a:moveTo>
                    <a:pt x="628" y="418"/>
                  </a:moveTo>
                  <a:cubicBezTo>
                    <a:pt x="741" y="418"/>
                    <a:pt x="837" y="509"/>
                    <a:pt x="837" y="628"/>
                  </a:cubicBezTo>
                  <a:cubicBezTo>
                    <a:pt x="837" y="741"/>
                    <a:pt x="741" y="837"/>
                    <a:pt x="628" y="837"/>
                  </a:cubicBezTo>
                  <a:cubicBezTo>
                    <a:pt x="514" y="837"/>
                    <a:pt x="418" y="741"/>
                    <a:pt x="418" y="628"/>
                  </a:cubicBezTo>
                  <a:cubicBezTo>
                    <a:pt x="418" y="514"/>
                    <a:pt x="514" y="418"/>
                    <a:pt x="628" y="418"/>
                  </a:cubicBezTo>
                  <a:close/>
                  <a:moveTo>
                    <a:pt x="628" y="0"/>
                  </a:moveTo>
                  <a:cubicBezTo>
                    <a:pt x="282" y="0"/>
                    <a:pt x="0" y="282"/>
                    <a:pt x="0" y="628"/>
                  </a:cubicBezTo>
                  <a:cubicBezTo>
                    <a:pt x="0" y="974"/>
                    <a:pt x="282" y="1255"/>
                    <a:pt x="628" y="1255"/>
                  </a:cubicBezTo>
                  <a:cubicBezTo>
                    <a:pt x="974" y="1255"/>
                    <a:pt x="1255" y="974"/>
                    <a:pt x="1255" y="628"/>
                  </a:cubicBezTo>
                  <a:cubicBezTo>
                    <a:pt x="1255"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8"/>
            <p:cNvSpPr/>
            <p:nvPr/>
          </p:nvSpPr>
          <p:spPr>
            <a:xfrm>
              <a:off x="2754650" y="2395025"/>
              <a:ext cx="31375" cy="31375"/>
            </a:xfrm>
            <a:custGeom>
              <a:avLst/>
              <a:gdLst/>
              <a:ahLst/>
              <a:cxnLst/>
              <a:rect l="l" t="t" r="r" b="b"/>
              <a:pathLst>
                <a:path w="1255" h="1255" extrusionOk="0">
                  <a:moveTo>
                    <a:pt x="627" y="418"/>
                  </a:moveTo>
                  <a:cubicBezTo>
                    <a:pt x="741" y="418"/>
                    <a:pt x="837" y="514"/>
                    <a:pt x="837" y="628"/>
                  </a:cubicBezTo>
                  <a:cubicBezTo>
                    <a:pt x="837" y="741"/>
                    <a:pt x="741" y="837"/>
                    <a:pt x="627" y="837"/>
                  </a:cubicBezTo>
                  <a:cubicBezTo>
                    <a:pt x="514" y="837"/>
                    <a:pt x="418" y="741"/>
                    <a:pt x="418" y="628"/>
                  </a:cubicBezTo>
                  <a:cubicBezTo>
                    <a:pt x="418" y="514"/>
                    <a:pt x="514" y="418"/>
                    <a:pt x="627" y="418"/>
                  </a:cubicBezTo>
                  <a:close/>
                  <a:moveTo>
                    <a:pt x="627" y="0"/>
                  </a:moveTo>
                  <a:cubicBezTo>
                    <a:pt x="281" y="0"/>
                    <a:pt x="0" y="282"/>
                    <a:pt x="0" y="628"/>
                  </a:cubicBezTo>
                  <a:cubicBezTo>
                    <a:pt x="0" y="974"/>
                    <a:pt x="281" y="1255"/>
                    <a:pt x="627" y="1255"/>
                  </a:cubicBezTo>
                  <a:cubicBezTo>
                    <a:pt x="974" y="1255"/>
                    <a:pt x="1255" y="974"/>
                    <a:pt x="1255" y="628"/>
                  </a:cubicBezTo>
                  <a:cubicBezTo>
                    <a:pt x="1255" y="282"/>
                    <a:pt x="974"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8"/>
            <p:cNvSpPr/>
            <p:nvPr/>
          </p:nvSpPr>
          <p:spPr>
            <a:xfrm>
              <a:off x="2680950" y="2454675"/>
              <a:ext cx="314000" cy="259575"/>
            </a:xfrm>
            <a:custGeom>
              <a:avLst/>
              <a:gdLst/>
              <a:ahLst/>
              <a:cxnLst/>
              <a:rect l="l" t="t" r="r" b="b"/>
              <a:pathLst>
                <a:path w="12560" h="10383" extrusionOk="0">
                  <a:moveTo>
                    <a:pt x="6447" y="586"/>
                  </a:moveTo>
                  <a:lnTo>
                    <a:pt x="6447" y="921"/>
                  </a:lnTo>
                  <a:lnTo>
                    <a:pt x="6112" y="921"/>
                  </a:lnTo>
                  <a:lnTo>
                    <a:pt x="6112" y="586"/>
                  </a:lnTo>
                  <a:close/>
                  <a:moveTo>
                    <a:pt x="1117" y="418"/>
                  </a:moveTo>
                  <a:lnTo>
                    <a:pt x="1117" y="1115"/>
                  </a:lnTo>
                  <a:lnTo>
                    <a:pt x="418" y="1115"/>
                  </a:lnTo>
                  <a:lnTo>
                    <a:pt x="418" y="418"/>
                  </a:lnTo>
                  <a:close/>
                  <a:moveTo>
                    <a:pt x="12140" y="418"/>
                  </a:moveTo>
                  <a:lnTo>
                    <a:pt x="12140" y="1115"/>
                  </a:lnTo>
                  <a:lnTo>
                    <a:pt x="11443" y="1115"/>
                  </a:lnTo>
                  <a:lnTo>
                    <a:pt x="11443" y="418"/>
                  </a:lnTo>
                  <a:close/>
                  <a:moveTo>
                    <a:pt x="921" y="5022"/>
                  </a:moveTo>
                  <a:lnTo>
                    <a:pt x="921" y="5357"/>
                  </a:lnTo>
                  <a:lnTo>
                    <a:pt x="586" y="5357"/>
                  </a:lnTo>
                  <a:lnTo>
                    <a:pt x="586" y="5022"/>
                  </a:lnTo>
                  <a:close/>
                  <a:moveTo>
                    <a:pt x="11946" y="5022"/>
                  </a:moveTo>
                  <a:lnTo>
                    <a:pt x="11946" y="5357"/>
                  </a:lnTo>
                  <a:lnTo>
                    <a:pt x="11611" y="5357"/>
                  </a:lnTo>
                  <a:lnTo>
                    <a:pt x="11611" y="5022"/>
                  </a:lnTo>
                  <a:close/>
                  <a:moveTo>
                    <a:pt x="6447" y="9432"/>
                  </a:moveTo>
                  <a:lnTo>
                    <a:pt x="6447" y="9766"/>
                  </a:lnTo>
                  <a:lnTo>
                    <a:pt x="6112" y="9766"/>
                  </a:lnTo>
                  <a:lnTo>
                    <a:pt x="6112" y="9432"/>
                  </a:lnTo>
                  <a:close/>
                  <a:moveTo>
                    <a:pt x="1117" y="9264"/>
                  </a:moveTo>
                  <a:lnTo>
                    <a:pt x="1117" y="9963"/>
                  </a:lnTo>
                  <a:lnTo>
                    <a:pt x="418" y="9963"/>
                  </a:lnTo>
                  <a:lnTo>
                    <a:pt x="418" y="9264"/>
                  </a:lnTo>
                  <a:close/>
                  <a:moveTo>
                    <a:pt x="12140" y="9264"/>
                  </a:moveTo>
                  <a:lnTo>
                    <a:pt x="12140" y="9963"/>
                  </a:lnTo>
                  <a:lnTo>
                    <a:pt x="11443" y="9963"/>
                  </a:lnTo>
                  <a:lnTo>
                    <a:pt x="11443" y="9264"/>
                  </a:lnTo>
                  <a:close/>
                  <a:moveTo>
                    <a:pt x="211" y="1"/>
                  </a:moveTo>
                  <a:cubicBezTo>
                    <a:pt x="95" y="1"/>
                    <a:pt x="1" y="97"/>
                    <a:pt x="1" y="211"/>
                  </a:cubicBezTo>
                  <a:lnTo>
                    <a:pt x="1" y="1327"/>
                  </a:lnTo>
                  <a:cubicBezTo>
                    <a:pt x="1" y="1441"/>
                    <a:pt x="95" y="1537"/>
                    <a:pt x="211" y="1537"/>
                  </a:cubicBezTo>
                  <a:lnTo>
                    <a:pt x="559" y="1537"/>
                  </a:lnTo>
                  <a:lnTo>
                    <a:pt x="559" y="4607"/>
                  </a:lnTo>
                  <a:lnTo>
                    <a:pt x="378" y="4607"/>
                  </a:lnTo>
                  <a:cubicBezTo>
                    <a:pt x="262" y="4607"/>
                    <a:pt x="168" y="4701"/>
                    <a:pt x="168" y="4817"/>
                  </a:cubicBezTo>
                  <a:lnTo>
                    <a:pt x="168" y="5569"/>
                  </a:lnTo>
                  <a:cubicBezTo>
                    <a:pt x="168" y="5683"/>
                    <a:pt x="262" y="5779"/>
                    <a:pt x="378" y="5779"/>
                  </a:cubicBezTo>
                  <a:lnTo>
                    <a:pt x="559" y="5779"/>
                  </a:lnTo>
                  <a:lnTo>
                    <a:pt x="559" y="8849"/>
                  </a:lnTo>
                  <a:lnTo>
                    <a:pt x="211" y="8849"/>
                  </a:lnTo>
                  <a:cubicBezTo>
                    <a:pt x="95" y="8849"/>
                    <a:pt x="1" y="8943"/>
                    <a:pt x="1" y="9059"/>
                  </a:cubicBezTo>
                  <a:lnTo>
                    <a:pt x="1" y="10175"/>
                  </a:lnTo>
                  <a:cubicBezTo>
                    <a:pt x="1" y="10289"/>
                    <a:pt x="95" y="10383"/>
                    <a:pt x="211" y="10383"/>
                  </a:cubicBezTo>
                  <a:lnTo>
                    <a:pt x="1327" y="10383"/>
                  </a:lnTo>
                  <a:cubicBezTo>
                    <a:pt x="1441" y="10383"/>
                    <a:pt x="1535" y="10289"/>
                    <a:pt x="1535" y="10175"/>
                  </a:cubicBezTo>
                  <a:lnTo>
                    <a:pt x="1535" y="9798"/>
                  </a:lnTo>
                  <a:lnTo>
                    <a:pt x="5694" y="9798"/>
                  </a:lnTo>
                  <a:lnTo>
                    <a:pt x="5694" y="9979"/>
                  </a:lnTo>
                  <a:cubicBezTo>
                    <a:pt x="5694" y="10090"/>
                    <a:pt x="5788" y="10186"/>
                    <a:pt x="5904" y="10186"/>
                  </a:cubicBezTo>
                  <a:lnTo>
                    <a:pt x="6657" y="10186"/>
                  </a:lnTo>
                  <a:cubicBezTo>
                    <a:pt x="6770" y="10186"/>
                    <a:pt x="6866" y="10090"/>
                    <a:pt x="6866" y="9976"/>
                  </a:cubicBezTo>
                  <a:lnTo>
                    <a:pt x="6866" y="9822"/>
                  </a:lnTo>
                  <a:lnTo>
                    <a:pt x="11024" y="9822"/>
                  </a:lnTo>
                  <a:lnTo>
                    <a:pt x="11024" y="10173"/>
                  </a:lnTo>
                  <a:cubicBezTo>
                    <a:pt x="11024" y="10287"/>
                    <a:pt x="11120" y="10380"/>
                    <a:pt x="11233" y="10380"/>
                  </a:cubicBezTo>
                  <a:lnTo>
                    <a:pt x="12350" y="10380"/>
                  </a:lnTo>
                  <a:cubicBezTo>
                    <a:pt x="12464" y="10380"/>
                    <a:pt x="12560" y="10287"/>
                    <a:pt x="12560" y="10173"/>
                  </a:cubicBezTo>
                  <a:lnTo>
                    <a:pt x="12560" y="9056"/>
                  </a:lnTo>
                  <a:cubicBezTo>
                    <a:pt x="12560" y="8940"/>
                    <a:pt x="12464" y="8847"/>
                    <a:pt x="12350" y="8847"/>
                  </a:cubicBezTo>
                  <a:lnTo>
                    <a:pt x="11972" y="8847"/>
                  </a:lnTo>
                  <a:lnTo>
                    <a:pt x="11972" y="5777"/>
                  </a:lnTo>
                  <a:lnTo>
                    <a:pt x="12156" y="5777"/>
                  </a:lnTo>
                  <a:cubicBezTo>
                    <a:pt x="12269" y="5777"/>
                    <a:pt x="12363" y="5681"/>
                    <a:pt x="12363" y="5567"/>
                  </a:cubicBezTo>
                  <a:lnTo>
                    <a:pt x="12363" y="4814"/>
                  </a:lnTo>
                  <a:cubicBezTo>
                    <a:pt x="12363" y="4698"/>
                    <a:pt x="12269" y="4605"/>
                    <a:pt x="12156" y="4605"/>
                  </a:cubicBezTo>
                  <a:lnTo>
                    <a:pt x="12001" y="4605"/>
                  </a:lnTo>
                  <a:lnTo>
                    <a:pt x="12001" y="3645"/>
                  </a:lnTo>
                  <a:cubicBezTo>
                    <a:pt x="12001" y="3537"/>
                    <a:pt x="11923" y="3441"/>
                    <a:pt x="11816" y="3430"/>
                  </a:cubicBezTo>
                  <a:cubicBezTo>
                    <a:pt x="11806" y="3429"/>
                    <a:pt x="11796" y="3428"/>
                    <a:pt x="11787" y="3428"/>
                  </a:cubicBezTo>
                  <a:cubicBezTo>
                    <a:pt x="11673" y="3428"/>
                    <a:pt x="11582" y="3522"/>
                    <a:pt x="11582" y="3636"/>
                  </a:cubicBezTo>
                  <a:lnTo>
                    <a:pt x="11582" y="4605"/>
                  </a:lnTo>
                  <a:lnTo>
                    <a:pt x="11401" y="4605"/>
                  </a:lnTo>
                  <a:cubicBezTo>
                    <a:pt x="11287" y="4605"/>
                    <a:pt x="11191" y="4698"/>
                    <a:pt x="11191" y="4814"/>
                  </a:cubicBezTo>
                  <a:lnTo>
                    <a:pt x="11191" y="5567"/>
                  </a:lnTo>
                  <a:cubicBezTo>
                    <a:pt x="11191" y="5681"/>
                    <a:pt x="11287" y="5777"/>
                    <a:pt x="11401" y="5777"/>
                  </a:cubicBezTo>
                  <a:lnTo>
                    <a:pt x="11582" y="5777"/>
                  </a:lnTo>
                  <a:lnTo>
                    <a:pt x="11582" y="8847"/>
                  </a:lnTo>
                  <a:lnTo>
                    <a:pt x="11233" y="8847"/>
                  </a:lnTo>
                  <a:cubicBezTo>
                    <a:pt x="11120" y="8847"/>
                    <a:pt x="11024" y="8940"/>
                    <a:pt x="11024" y="9056"/>
                  </a:cubicBezTo>
                  <a:lnTo>
                    <a:pt x="11024" y="9405"/>
                  </a:lnTo>
                  <a:lnTo>
                    <a:pt x="6866" y="9405"/>
                  </a:lnTo>
                  <a:lnTo>
                    <a:pt x="6866" y="9224"/>
                  </a:lnTo>
                  <a:cubicBezTo>
                    <a:pt x="6866" y="9108"/>
                    <a:pt x="6770" y="9014"/>
                    <a:pt x="6657" y="9014"/>
                  </a:cubicBezTo>
                  <a:lnTo>
                    <a:pt x="5904" y="9014"/>
                  </a:lnTo>
                  <a:cubicBezTo>
                    <a:pt x="5788" y="9014"/>
                    <a:pt x="5694" y="9108"/>
                    <a:pt x="5694" y="9224"/>
                  </a:cubicBezTo>
                  <a:lnTo>
                    <a:pt x="5694" y="9405"/>
                  </a:lnTo>
                  <a:lnTo>
                    <a:pt x="1535" y="9405"/>
                  </a:lnTo>
                  <a:lnTo>
                    <a:pt x="1535" y="9056"/>
                  </a:lnTo>
                  <a:cubicBezTo>
                    <a:pt x="1535" y="8940"/>
                    <a:pt x="1441" y="8847"/>
                    <a:pt x="1327" y="8847"/>
                  </a:cubicBezTo>
                  <a:lnTo>
                    <a:pt x="950" y="8847"/>
                  </a:lnTo>
                  <a:lnTo>
                    <a:pt x="950" y="5777"/>
                  </a:lnTo>
                  <a:lnTo>
                    <a:pt x="1131" y="5777"/>
                  </a:lnTo>
                  <a:cubicBezTo>
                    <a:pt x="1245" y="5777"/>
                    <a:pt x="1341" y="5681"/>
                    <a:pt x="1341" y="5567"/>
                  </a:cubicBezTo>
                  <a:lnTo>
                    <a:pt x="1341" y="4814"/>
                  </a:lnTo>
                  <a:cubicBezTo>
                    <a:pt x="1341" y="4698"/>
                    <a:pt x="1245" y="4605"/>
                    <a:pt x="1131" y="4605"/>
                  </a:cubicBezTo>
                  <a:lnTo>
                    <a:pt x="950" y="4605"/>
                  </a:lnTo>
                  <a:lnTo>
                    <a:pt x="950" y="1535"/>
                  </a:lnTo>
                  <a:lnTo>
                    <a:pt x="1327" y="1535"/>
                  </a:lnTo>
                  <a:cubicBezTo>
                    <a:pt x="1441" y="1535"/>
                    <a:pt x="1535" y="1439"/>
                    <a:pt x="1535" y="1325"/>
                  </a:cubicBezTo>
                  <a:lnTo>
                    <a:pt x="1535" y="948"/>
                  </a:lnTo>
                  <a:lnTo>
                    <a:pt x="5694" y="948"/>
                  </a:lnTo>
                  <a:lnTo>
                    <a:pt x="5694" y="1131"/>
                  </a:lnTo>
                  <a:cubicBezTo>
                    <a:pt x="5694" y="1244"/>
                    <a:pt x="5788" y="1338"/>
                    <a:pt x="5904" y="1338"/>
                  </a:cubicBezTo>
                  <a:lnTo>
                    <a:pt x="6657" y="1338"/>
                  </a:lnTo>
                  <a:cubicBezTo>
                    <a:pt x="6770" y="1338"/>
                    <a:pt x="6866" y="1244"/>
                    <a:pt x="6866" y="1131"/>
                  </a:cubicBezTo>
                  <a:lnTo>
                    <a:pt x="6866" y="977"/>
                  </a:lnTo>
                  <a:lnTo>
                    <a:pt x="11024" y="977"/>
                  </a:lnTo>
                  <a:lnTo>
                    <a:pt x="11024" y="1325"/>
                  </a:lnTo>
                  <a:cubicBezTo>
                    <a:pt x="11024" y="1439"/>
                    <a:pt x="11120" y="1535"/>
                    <a:pt x="11233" y="1535"/>
                  </a:cubicBezTo>
                  <a:lnTo>
                    <a:pt x="11582" y="1535"/>
                  </a:lnTo>
                  <a:lnTo>
                    <a:pt x="11582" y="2653"/>
                  </a:lnTo>
                  <a:cubicBezTo>
                    <a:pt x="11582" y="2760"/>
                    <a:pt x="11660" y="2856"/>
                    <a:pt x="11767" y="2868"/>
                  </a:cubicBezTo>
                  <a:cubicBezTo>
                    <a:pt x="11777" y="2869"/>
                    <a:pt x="11787" y="2870"/>
                    <a:pt x="11796" y="2870"/>
                  </a:cubicBezTo>
                  <a:cubicBezTo>
                    <a:pt x="11910" y="2870"/>
                    <a:pt x="12001" y="2775"/>
                    <a:pt x="12001" y="2662"/>
                  </a:cubicBezTo>
                  <a:lnTo>
                    <a:pt x="12001" y="1537"/>
                  </a:lnTo>
                  <a:lnTo>
                    <a:pt x="12350" y="1537"/>
                  </a:lnTo>
                  <a:cubicBezTo>
                    <a:pt x="12464" y="1537"/>
                    <a:pt x="12560" y="1441"/>
                    <a:pt x="12560" y="1327"/>
                  </a:cubicBezTo>
                  <a:lnTo>
                    <a:pt x="12560" y="211"/>
                  </a:lnTo>
                  <a:cubicBezTo>
                    <a:pt x="12560" y="97"/>
                    <a:pt x="12464" y="1"/>
                    <a:pt x="12350" y="1"/>
                  </a:cubicBezTo>
                  <a:lnTo>
                    <a:pt x="11233" y="1"/>
                  </a:lnTo>
                  <a:cubicBezTo>
                    <a:pt x="11120" y="1"/>
                    <a:pt x="11024" y="97"/>
                    <a:pt x="11024" y="211"/>
                  </a:cubicBezTo>
                  <a:lnTo>
                    <a:pt x="11024" y="559"/>
                  </a:lnTo>
                  <a:lnTo>
                    <a:pt x="6866" y="559"/>
                  </a:lnTo>
                  <a:lnTo>
                    <a:pt x="6866" y="378"/>
                  </a:lnTo>
                  <a:cubicBezTo>
                    <a:pt x="6866" y="264"/>
                    <a:pt x="6770" y="168"/>
                    <a:pt x="6657" y="168"/>
                  </a:cubicBezTo>
                  <a:lnTo>
                    <a:pt x="5904" y="168"/>
                  </a:lnTo>
                  <a:cubicBezTo>
                    <a:pt x="5788" y="168"/>
                    <a:pt x="5694" y="264"/>
                    <a:pt x="5694" y="378"/>
                  </a:cubicBezTo>
                  <a:lnTo>
                    <a:pt x="5694" y="559"/>
                  </a:lnTo>
                  <a:lnTo>
                    <a:pt x="1535" y="559"/>
                  </a:lnTo>
                  <a:lnTo>
                    <a:pt x="1535" y="211"/>
                  </a:lnTo>
                  <a:cubicBezTo>
                    <a:pt x="1535" y="97"/>
                    <a:pt x="1441" y="1"/>
                    <a:pt x="1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8"/>
            <p:cNvSpPr/>
            <p:nvPr/>
          </p:nvSpPr>
          <p:spPr>
            <a:xfrm>
              <a:off x="2731200" y="2497225"/>
              <a:ext cx="153525" cy="173725"/>
            </a:xfrm>
            <a:custGeom>
              <a:avLst/>
              <a:gdLst/>
              <a:ahLst/>
              <a:cxnLst/>
              <a:rect l="l" t="t" r="r" b="b"/>
              <a:pathLst>
                <a:path w="6141" h="6949" extrusionOk="0">
                  <a:moveTo>
                    <a:pt x="210" y="0"/>
                  </a:moveTo>
                  <a:cubicBezTo>
                    <a:pt x="94" y="0"/>
                    <a:pt x="0" y="94"/>
                    <a:pt x="0" y="210"/>
                  </a:cubicBezTo>
                  <a:lnTo>
                    <a:pt x="0" y="1967"/>
                  </a:lnTo>
                  <a:cubicBezTo>
                    <a:pt x="0" y="2081"/>
                    <a:pt x="94" y="2177"/>
                    <a:pt x="210" y="2177"/>
                  </a:cubicBezTo>
                  <a:lnTo>
                    <a:pt x="1047" y="2177"/>
                  </a:lnTo>
                  <a:cubicBezTo>
                    <a:pt x="1161" y="2177"/>
                    <a:pt x="1255" y="2081"/>
                    <a:pt x="1255" y="1967"/>
                  </a:cubicBezTo>
                  <a:lnTo>
                    <a:pt x="1255" y="1534"/>
                  </a:lnTo>
                  <a:lnTo>
                    <a:pt x="2260" y="1534"/>
                  </a:lnTo>
                  <a:lnTo>
                    <a:pt x="2260" y="3079"/>
                  </a:lnTo>
                  <a:cubicBezTo>
                    <a:pt x="2260" y="3184"/>
                    <a:pt x="2338" y="3282"/>
                    <a:pt x="2445" y="3293"/>
                  </a:cubicBezTo>
                  <a:cubicBezTo>
                    <a:pt x="2454" y="3294"/>
                    <a:pt x="2463" y="3295"/>
                    <a:pt x="2471" y="3295"/>
                  </a:cubicBezTo>
                  <a:cubicBezTo>
                    <a:pt x="2587" y="3295"/>
                    <a:pt x="2680" y="3200"/>
                    <a:pt x="2680" y="3086"/>
                  </a:cubicBezTo>
                  <a:lnTo>
                    <a:pt x="2680" y="1326"/>
                  </a:lnTo>
                  <a:cubicBezTo>
                    <a:pt x="2680" y="1210"/>
                    <a:pt x="2584" y="1116"/>
                    <a:pt x="2470" y="1116"/>
                  </a:cubicBezTo>
                  <a:lnTo>
                    <a:pt x="1018" y="1116"/>
                  </a:lnTo>
                  <a:cubicBezTo>
                    <a:pt x="905" y="1116"/>
                    <a:pt x="809" y="1210"/>
                    <a:pt x="809" y="1326"/>
                  </a:cubicBezTo>
                  <a:lnTo>
                    <a:pt x="809" y="1757"/>
                  </a:lnTo>
                  <a:lnTo>
                    <a:pt x="418" y="1757"/>
                  </a:lnTo>
                  <a:lnTo>
                    <a:pt x="418" y="418"/>
                  </a:lnTo>
                  <a:lnTo>
                    <a:pt x="5720" y="418"/>
                  </a:lnTo>
                  <a:lnTo>
                    <a:pt x="5720" y="1757"/>
                  </a:lnTo>
                  <a:lnTo>
                    <a:pt x="5303" y="1757"/>
                  </a:lnTo>
                  <a:lnTo>
                    <a:pt x="5303" y="1326"/>
                  </a:lnTo>
                  <a:cubicBezTo>
                    <a:pt x="5303" y="1210"/>
                    <a:pt x="5207" y="1116"/>
                    <a:pt x="5093" y="1116"/>
                  </a:cubicBezTo>
                  <a:lnTo>
                    <a:pt x="3642" y="1116"/>
                  </a:lnTo>
                  <a:cubicBezTo>
                    <a:pt x="3528" y="1116"/>
                    <a:pt x="3432" y="1210"/>
                    <a:pt x="3432" y="1326"/>
                  </a:cubicBezTo>
                  <a:lnTo>
                    <a:pt x="3432" y="5903"/>
                  </a:lnTo>
                  <a:cubicBezTo>
                    <a:pt x="3432" y="6017"/>
                    <a:pt x="3528" y="6111"/>
                    <a:pt x="3642" y="6111"/>
                  </a:cubicBezTo>
                  <a:lnTo>
                    <a:pt x="4102" y="6111"/>
                  </a:lnTo>
                  <a:lnTo>
                    <a:pt x="4102" y="6531"/>
                  </a:lnTo>
                  <a:lnTo>
                    <a:pt x="2010" y="6531"/>
                  </a:lnTo>
                  <a:lnTo>
                    <a:pt x="2010" y="6111"/>
                  </a:lnTo>
                  <a:lnTo>
                    <a:pt x="2470" y="6111"/>
                  </a:lnTo>
                  <a:cubicBezTo>
                    <a:pt x="2584" y="6111"/>
                    <a:pt x="2680" y="6017"/>
                    <a:pt x="2680" y="5903"/>
                  </a:cubicBezTo>
                  <a:lnTo>
                    <a:pt x="2680" y="4072"/>
                  </a:lnTo>
                  <a:cubicBezTo>
                    <a:pt x="2680" y="3965"/>
                    <a:pt x="2601" y="3867"/>
                    <a:pt x="2494" y="3856"/>
                  </a:cubicBezTo>
                  <a:cubicBezTo>
                    <a:pt x="2485" y="3855"/>
                    <a:pt x="2477" y="3854"/>
                    <a:pt x="2468" y="3854"/>
                  </a:cubicBezTo>
                  <a:cubicBezTo>
                    <a:pt x="2353" y="3854"/>
                    <a:pt x="2260" y="3949"/>
                    <a:pt x="2260" y="4064"/>
                  </a:cubicBezTo>
                  <a:lnTo>
                    <a:pt x="2260" y="5693"/>
                  </a:lnTo>
                  <a:lnTo>
                    <a:pt x="1800" y="5693"/>
                  </a:lnTo>
                  <a:cubicBezTo>
                    <a:pt x="1686" y="5693"/>
                    <a:pt x="1590" y="5787"/>
                    <a:pt x="1590" y="5903"/>
                  </a:cubicBezTo>
                  <a:lnTo>
                    <a:pt x="1590" y="6740"/>
                  </a:lnTo>
                  <a:cubicBezTo>
                    <a:pt x="1590" y="6854"/>
                    <a:pt x="1686" y="6948"/>
                    <a:pt x="1800" y="6948"/>
                  </a:cubicBezTo>
                  <a:lnTo>
                    <a:pt x="4312" y="6948"/>
                  </a:lnTo>
                  <a:cubicBezTo>
                    <a:pt x="4425" y="6948"/>
                    <a:pt x="4521" y="6854"/>
                    <a:pt x="4521" y="6740"/>
                  </a:cubicBezTo>
                  <a:lnTo>
                    <a:pt x="4521" y="5903"/>
                  </a:lnTo>
                  <a:cubicBezTo>
                    <a:pt x="4521" y="5787"/>
                    <a:pt x="4425" y="5693"/>
                    <a:pt x="4312" y="5693"/>
                  </a:cubicBezTo>
                  <a:lnTo>
                    <a:pt x="3852" y="5693"/>
                  </a:lnTo>
                  <a:lnTo>
                    <a:pt x="3852" y="1534"/>
                  </a:lnTo>
                  <a:lnTo>
                    <a:pt x="4883" y="1534"/>
                  </a:lnTo>
                  <a:lnTo>
                    <a:pt x="4883" y="1967"/>
                  </a:lnTo>
                  <a:cubicBezTo>
                    <a:pt x="4883" y="2081"/>
                    <a:pt x="4979" y="2177"/>
                    <a:pt x="5093" y="2177"/>
                  </a:cubicBezTo>
                  <a:lnTo>
                    <a:pt x="5930" y="2177"/>
                  </a:lnTo>
                  <a:cubicBezTo>
                    <a:pt x="6044" y="2177"/>
                    <a:pt x="6140" y="2081"/>
                    <a:pt x="6140" y="1967"/>
                  </a:cubicBezTo>
                  <a:lnTo>
                    <a:pt x="6140" y="210"/>
                  </a:lnTo>
                  <a:cubicBezTo>
                    <a:pt x="6140" y="94"/>
                    <a:pt x="6044" y="0"/>
                    <a:pt x="59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8"/>
            <p:cNvSpPr/>
            <p:nvPr/>
          </p:nvSpPr>
          <p:spPr>
            <a:xfrm>
              <a:off x="2838650" y="2566975"/>
              <a:ext cx="106075" cy="103975"/>
            </a:xfrm>
            <a:custGeom>
              <a:avLst/>
              <a:gdLst/>
              <a:ahLst/>
              <a:cxnLst/>
              <a:rect l="l" t="t" r="r" b="b"/>
              <a:pathLst>
                <a:path w="4243" h="4159" extrusionOk="0">
                  <a:moveTo>
                    <a:pt x="3823" y="418"/>
                  </a:moveTo>
                  <a:lnTo>
                    <a:pt x="3823" y="1341"/>
                  </a:lnTo>
                  <a:lnTo>
                    <a:pt x="3543" y="1341"/>
                  </a:lnTo>
                  <a:lnTo>
                    <a:pt x="3543" y="1048"/>
                  </a:lnTo>
                  <a:cubicBezTo>
                    <a:pt x="3543" y="932"/>
                    <a:pt x="3450" y="838"/>
                    <a:pt x="3336" y="838"/>
                  </a:cubicBezTo>
                  <a:lnTo>
                    <a:pt x="2525" y="838"/>
                  </a:lnTo>
                  <a:cubicBezTo>
                    <a:pt x="2411" y="838"/>
                    <a:pt x="2315" y="932"/>
                    <a:pt x="2315" y="1048"/>
                  </a:cubicBezTo>
                  <a:lnTo>
                    <a:pt x="2315" y="3113"/>
                  </a:lnTo>
                  <a:cubicBezTo>
                    <a:pt x="2315" y="3227"/>
                    <a:pt x="2411" y="3321"/>
                    <a:pt x="2525" y="3321"/>
                  </a:cubicBezTo>
                  <a:lnTo>
                    <a:pt x="2847" y="3321"/>
                  </a:lnTo>
                  <a:lnTo>
                    <a:pt x="2847" y="3741"/>
                  </a:lnTo>
                  <a:lnTo>
                    <a:pt x="1367" y="3741"/>
                  </a:lnTo>
                  <a:lnTo>
                    <a:pt x="1367" y="3321"/>
                  </a:lnTo>
                  <a:lnTo>
                    <a:pt x="1688" y="3321"/>
                  </a:lnTo>
                  <a:cubicBezTo>
                    <a:pt x="1802" y="3321"/>
                    <a:pt x="1898" y="3227"/>
                    <a:pt x="1898" y="3113"/>
                  </a:cubicBezTo>
                  <a:lnTo>
                    <a:pt x="1898" y="1048"/>
                  </a:lnTo>
                  <a:cubicBezTo>
                    <a:pt x="1898" y="932"/>
                    <a:pt x="1802" y="838"/>
                    <a:pt x="1688" y="838"/>
                  </a:cubicBezTo>
                  <a:lnTo>
                    <a:pt x="880" y="838"/>
                  </a:lnTo>
                  <a:cubicBezTo>
                    <a:pt x="764" y="838"/>
                    <a:pt x="670" y="932"/>
                    <a:pt x="670" y="1048"/>
                  </a:cubicBezTo>
                  <a:lnTo>
                    <a:pt x="670" y="1341"/>
                  </a:lnTo>
                  <a:lnTo>
                    <a:pt x="418" y="1341"/>
                  </a:lnTo>
                  <a:lnTo>
                    <a:pt x="418" y="418"/>
                  </a:lnTo>
                  <a:close/>
                  <a:moveTo>
                    <a:pt x="210" y="1"/>
                  </a:moveTo>
                  <a:cubicBezTo>
                    <a:pt x="94" y="1"/>
                    <a:pt x="0" y="95"/>
                    <a:pt x="0" y="211"/>
                  </a:cubicBezTo>
                  <a:lnTo>
                    <a:pt x="0" y="1550"/>
                  </a:lnTo>
                  <a:cubicBezTo>
                    <a:pt x="0" y="1664"/>
                    <a:pt x="94" y="1758"/>
                    <a:pt x="210" y="1758"/>
                  </a:cubicBezTo>
                  <a:lnTo>
                    <a:pt x="880" y="1758"/>
                  </a:lnTo>
                  <a:cubicBezTo>
                    <a:pt x="994" y="1758"/>
                    <a:pt x="1088" y="1664"/>
                    <a:pt x="1088" y="1550"/>
                  </a:cubicBezTo>
                  <a:lnTo>
                    <a:pt x="1088" y="1256"/>
                  </a:lnTo>
                  <a:lnTo>
                    <a:pt x="1478" y="1256"/>
                  </a:lnTo>
                  <a:lnTo>
                    <a:pt x="1478" y="2903"/>
                  </a:lnTo>
                  <a:lnTo>
                    <a:pt x="1159" y="2903"/>
                  </a:lnTo>
                  <a:cubicBezTo>
                    <a:pt x="1043" y="2903"/>
                    <a:pt x="949" y="2997"/>
                    <a:pt x="949" y="3113"/>
                  </a:cubicBezTo>
                  <a:lnTo>
                    <a:pt x="949" y="3950"/>
                  </a:lnTo>
                  <a:cubicBezTo>
                    <a:pt x="949" y="4064"/>
                    <a:pt x="1043" y="4158"/>
                    <a:pt x="1159" y="4158"/>
                  </a:cubicBezTo>
                  <a:lnTo>
                    <a:pt x="3057" y="4158"/>
                  </a:lnTo>
                  <a:cubicBezTo>
                    <a:pt x="3171" y="4158"/>
                    <a:pt x="3264" y="4064"/>
                    <a:pt x="3264" y="3950"/>
                  </a:cubicBezTo>
                  <a:lnTo>
                    <a:pt x="3264" y="3113"/>
                  </a:lnTo>
                  <a:cubicBezTo>
                    <a:pt x="3264" y="2997"/>
                    <a:pt x="3171" y="2903"/>
                    <a:pt x="3057" y="2903"/>
                  </a:cubicBezTo>
                  <a:lnTo>
                    <a:pt x="2735" y="2903"/>
                  </a:lnTo>
                  <a:lnTo>
                    <a:pt x="2735" y="1256"/>
                  </a:lnTo>
                  <a:lnTo>
                    <a:pt x="3126" y="1256"/>
                  </a:lnTo>
                  <a:lnTo>
                    <a:pt x="3126" y="1550"/>
                  </a:lnTo>
                  <a:cubicBezTo>
                    <a:pt x="3126" y="1664"/>
                    <a:pt x="3220" y="1758"/>
                    <a:pt x="3336" y="1758"/>
                  </a:cubicBezTo>
                  <a:lnTo>
                    <a:pt x="4032" y="1758"/>
                  </a:lnTo>
                  <a:cubicBezTo>
                    <a:pt x="4146" y="1758"/>
                    <a:pt x="4242" y="1664"/>
                    <a:pt x="4242" y="1550"/>
                  </a:cubicBezTo>
                  <a:lnTo>
                    <a:pt x="4242" y="211"/>
                  </a:lnTo>
                  <a:cubicBezTo>
                    <a:pt x="4242" y="95"/>
                    <a:pt x="4146" y="1"/>
                    <a:pt x="40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48"/>
          <p:cNvGrpSpPr/>
          <p:nvPr/>
        </p:nvGrpSpPr>
        <p:grpSpPr>
          <a:xfrm>
            <a:off x="2611678" y="3292225"/>
            <a:ext cx="357975" cy="357250"/>
            <a:chOff x="2659025" y="3138600"/>
            <a:chExt cx="357975" cy="357250"/>
          </a:xfrm>
        </p:grpSpPr>
        <p:sp>
          <p:nvSpPr>
            <p:cNvPr id="2648" name="Google Shape;2648;p48"/>
            <p:cNvSpPr/>
            <p:nvPr/>
          </p:nvSpPr>
          <p:spPr>
            <a:xfrm>
              <a:off x="2659025" y="3138600"/>
              <a:ext cx="357975" cy="357250"/>
            </a:xfrm>
            <a:custGeom>
              <a:avLst/>
              <a:gdLst/>
              <a:ahLst/>
              <a:cxnLst/>
              <a:rect l="l" t="t" r="r" b="b"/>
              <a:pathLst>
                <a:path w="14319" h="14290" extrusionOk="0">
                  <a:moveTo>
                    <a:pt x="2762" y="3155"/>
                  </a:moveTo>
                  <a:lnTo>
                    <a:pt x="2762" y="3713"/>
                  </a:lnTo>
                  <a:lnTo>
                    <a:pt x="1184" y="3713"/>
                  </a:lnTo>
                  <a:cubicBezTo>
                    <a:pt x="1070" y="3713"/>
                    <a:pt x="976" y="3807"/>
                    <a:pt x="976" y="3921"/>
                  </a:cubicBezTo>
                  <a:lnTo>
                    <a:pt x="976" y="4834"/>
                  </a:lnTo>
                  <a:cubicBezTo>
                    <a:pt x="976" y="4941"/>
                    <a:pt x="1054" y="5037"/>
                    <a:pt x="1159" y="5048"/>
                  </a:cubicBezTo>
                  <a:cubicBezTo>
                    <a:pt x="1169" y="5050"/>
                    <a:pt x="1179" y="5050"/>
                    <a:pt x="1189" y="5050"/>
                  </a:cubicBezTo>
                  <a:cubicBezTo>
                    <a:pt x="1305" y="5050"/>
                    <a:pt x="1394" y="4956"/>
                    <a:pt x="1394" y="4843"/>
                  </a:cubicBezTo>
                  <a:lnTo>
                    <a:pt x="1394" y="4131"/>
                  </a:lnTo>
                  <a:lnTo>
                    <a:pt x="2762" y="4131"/>
                  </a:lnTo>
                  <a:lnTo>
                    <a:pt x="2762" y="10480"/>
                  </a:lnTo>
                  <a:cubicBezTo>
                    <a:pt x="2762" y="11056"/>
                    <a:pt x="3231" y="11525"/>
                    <a:pt x="3807" y="11525"/>
                  </a:cubicBezTo>
                  <a:lnTo>
                    <a:pt x="10157" y="11525"/>
                  </a:lnTo>
                  <a:lnTo>
                    <a:pt x="10157" y="12894"/>
                  </a:lnTo>
                  <a:lnTo>
                    <a:pt x="1394" y="12894"/>
                  </a:lnTo>
                  <a:lnTo>
                    <a:pt x="1394" y="5854"/>
                  </a:lnTo>
                  <a:cubicBezTo>
                    <a:pt x="1394" y="5749"/>
                    <a:pt x="1316" y="5651"/>
                    <a:pt x="1211" y="5640"/>
                  </a:cubicBezTo>
                  <a:cubicBezTo>
                    <a:pt x="1202" y="5639"/>
                    <a:pt x="1193" y="5638"/>
                    <a:pt x="1184" y="5638"/>
                  </a:cubicBezTo>
                  <a:cubicBezTo>
                    <a:pt x="1067" y="5638"/>
                    <a:pt x="976" y="5733"/>
                    <a:pt x="976" y="5848"/>
                  </a:cubicBezTo>
                  <a:lnTo>
                    <a:pt x="976" y="13104"/>
                  </a:lnTo>
                  <a:cubicBezTo>
                    <a:pt x="976" y="13218"/>
                    <a:pt x="1070" y="13314"/>
                    <a:pt x="1184" y="13314"/>
                  </a:cubicBezTo>
                  <a:lnTo>
                    <a:pt x="10367" y="13314"/>
                  </a:lnTo>
                  <a:cubicBezTo>
                    <a:pt x="10481" y="13314"/>
                    <a:pt x="10577" y="13218"/>
                    <a:pt x="10577" y="13104"/>
                  </a:cubicBezTo>
                  <a:lnTo>
                    <a:pt x="10577" y="11528"/>
                  </a:lnTo>
                  <a:lnTo>
                    <a:pt x="11135" y="11528"/>
                  </a:lnTo>
                  <a:lnTo>
                    <a:pt x="11135" y="13242"/>
                  </a:lnTo>
                  <a:cubicBezTo>
                    <a:pt x="11135" y="13588"/>
                    <a:pt x="10851" y="13872"/>
                    <a:pt x="10505" y="13872"/>
                  </a:cubicBezTo>
                  <a:lnTo>
                    <a:pt x="1045" y="13872"/>
                  </a:lnTo>
                  <a:cubicBezTo>
                    <a:pt x="699" y="13872"/>
                    <a:pt x="418" y="13588"/>
                    <a:pt x="418" y="13242"/>
                  </a:cubicBezTo>
                  <a:lnTo>
                    <a:pt x="418" y="3782"/>
                  </a:lnTo>
                  <a:cubicBezTo>
                    <a:pt x="418" y="3436"/>
                    <a:pt x="699" y="3155"/>
                    <a:pt x="1045" y="3155"/>
                  </a:cubicBezTo>
                  <a:close/>
                  <a:moveTo>
                    <a:pt x="2983" y="0"/>
                  </a:moveTo>
                  <a:cubicBezTo>
                    <a:pt x="2865" y="0"/>
                    <a:pt x="2765" y="99"/>
                    <a:pt x="2765" y="221"/>
                  </a:cubicBezTo>
                  <a:lnTo>
                    <a:pt x="2765" y="2735"/>
                  </a:lnTo>
                  <a:lnTo>
                    <a:pt x="1048" y="2735"/>
                  </a:lnTo>
                  <a:cubicBezTo>
                    <a:pt x="469" y="2735"/>
                    <a:pt x="1" y="3204"/>
                    <a:pt x="1" y="3782"/>
                  </a:cubicBezTo>
                  <a:lnTo>
                    <a:pt x="1" y="13242"/>
                  </a:lnTo>
                  <a:cubicBezTo>
                    <a:pt x="1" y="13820"/>
                    <a:pt x="469" y="14289"/>
                    <a:pt x="1048" y="14289"/>
                  </a:cubicBezTo>
                  <a:lnTo>
                    <a:pt x="10507" y="14289"/>
                  </a:lnTo>
                  <a:cubicBezTo>
                    <a:pt x="11086" y="14289"/>
                    <a:pt x="11555" y="13820"/>
                    <a:pt x="11555" y="13242"/>
                  </a:cubicBezTo>
                  <a:lnTo>
                    <a:pt x="11555" y="11528"/>
                  </a:lnTo>
                  <a:lnTo>
                    <a:pt x="13271" y="11528"/>
                  </a:lnTo>
                  <a:cubicBezTo>
                    <a:pt x="13850" y="11528"/>
                    <a:pt x="14319" y="11059"/>
                    <a:pt x="14319" y="10480"/>
                  </a:cubicBezTo>
                  <a:lnTo>
                    <a:pt x="14319" y="210"/>
                  </a:lnTo>
                  <a:cubicBezTo>
                    <a:pt x="14316" y="96"/>
                    <a:pt x="14223" y="0"/>
                    <a:pt x="14106" y="0"/>
                  </a:cubicBezTo>
                  <a:lnTo>
                    <a:pt x="10557" y="0"/>
                  </a:lnTo>
                  <a:cubicBezTo>
                    <a:pt x="10545" y="0"/>
                    <a:pt x="10534" y="3"/>
                    <a:pt x="10527" y="12"/>
                  </a:cubicBezTo>
                  <a:cubicBezTo>
                    <a:pt x="10335" y="181"/>
                    <a:pt x="10461" y="391"/>
                    <a:pt x="10644" y="391"/>
                  </a:cubicBezTo>
                  <a:lnTo>
                    <a:pt x="13271" y="391"/>
                  </a:lnTo>
                  <a:cubicBezTo>
                    <a:pt x="13617" y="391"/>
                    <a:pt x="13899" y="672"/>
                    <a:pt x="13899" y="1018"/>
                  </a:cubicBezTo>
                  <a:lnTo>
                    <a:pt x="13899" y="10480"/>
                  </a:lnTo>
                  <a:cubicBezTo>
                    <a:pt x="13899" y="10826"/>
                    <a:pt x="13617" y="11108"/>
                    <a:pt x="13271" y="11108"/>
                  </a:cubicBezTo>
                  <a:lnTo>
                    <a:pt x="3812" y="11108"/>
                  </a:lnTo>
                  <a:cubicBezTo>
                    <a:pt x="3466" y="11108"/>
                    <a:pt x="3182" y="10826"/>
                    <a:pt x="3182" y="10480"/>
                  </a:cubicBezTo>
                  <a:lnTo>
                    <a:pt x="3182" y="550"/>
                  </a:lnTo>
                  <a:cubicBezTo>
                    <a:pt x="3182" y="478"/>
                    <a:pt x="3242" y="420"/>
                    <a:pt x="3314" y="420"/>
                  </a:cubicBezTo>
                  <a:lnTo>
                    <a:pt x="9735" y="420"/>
                  </a:lnTo>
                  <a:cubicBezTo>
                    <a:pt x="9746" y="420"/>
                    <a:pt x="9757" y="413"/>
                    <a:pt x="9766" y="409"/>
                  </a:cubicBezTo>
                  <a:cubicBezTo>
                    <a:pt x="9956" y="226"/>
                    <a:pt x="9831" y="0"/>
                    <a:pt x="96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8"/>
            <p:cNvSpPr/>
            <p:nvPr/>
          </p:nvSpPr>
          <p:spPr>
            <a:xfrm>
              <a:off x="2752475" y="3162325"/>
              <a:ext cx="240025" cy="240025"/>
            </a:xfrm>
            <a:custGeom>
              <a:avLst/>
              <a:gdLst/>
              <a:ahLst/>
              <a:cxnLst/>
              <a:rect l="l" t="t" r="r" b="b"/>
              <a:pathLst>
                <a:path w="9601" h="9601" extrusionOk="0">
                  <a:moveTo>
                    <a:pt x="9183" y="420"/>
                  </a:moveTo>
                  <a:lnTo>
                    <a:pt x="9183" y="9183"/>
                  </a:lnTo>
                  <a:lnTo>
                    <a:pt x="420" y="9183"/>
                  </a:lnTo>
                  <a:lnTo>
                    <a:pt x="420" y="420"/>
                  </a:lnTo>
                  <a:close/>
                  <a:moveTo>
                    <a:pt x="210" y="0"/>
                  </a:moveTo>
                  <a:cubicBezTo>
                    <a:pt x="94" y="0"/>
                    <a:pt x="0" y="96"/>
                    <a:pt x="0" y="210"/>
                  </a:cubicBezTo>
                  <a:lnTo>
                    <a:pt x="0" y="9391"/>
                  </a:lnTo>
                  <a:cubicBezTo>
                    <a:pt x="0" y="9507"/>
                    <a:pt x="96" y="9601"/>
                    <a:pt x="210" y="9601"/>
                  </a:cubicBezTo>
                  <a:lnTo>
                    <a:pt x="9391" y="9601"/>
                  </a:lnTo>
                  <a:cubicBezTo>
                    <a:pt x="9507" y="9601"/>
                    <a:pt x="9600" y="9507"/>
                    <a:pt x="9600" y="9391"/>
                  </a:cubicBezTo>
                  <a:lnTo>
                    <a:pt x="9600" y="210"/>
                  </a:lnTo>
                  <a:cubicBezTo>
                    <a:pt x="9600" y="96"/>
                    <a:pt x="9507" y="0"/>
                    <a:pt x="93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8"/>
            <p:cNvSpPr/>
            <p:nvPr/>
          </p:nvSpPr>
          <p:spPr>
            <a:xfrm>
              <a:off x="2772725" y="3197200"/>
              <a:ext cx="136050" cy="170275"/>
            </a:xfrm>
            <a:custGeom>
              <a:avLst/>
              <a:gdLst/>
              <a:ahLst/>
              <a:cxnLst/>
              <a:rect l="l" t="t" r="r" b="b"/>
              <a:pathLst>
                <a:path w="5442" h="6811" extrusionOk="0">
                  <a:moveTo>
                    <a:pt x="208" y="1"/>
                  </a:moveTo>
                  <a:cubicBezTo>
                    <a:pt x="94" y="1"/>
                    <a:pt x="0" y="97"/>
                    <a:pt x="0" y="211"/>
                  </a:cubicBezTo>
                  <a:lnTo>
                    <a:pt x="0" y="1829"/>
                  </a:lnTo>
                  <a:cubicBezTo>
                    <a:pt x="0" y="1943"/>
                    <a:pt x="94" y="2039"/>
                    <a:pt x="208" y="2039"/>
                  </a:cubicBezTo>
                  <a:lnTo>
                    <a:pt x="1045" y="2039"/>
                  </a:lnTo>
                  <a:cubicBezTo>
                    <a:pt x="1161" y="2039"/>
                    <a:pt x="1255" y="1943"/>
                    <a:pt x="1255" y="1829"/>
                  </a:cubicBezTo>
                  <a:lnTo>
                    <a:pt x="1255" y="1396"/>
                  </a:lnTo>
                  <a:lnTo>
                    <a:pt x="1981" y="1396"/>
                  </a:lnTo>
                  <a:lnTo>
                    <a:pt x="1981" y="3568"/>
                  </a:lnTo>
                  <a:cubicBezTo>
                    <a:pt x="1981" y="3673"/>
                    <a:pt x="2059" y="3772"/>
                    <a:pt x="2166" y="3783"/>
                  </a:cubicBezTo>
                  <a:cubicBezTo>
                    <a:pt x="2175" y="3784"/>
                    <a:pt x="2184" y="3784"/>
                    <a:pt x="2192" y="3784"/>
                  </a:cubicBezTo>
                  <a:cubicBezTo>
                    <a:pt x="2308" y="3784"/>
                    <a:pt x="2401" y="3689"/>
                    <a:pt x="2401" y="3575"/>
                  </a:cubicBezTo>
                  <a:lnTo>
                    <a:pt x="2401" y="1186"/>
                  </a:lnTo>
                  <a:cubicBezTo>
                    <a:pt x="2401" y="1072"/>
                    <a:pt x="2305" y="979"/>
                    <a:pt x="2191" y="979"/>
                  </a:cubicBezTo>
                  <a:lnTo>
                    <a:pt x="1019" y="979"/>
                  </a:lnTo>
                  <a:cubicBezTo>
                    <a:pt x="905" y="979"/>
                    <a:pt x="809" y="1072"/>
                    <a:pt x="809" y="1186"/>
                  </a:cubicBezTo>
                  <a:lnTo>
                    <a:pt x="809" y="1619"/>
                  </a:lnTo>
                  <a:lnTo>
                    <a:pt x="418" y="1619"/>
                  </a:lnTo>
                  <a:lnTo>
                    <a:pt x="418" y="420"/>
                  </a:lnTo>
                  <a:lnTo>
                    <a:pt x="5024" y="420"/>
                  </a:lnTo>
                  <a:lnTo>
                    <a:pt x="5024" y="1619"/>
                  </a:lnTo>
                  <a:lnTo>
                    <a:pt x="4604" y="1619"/>
                  </a:lnTo>
                  <a:lnTo>
                    <a:pt x="4604" y="1186"/>
                  </a:lnTo>
                  <a:cubicBezTo>
                    <a:pt x="4604" y="1072"/>
                    <a:pt x="4510" y="979"/>
                    <a:pt x="4394" y="979"/>
                  </a:cubicBezTo>
                  <a:lnTo>
                    <a:pt x="3222" y="979"/>
                  </a:lnTo>
                  <a:cubicBezTo>
                    <a:pt x="3108" y="979"/>
                    <a:pt x="3015" y="1072"/>
                    <a:pt x="3015" y="1186"/>
                  </a:cubicBezTo>
                  <a:lnTo>
                    <a:pt x="3015" y="5763"/>
                  </a:lnTo>
                  <a:cubicBezTo>
                    <a:pt x="3015" y="5879"/>
                    <a:pt x="3108" y="5973"/>
                    <a:pt x="3222" y="5973"/>
                  </a:cubicBezTo>
                  <a:lnTo>
                    <a:pt x="3684" y="5973"/>
                  </a:lnTo>
                  <a:lnTo>
                    <a:pt x="3684" y="6393"/>
                  </a:lnTo>
                  <a:lnTo>
                    <a:pt x="1731" y="6393"/>
                  </a:lnTo>
                  <a:lnTo>
                    <a:pt x="1731" y="5973"/>
                  </a:lnTo>
                  <a:lnTo>
                    <a:pt x="2191" y="5973"/>
                  </a:lnTo>
                  <a:cubicBezTo>
                    <a:pt x="2305" y="5973"/>
                    <a:pt x="2401" y="5879"/>
                    <a:pt x="2401" y="5763"/>
                  </a:cubicBezTo>
                  <a:lnTo>
                    <a:pt x="2401" y="4562"/>
                  </a:lnTo>
                  <a:cubicBezTo>
                    <a:pt x="2401" y="4455"/>
                    <a:pt x="2322" y="4357"/>
                    <a:pt x="2215" y="4345"/>
                  </a:cubicBezTo>
                  <a:cubicBezTo>
                    <a:pt x="2206" y="4344"/>
                    <a:pt x="2198" y="4344"/>
                    <a:pt x="2189" y="4344"/>
                  </a:cubicBezTo>
                  <a:cubicBezTo>
                    <a:pt x="2074" y="4344"/>
                    <a:pt x="1981" y="4439"/>
                    <a:pt x="1981" y="4553"/>
                  </a:cubicBezTo>
                  <a:lnTo>
                    <a:pt x="1981" y="5555"/>
                  </a:lnTo>
                  <a:lnTo>
                    <a:pt x="1521" y="5555"/>
                  </a:lnTo>
                  <a:cubicBezTo>
                    <a:pt x="1407" y="5555"/>
                    <a:pt x="1311" y="5649"/>
                    <a:pt x="1311" y="5763"/>
                  </a:cubicBezTo>
                  <a:lnTo>
                    <a:pt x="1311" y="6600"/>
                  </a:lnTo>
                  <a:cubicBezTo>
                    <a:pt x="1311" y="6716"/>
                    <a:pt x="1407" y="6810"/>
                    <a:pt x="1521" y="6810"/>
                  </a:cubicBezTo>
                  <a:lnTo>
                    <a:pt x="3892" y="6810"/>
                  </a:lnTo>
                  <a:cubicBezTo>
                    <a:pt x="4008" y="6810"/>
                    <a:pt x="4102" y="6716"/>
                    <a:pt x="4102" y="6600"/>
                  </a:cubicBezTo>
                  <a:lnTo>
                    <a:pt x="4102" y="5763"/>
                  </a:lnTo>
                  <a:cubicBezTo>
                    <a:pt x="4102" y="5649"/>
                    <a:pt x="4008" y="5555"/>
                    <a:pt x="3892" y="5555"/>
                  </a:cubicBezTo>
                  <a:lnTo>
                    <a:pt x="3432" y="5555"/>
                  </a:lnTo>
                  <a:lnTo>
                    <a:pt x="3432" y="1396"/>
                  </a:lnTo>
                  <a:lnTo>
                    <a:pt x="4187" y="1396"/>
                  </a:lnTo>
                  <a:lnTo>
                    <a:pt x="4187" y="1829"/>
                  </a:lnTo>
                  <a:cubicBezTo>
                    <a:pt x="4187" y="1943"/>
                    <a:pt x="4280" y="2039"/>
                    <a:pt x="4394" y="2039"/>
                  </a:cubicBezTo>
                  <a:lnTo>
                    <a:pt x="5232" y="2039"/>
                  </a:lnTo>
                  <a:cubicBezTo>
                    <a:pt x="5348" y="2039"/>
                    <a:pt x="5441" y="1943"/>
                    <a:pt x="5441" y="1829"/>
                  </a:cubicBezTo>
                  <a:lnTo>
                    <a:pt x="5441" y="211"/>
                  </a:lnTo>
                  <a:cubicBezTo>
                    <a:pt x="5441" y="97"/>
                    <a:pt x="5348" y="1"/>
                    <a:pt x="5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2866150" y="3263525"/>
              <a:ext cx="106150" cy="103950"/>
            </a:xfrm>
            <a:custGeom>
              <a:avLst/>
              <a:gdLst/>
              <a:ahLst/>
              <a:cxnLst/>
              <a:rect l="l" t="t" r="r" b="b"/>
              <a:pathLst>
                <a:path w="4246" h="4158" extrusionOk="0">
                  <a:moveTo>
                    <a:pt x="211" y="0"/>
                  </a:moveTo>
                  <a:cubicBezTo>
                    <a:pt x="97" y="0"/>
                    <a:pt x="1" y="94"/>
                    <a:pt x="1" y="208"/>
                  </a:cubicBezTo>
                  <a:lnTo>
                    <a:pt x="1" y="1547"/>
                  </a:lnTo>
                  <a:cubicBezTo>
                    <a:pt x="1" y="1663"/>
                    <a:pt x="97" y="1757"/>
                    <a:pt x="211" y="1757"/>
                  </a:cubicBezTo>
                  <a:lnTo>
                    <a:pt x="881" y="1757"/>
                  </a:lnTo>
                  <a:cubicBezTo>
                    <a:pt x="994" y="1757"/>
                    <a:pt x="1090" y="1663"/>
                    <a:pt x="1090" y="1547"/>
                  </a:cubicBezTo>
                  <a:lnTo>
                    <a:pt x="1090" y="1255"/>
                  </a:lnTo>
                  <a:lnTo>
                    <a:pt x="1481" y="1255"/>
                  </a:lnTo>
                  <a:lnTo>
                    <a:pt x="1481" y="2902"/>
                  </a:lnTo>
                  <a:lnTo>
                    <a:pt x="1160" y="2902"/>
                  </a:lnTo>
                  <a:cubicBezTo>
                    <a:pt x="1046" y="2902"/>
                    <a:pt x="952" y="2996"/>
                    <a:pt x="952" y="3110"/>
                  </a:cubicBezTo>
                  <a:lnTo>
                    <a:pt x="952" y="3947"/>
                  </a:lnTo>
                  <a:cubicBezTo>
                    <a:pt x="952" y="4063"/>
                    <a:pt x="1046" y="4157"/>
                    <a:pt x="1160" y="4157"/>
                  </a:cubicBezTo>
                  <a:lnTo>
                    <a:pt x="3057" y="4157"/>
                  </a:lnTo>
                  <a:cubicBezTo>
                    <a:pt x="3171" y="4157"/>
                    <a:pt x="3267" y="4063"/>
                    <a:pt x="3267" y="3947"/>
                  </a:cubicBezTo>
                  <a:lnTo>
                    <a:pt x="3267" y="3110"/>
                  </a:lnTo>
                  <a:cubicBezTo>
                    <a:pt x="3267" y="2996"/>
                    <a:pt x="3171" y="2902"/>
                    <a:pt x="3057" y="2902"/>
                  </a:cubicBezTo>
                  <a:lnTo>
                    <a:pt x="2738" y="2902"/>
                  </a:lnTo>
                  <a:lnTo>
                    <a:pt x="2738" y="1255"/>
                  </a:lnTo>
                  <a:lnTo>
                    <a:pt x="3129" y="1255"/>
                  </a:lnTo>
                  <a:lnTo>
                    <a:pt x="3129" y="1547"/>
                  </a:lnTo>
                  <a:cubicBezTo>
                    <a:pt x="3129" y="1663"/>
                    <a:pt x="3223" y="1757"/>
                    <a:pt x="3336" y="1757"/>
                  </a:cubicBezTo>
                  <a:lnTo>
                    <a:pt x="4035" y="1757"/>
                  </a:lnTo>
                  <a:cubicBezTo>
                    <a:pt x="4149" y="1757"/>
                    <a:pt x="4245" y="1663"/>
                    <a:pt x="4245" y="1547"/>
                  </a:cubicBezTo>
                  <a:lnTo>
                    <a:pt x="4245" y="208"/>
                  </a:lnTo>
                  <a:cubicBezTo>
                    <a:pt x="4245" y="94"/>
                    <a:pt x="4149" y="0"/>
                    <a:pt x="4035" y="0"/>
                  </a:cubicBezTo>
                  <a:lnTo>
                    <a:pt x="3200" y="0"/>
                  </a:lnTo>
                  <a:cubicBezTo>
                    <a:pt x="3095" y="0"/>
                    <a:pt x="2997" y="78"/>
                    <a:pt x="2986" y="183"/>
                  </a:cubicBezTo>
                  <a:cubicBezTo>
                    <a:pt x="2968" y="313"/>
                    <a:pt x="3069" y="418"/>
                    <a:pt x="3191" y="418"/>
                  </a:cubicBezTo>
                  <a:lnTo>
                    <a:pt x="3825" y="418"/>
                  </a:lnTo>
                  <a:lnTo>
                    <a:pt x="3825" y="1340"/>
                  </a:lnTo>
                  <a:lnTo>
                    <a:pt x="3546" y="1340"/>
                  </a:lnTo>
                  <a:lnTo>
                    <a:pt x="3546" y="1045"/>
                  </a:lnTo>
                  <a:cubicBezTo>
                    <a:pt x="3546" y="931"/>
                    <a:pt x="3453" y="837"/>
                    <a:pt x="3336" y="837"/>
                  </a:cubicBezTo>
                  <a:lnTo>
                    <a:pt x="2528" y="837"/>
                  </a:lnTo>
                  <a:cubicBezTo>
                    <a:pt x="2414" y="837"/>
                    <a:pt x="2318" y="931"/>
                    <a:pt x="2318" y="1045"/>
                  </a:cubicBezTo>
                  <a:lnTo>
                    <a:pt x="2318" y="3110"/>
                  </a:lnTo>
                  <a:cubicBezTo>
                    <a:pt x="2318" y="3226"/>
                    <a:pt x="2414" y="3320"/>
                    <a:pt x="2528" y="3320"/>
                  </a:cubicBezTo>
                  <a:lnTo>
                    <a:pt x="2850" y="3320"/>
                  </a:lnTo>
                  <a:lnTo>
                    <a:pt x="2850" y="3740"/>
                  </a:lnTo>
                  <a:lnTo>
                    <a:pt x="1370" y="3740"/>
                  </a:lnTo>
                  <a:lnTo>
                    <a:pt x="1370" y="3320"/>
                  </a:lnTo>
                  <a:lnTo>
                    <a:pt x="1691" y="3320"/>
                  </a:lnTo>
                  <a:cubicBezTo>
                    <a:pt x="1805" y="3320"/>
                    <a:pt x="1901" y="3226"/>
                    <a:pt x="1901" y="3110"/>
                  </a:cubicBezTo>
                  <a:lnTo>
                    <a:pt x="1901" y="1045"/>
                  </a:lnTo>
                  <a:cubicBezTo>
                    <a:pt x="1901" y="931"/>
                    <a:pt x="1805" y="837"/>
                    <a:pt x="1691" y="837"/>
                  </a:cubicBezTo>
                  <a:lnTo>
                    <a:pt x="910" y="837"/>
                  </a:lnTo>
                  <a:cubicBezTo>
                    <a:pt x="796" y="837"/>
                    <a:pt x="700" y="931"/>
                    <a:pt x="700" y="1045"/>
                  </a:cubicBezTo>
                  <a:lnTo>
                    <a:pt x="700" y="1340"/>
                  </a:lnTo>
                  <a:lnTo>
                    <a:pt x="421" y="1340"/>
                  </a:lnTo>
                  <a:lnTo>
                    <a:pt x="421" y="418"/>
                  </a:lnTo>
                  <a:lnTo>
                    <a:pt x="2220" y="418"/>
                  </a:lnTo>
                  <a:cubicBezTo>
                    <a:pt x="2327" y="418"/>
                    <a:pt x="2426" y="339"/>
                    <a:pt x="2437" y="234"/>
                  </a:cubicBezTo>
                  <a:cubicBezTo>
                    <a:pt x="2452" y="105"/>
                    <a:pt x="2352" y="0"/>
                    <a:pt x="22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48"/>
          <p:cNvGrpSpPr/>
          <p:nvPr/>
        </p:nvGrpSpPr>
        <p:grpSpPr>
          <a:xfrm>
            <a:off x="2610853" y="3967175"/>
            <a:ext cx="359425" cy="357250"/>
            <a:chOff x="2658200" y="3848025"/>
            <a:chExt cx="359425" cy="357250"/>
          </a:xfrm>
        </p:grpSpPr>
        <p:sp>
          <p:nvSpPr>
            <p:cNvPr id="2653" name="Google Shape;2653;p48"/>
            <p:cNvSpPr/>
            <p:nvPr/>
          </p:nvSpPr>
          <p:spPr>
            <a:xfrm>
              <a:off x="2914550" y="4104000"/>
              <a:ext cx="102000" cy="101275"/>
            </a:xfrm>
            <a:custGeom>
              <a:avLst/>
              <a:gdLst/>
              <a:ahLst/>
              <a:cxnLst/>
              <a:rect l="l" t="t" r="r" b="b"/>
              <a:pathLst>
                <a:path w="4080" h="4051" extrusionOk="0">
                  <a:moveTo>
                    <a:pt x="3452" y="0"/>
                  </a:moveTo>
                  <a:cubicBezTo>
                    <a:pt x="3106" y="0"/>
                    <a:pt x="2825" y="284"/>
                    <a:pt x="2825" y="630"/>
                  </a:cubicBezTo>
                  <a:lnTo>
                    <a:pt x="2825" y="2795"/>
                  </a:lnTo>
                  <a:lnTo>
                    <a:pt x="2372" y="2795"/>
                  </a:lnTo>
                  <a:cubicBezTo>
                    <a:pt x="2267" y="2795"/>
                    <a:pt x="2169" y="2874"/>
                    <a:pt x="2157" y="2978"/>
                  </a:cubicBezTo>
                  <a:cubicBezTo>
                    <a:pt x="2142" y="3108"/>
                    <a:pt x="2242" y="3213"/>
                    <a:pt x="2365" y="3213"/>
                  </a:cubicBezTo>
                  <a:lnTo>
                    <a:pt x="3035" y="3213"/>
                  </a:lnTo>
                  <a:cubicBezTo>
                    <a:pt x="3149" y="3213"/>
                    <a:pt x="3242" y="3119"/>
                    <a:pt x="3242" y="3003"/>
                  </a:cubicBezTo>
                  <a:lnTo>
                    <a:pt x="3242" y="645"/>
                  </a:lnTo>
                  <a:cubicBezTo>
                    <a:pt x="3242" y="545"/>
                    <a:pt x="3309" y="456"/>
                    <a:pt x="3405" y="433"/>
                  </a:cubicBezTo>
                  <a:cubicBezTo>
                    <a:pt x="3420" y="430"/>
                    <a:pt x="3435" y="429"/>
                    <a:pt x="3450" y="429"/>
                  </a:cubicBezTo>
                  <a:cubicBezTo>
                    <a:pt x="3567" y="429"/>
                    <a:pt x="3662" y="521"/>
                    <a:pt x="3662" y="636"/>
                  </a:cubicBezTo>
                  <a:lnTo>
                    <a:pt x="3662" y="3561"/>
                  </a:lnTo>
                  <a:cubicBezTo>
                    <a:pt x="3662" y="3601"/>
                    <a:pt x="3631" y="3633"/>
                    <a:pt x="3593" y="3633"/>
                  </a:cubicBezTo>
                  <a:lnTo>
                    <a:pt x="675" y="3633"/>
                  </a:lnTo>
                  <a:cubicBezTo>
                    <a:pt x="574" y="3633"/>
                    <a:pt x="485" y="3566"/>
                    <a:pt x="463" y="3470"/>
                  </a:cubicBezTo>
                  <a:cubicBezTo>
                    <a:pt x="436" y="3333"/>
                    <a:pt x="536" y="3213"/>
                    <a:pt x="668" y="3213"/>
                  </a:cubicBezTo>
                  <a:lnTo>
                    <a:pt x="1378" y="3213"/>
                  </a:lnTo>
                  <a:cubicBezTo>
                    <a:pt x="1485" y="3213"/>
                    <a:pt x="1584" y="3135"/>
                    <a:pt x="1595" y="3030"/>
                  </a:cubicBezTo>
                  <a:cubicBezTo>
                    <a:pt x="1610" y="2900"/>
                    <a:pt x="1510" y="2795"/>
                    <a:pt x="1387" y="2795"/>
                  </a:cubicBezTo>
                  <a:lnTo>
                    <a:pt x="675" y="2795"/>
                  </a:lnTo>
                  <a:cubicBezTo>
                    <a:pt x="349" y="2795"/>
                    <a:pt x="65" y="3036"/>
                    <a:pt x="34" y="3365"/>
                  </a:cubicBezTo>
                  <a:cubicBezTo>
                    <a:pt x="1" y="3735"/>
                    <a:pt x="293" y="4050"/>
                    <a:pt x="659" y="4050"/>
                  </a:cubicBezTo>
                  <a:lnTo>
                    <a:pt x="3593" y="4050"/>
                  </a:lnTo>
                  <a:cubicBezTo>
                    <a:pt x="3863" y="4050"/>
                    <a:pt x="4080" y="3834"/>
                    <a:pt x="4080" y="3561"/>
                  </a:cubicBezTo>
                  <a:lnTo>
                    <a:pt x="4080" y="630"/>
                  </a:lnTo>
                  <a:cubicBezTo>
                    <a:pt x="4080" y="281"/>
                    <a:pt x="3798" y="0"/>
                    <a:pt x="3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8"/>
            <p:cNvSpPr/>
            <p:nvPr/>
          </p:nvSpPr>
          <p:spPr>
            <a:xfrm>
              <a:off x="2659300" y="4104000"/>
              <a:ext cx="102050" cy="101275"/>
            </a:xfrm>
            <a:custGeom>
              <a:avLst/>
              <a:gdLst/>
              <a:ahLst/>
              <a:cxnLst/>
              <a:rect l="l" t="t" r="r" b="b"/>
              <a:pathLst>
                <a:path w="4082" h="4051" extrusionOk="0">
                  <a:moveTo>
                    <a:pt x="629" y="428"/>
                  </a:moveTo>
                  <a:cubicBezTo>
                    <a:pt x="746" y="428"/>
                    <a:pt x="838" y="520"/>
                    <a:pt x="838" y="636"/>
                  </a:cubicBezTo>
                  <a:lnTo>
                    <a:pt x="838" y="3003"/>
                  </a:lnTo>
                  <a:cubicBezTo>
                    <a:pt x="838" y="3119"/>
                    <a:pt x="934" y="3213"/>
                    <a:pt x="1048" y="3213"/>
                  </a:cubicBezTo>
                  <a:lnTo>
                    <a:pt x="3406" y="3213"/>
                  </a:lnTo>
                  <a:cubicBezTo>
                    <a:pt x="3506" y="3213"/>
                    <a:pt x="3595" y="3280"/>
                    <a:pt x="3618" y="3376"/>
                  </a:cubicBezTo>
                  <a:cubicBezTo>
                    <a:pt x="3649" y="3512"/>
                    <a:pt x="3546" y="3630"/>
                    <a:pt x="3414" y="3630"/>
                  </a:cubicBezTo>
                  <a:lnTo>
                    <a:pt x="490" y="3630"/>
                  </a:lnTo>
                  <a:cubicBezTo>
                    <a:pt x="449" y="3630"/>
                    <a:pt x="420" y="3601"/>
                    <a:pt x="420" y="3561"/>
                  </a:cubicBezTo>
                  <a:lnTo>
                    <a:pt x="420" y="645"/>
                  </a:lnTo>
                  <a:cubicBezTo>
                    <a:pt x="420" y="545"/>
                    <a:pt x="487" y="456"/>
                    <a:pt x="581" y="433"/>
                  </a:cubicBezTo>
                  <a:cubicBezTo>
                    <a:pt x="597" y="430"/>
                    <a:pt x="613" y="428"/>
                    <a:pt x="629" y="428"/>
                  </a:cubicBezTo>
                  <a:close/>
                  <a:moveTo>
                    <a:pt x="634" y="0"/>
                  </a:moveTo>
                  <a:cubicBezTo>
                    <a:pt x="287" y="0"/>
                    <a:pt x="1" y="281"/>
                    <a:pt x="1" y="627"/>
                  </a:cubicBezTo>
                  <a:lnTo>
                    <a:pt x="1" y="3561"/>
                  </a:lnTo>
                  <a:cubicBezTo>
                    <a:pt x="1" y="3831"/>
                    <a:pt x="220" y="4050"/>
                    <a:pt x="490" y="4050"/>
                  </a:cubicBezTo>
                  <a:lnTo>
                    <a:pt x="3406" y="4050"/>
                  </a:lnTo>
                  <a:cubicBezTo>
                    <a:pt x="3734" y="4050"/>
                    <a:pt x="4017" y="3807"/>
                    <a:pt x="4049" y="3481"/>
                  </a:cubicBezTo>
                  <a:cubicBezTo>
                    <a:pt x="4082" y="3108"/>
                    <a:pt x="3790" y="2793"/>
                    <a:pt x="3423" y="2793"/>
                  </a:cubicBezTo>
                  <a:lnTo>
                    <a:pt x="1258" y="2793"/>
                  </a:lnTo>
                  <a:lnTo>
                    <a:pt x="1258" y="645"/>
                  </a:lnTo>
                  <a:cubicBezTo>
                    <a:pt x="1258" y="319"/>
                    <a:pt x="1014" y="34"/>
                    <a:pt x="688" y="2"/>
                  </a:cubicBezTo>
                  <a:cubicBezTo>
                    <a:pt x="670" y="1"/>
                    <a:pt x="652" y="0"/>
                    <a:pt x="6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8"/>
            <p:cNvSpPr/>
            <p:nvPr/>
          </p:nvSpPr>
          <p:spPr>
            <a:xfrm>
              <a:off x="2659250" y="3848175"/>
              <a:ext cx="106575" cy="101125"/>
            </a:xfrm>
            <a:custGeom>
              <a:avLst/>
              <a:gdLst/>
              <a:ahLst/>
              <a:cxnLst/>
              <a:rect l="l" t="t" r="r" b="b"/>
              <a:pathLst>
                <a:path w="4263" h="4045" extrusionOk="0">
                  <a:moveTo>
                    <a:pt x="369" y="1"/>
                  </a:moveTo>
                  <a:cubicBezTo>
                    <a:pt x="166" y="1"/>
                    <a:pt x="0" y="164"/>
                    <a:pt x="0" y="369"/>
                  </a:cubicBezTo>
                  <a:lnTo>
                    <a:pt x="0" y="3417"/>
                  </a:lnTo>
                  <a:cubicBezTo>
                    <a:pt x="3" y="3761"/>
                    <a:pt x="286" y="4044"/>
                    <a:pt x="632" y="4044"/>
                  </a:cubicBezTo>
                  <a:cubicBezTo>
                    <a:pt x="978" y="4044"/>
                    <a:pt x="1260" y="3761"/>
                    <a:pt x="1260" y="3417"/>
                  </a:cubicBezTo>
                  <a:lnTo>
                    <a:pt x="1260" y="2731"/>
                  </a:lnTo>
                  <a:cubicBezTo>
                    <a:pt x="1260" y="2627"/>
                    <a:pt x="1182" y="2528"/>
                    <a:pt x="1074" y="2517"/>
                  </a:cubicBezTo>
                  <a:cubicBezTo>
                    <a:pt x="1066" y="2516"/>
                    <a:pt x="1057" y="2515"/>
                    <a:pt x="1048" y="2515"/>
                  </a:cubicBezTo>
                  <a:cubicBezTo>
                    <a:pt x="933" y="2515"/>
                    <a:pt x="840" y="2610"/>
                    <a:pt x="840" y="2725"/>
                  </a:cubicBezTo>
                  <a:lnTo>
                    <a:pt x="840" y="3417"/>
                  </a:lnTo>
                  <a:cubicBezTo>
                    <a:pt x="840" y="3517"/>
                    <a:pt x="773" y="3607"/>
                    <a:pt x="679" y="3629"/>
                  </a:cubicBezTo>
                  <a:cubicBezTo>
                    <a:pt x="664" y="3632"/>
                    <a:pt x="648" y="3634"/>
                    <a:pt x="634" y="3634"/>
                  </a:cubicBezTo>
                  <a:cubicBezTo>
                    <a:pt x="517" y="3634"/>
                    <a:pt x="422" y="3538"/>
                    <a:pt x="422" y="3424"/>
                  </a:cubicBezTo>
                  <a:lnTo>
                    <a:pt x="422" y="488"/>
                  </a:lnTo>
                  <a:cubicBezTo>
                    <a:pt x="422" y="450"/>
                    <a:pt x="454" y="418"/>
                    <a:pt x="492" y="418"/>
                  </a:cubicBezTo>
                  <a:lnTo>
                    <a:pt x="3419" y="418"/>
                  </a:lnTo>
                  <a:cubicBezTo>
                    <a:pt x="3519" y="418"/>
                    <a:pt x="3608" y="485"/>
                    <a:pt x="3631" y="581"/>
                  </a:cubicBezTo>
                  <a:cubicBezTo>
                    <a:pt x="3662" y="718"/>
                    <a:pt x="3557" y="838"/>
                    <a:pt x="3428" y="838"/>
                  </a:cubicBezTo>
                  <a:lnTo>
                    <a:pt x="1050" y="838"/>
                  </a:lnTo>
                  <a:cubicBezTo>
                    <a:pt x="936" y="838"/>
                    <a:pt x="840" y="932"/>
                    <a:pt x="840" y="1046"/>
                  </a:cubicBezTo>
                  <a:lnTo>
                    <a:pt x="840" y="1731"/>
                  </a:lnTo>
                  <a:cubicBezTo>
                    <a:pt x="840" y="1836"/>
                    <a:pt x="918" y="1934"/>
                    <a:pt x="1025" y="1946"/>
                  </a:cubicBezTo>
                  <a:cubicBezTo>
                    <a:pt x="1033" y="1946"/>
                    <a:pt x="1041" y="1947"/>
                    <a:pt x="1048" y="1947"/>
                  </a:cubicBezTo>
                  <a:cubicBezTo>
                    <a:pt x="1165" y="1947"/>
                    <a:pt x="1260" y="1853"/>
                    <a:pt x="1260" y="1738"/>
                  </a:cubicBezTo>
                  <a:lnTo>
                    <a:pt x="1260" y="1256"/>
                  </a:lnTo>
                  <a:lnTo>
                    <a:pt x="3515" y="1256"/>
                  </a:lnTo>
                  <a:cubicBezTo>
                    <a:pt x="3671" y="1256"/>
                    <a:pt x="3818" y="1180"/>
                    <a:pt x="3908" y="1052"/>
                  </a:cubicBezTo>
                  <a:cubicBezTo>
                    <a:pt x="4263" y="548"/>
                    <a:pt x="3905" y="1"/>
                    <a:pt x="3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2914550" y="3848025"/>
              <a:ext cx="102000" cy="101225"/>
            </a:xfrm>
            <a:custGeom>
              <a:avLst/>
              <a:gdLst/>
              <a:ahLst/>
              <a:cxnLst/>
              <a:rect l="l" t="t" r="r" b="b"/>
              <a:pathLst>
                <a:path w="4080" h="4049" extrusionOk="0">
                  <a:moveTo>
                    <a:pt x="3593" y="420"/>
                  </a:moveTo>
                  <a:cubicBezTo>
                    <a:pt x="3631" y="420"/>
                    <a:pt x="3662" y="449"/>
                    <a:pt x="3662" y="489"/>
                  </a:cubicBezTo>
                  <a:lnTo>
                    <a:pt x="3662" y="3405"/>
                  </a:lnTo>
                  <a:cubicBezTo>
                    <a:pt x="3662" y="3505"/>
                    <a:pt x="3595" y="3595"/>
                    <a:pt x="3499" y="3617"/>
                  </a:cubicBezTo>
                  <a:cubicBezTo>
                    <a:pt x="3483" y="3620"/>
                    <a:pt x="3468" y="3622"/>
                    <a:pt x="3453" y="3622"/>
                  </a:cubicBezTo>
                  <a:cubicBezTo>
                    <a:pt x="3337" y="3622"/>
                    <a:pt x="3242" y="3528"/>
                    <a:pt x="3242" y="3414"/>
                  </a:cubicBezTo>
                  <a:lnTo>
                    <a:pt x="3242" y="1047"/>
                  </a:lnTo>
                  <a:cubicBezTo>
                    <a:pt x="3242" y="933"/>
                    <a:pt x="3149" y="837"/>
                    <a:pt x="3035" y="837"/>
                  </a:cubicBezTo>
                  <a:lnTo>
                    <a:pt x="675" y="837"/>
                  </a:lnTo>
                  <a:cubicBezTo>
                    <a:pt x="574" y="837"/>
                    <a:pt x="485" y="770"/>
                    <a:pt x="463" y="674"/>
                  </a:cubicBezTo>
                  <a:cubicBezTo>
                    <a:pt x="434" y="538"/>
                    <a:pt x="536" y="420"/>
                    <a:pt x="668" y="420"/>
                  </a:cubicBezTo>
                  <a:close/>
                  <a:moveTo>
                    <a:pt x="675" y="0"/>
                  </a:moveTo>
                  <a:cubicBezTo>
                    <a:pt x="349" y="0"/>
                    <a:pt x="63" y="244"/>
                    <a:pt x="34" y="570"/>
                  </a:cubicBezTo>
                  <a:cubicBezTo>
                    <a:pt x="1" y="945"/>
                    <a:pt x="293" y="1257"/>
                    <a:pt x="659" y="1257"/>
                  </a:cubicBezTo>
                  <a:lnTo>
                    <a:pt x="2825" y="1257"/>
                  </a:lnTo>
                  <a:lnTo>
                    <a:pt x="2825" y="3405"/>
                  </a:lnTo>
                  <a:cubicBezTo>
                    <a:pt x="2825" y="3731"/>
                    <a:pt x="3066" y="4017"/>
                    <a:pt x="3394" y="4046"/>
                  </a:cubicBezTo>
                  <a:cubicBezTo>
                    <a:pt x="3414" y="4048"/>
                    <a:pt x="3433" y="4048"/>
                    <a:pt x="3452" y="4048"/>
                  </a:cubicBezTo>
                  <a:cubicBezTo>
                    <a:pt x="3797" y="4048"/>
                    <a:pt x="4080" y="3768"/>
                    <a:pt x="4080" y="3423"/>
                  </a:cubicBezTo>
                  <a:lnTo>
                    <a:pt x="4080" y="489"/>
                  </a:lnTo>
                  <a:cubicBezTo>
                    <a:pt x="4080" y="219"/>
                    <a:pt x="3863" y="0"/>
                    <a:pt x="3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2658200" y="3922475"/>
              <a:ext cx="359425" cy="208100"/>
            </a:xfrm>
            <a:custGeom>
              <a:avLst/>
              <a:gdLst/>
              <a:ahLst/>
              <a:cxnLst/>
              <a:rect l="l" t="t" r="r" b="b"/>
              <a:pathLst>
                <a:path w="14377" h="8324" extrusionOk="0">
                  <a:moveTo>
                    <a:pt x="6995" y="423"/>
                  </a:moveTo>
                  <a:lnTo>
                    <a:pt x="6995" y="2805"/>
                  </a:lnTo>
                  <a:cubicBezTo>
                    <a:pt x="6408" y="2894"/>
                    <a:pt x="5946" y="3356"/>
                    <a:pt x="5856" y="3943"/>
                  </a:cubicBezTo>
                  <a:lnTo>
                    <a:pt x="3467" y="3943"/>
                  </a:lnTo>
                  <a:cubicBezTo>
                    <a:pt x="3577" y="2048"/>
                    <a:pt x="5099" y="527"/>
                    <a:pt x="6995" y="423"/>
                  </a:cubicBezTo>
                  <a:close/>
                  <a:moveTo>
                    <a:pt x="7189" y="3209"/>
                  </a:moveTo>
                  <a:cubicBezTo>
                    <a:pt x="7712" y="3209"/>
                    <a:pt x="8136" y="3633"/>
                    <a:pt x="8136" y="4155"/>
                  </a:cubicBezTo>
                  <a:cubicBezTo>
                    <a:pt x="8136" y="4678"/>
                    <a:pt x="7712" y="5102"/>
                    <a:pt x="7189" y="5102"/>
                  </a:cubicBezTo>
                  <a:cubicBezTo>
                    <a:pt x="6669" y="5102"/>
                    <a:pt x="6245" y="4678"/>
                    <a:pt x="6245" y="4155"/>
                  </a:cubicBezTo>
                  <a:cubicBezTo>
                    <a:pt x="6245" y="3633"/>
                    <a:pt x="6669" y="3209"/>
                    <a:pt x="7189" y="3209"/>
                  </a:cubicBezTo>
                  <a:close/>
                  <a:moveTo>
                    <a:pt x="7412" y="423"/>
                  </a:moveTo>
                  <a:cubicBezTo>
                    <a:pt x="8696" y="494"/>
                    <a:pt x="9857" y="1220"/>
                    <a:pt x="10485" y="2356"/>
                  </a:cubicBezTo>
                  <a:cubicBezTo>
                    <a:pt x="10524" y="2425"/>
                    <a:pt x="10596" y="2465"/>
                    <a:pt x="10669" y="2465"/>
                  </a:cubicBezTo>
                  <a:cubicBezTo>
                    <a:pt x="10717" y="2465"/>
                    <a:pt x="10766" y="2448"/>
                    <a:pt x="10806" y="2412"/>
                  </a:cubicBezTo>
                  <a:cubicBezTo>
                    <a:pt x="10882" y="2347"/>
                    <a:pt x="10895" y="2233"/>
                    <a:pt x="10849" y="2146"/>
                  </a:cubicBezTo>
                  <a:cubicBezTo>
                    <a:pt x="10612" y="1720"/>
                    <a:pt x="10304" y="1342"/>
                    <a:pt x="9951" y="1030"/>
                  </a:cubicBezTo>
                  <a:lnTo>
                    <a:pt x="9951" y="1030"/>
                  </a:lnTo>
                  <a:cubicBezTo>
                    <a:pt x="11936" y="1907"/>
                    <a:pt x="13391" y="3472"/>
                    <a:pt x="13903" y="4075"/>
                  </a:cubicBezTo>
                  <a:lnTo>
                    <a:pt x="13903" y="4202"/>
                  </a:lnTo>
                  <a:cubicBezTo>
                    <a:pt x="13898" y="4231"/>
                    <a:pt x="13892" y="4254"/>
                    <a:pt x="13874" y="4274"/>
                  </a:cubicBezTo>
                  <a:cubicBezTo>
                    <a:pt x="13340" y="4897"/>
                    <a:pt x="11900" y="6431"/>
                    <a:pt x="9942" y="7292"/>
                  </a:cubicBezTo>
                  <a:cubicBezTo>
                    <a:pt x="10813" y="6529"/>
                    <a:pt x="11364" y="5408"/>
                    <a:pt x="11364" y="4162"/>
                  </a:cubicBezTo>
                  <a:cubicBezTo>
                    <a:pt x="11364" y="3803"/>
                    <a:pt x="11320" y="3450"/>
                    <a:pt x="11230" y="3108"/>
                  </a:cubicBezTo>
                  <a:cubicBezTo>
                    <a:pt x="11208" y="3014"/>
                    <a:pt x="11123" y="2952"/>
                    <a:pt x="11031" y="2952"/>
                  </a:cubicBezTo>
                  <a:cubicBezTo>
                    <a:pt x="11013" y="2952"/>
                    <a:pt x="10996" y="2954"/>
                    <a:pt x="10978" y="2959"/>
                  </a:cubicBezTo>
                  <a:cubicBezTo>
                    <a:pt x="10866" y="2986"/>
                    <a:pt x="10799" y="3102"/>
                    <a:pt x="10826" y="3213"/>
                  </a:cubicBezTo>
                  <a:cubicBezTo>
                    <a:pt x="10889" y="3450"/>
                    <a:pt x="10927" y="3696"/>
                    <a:pt x="10940" y="3943"/>
                  </a:cubicBezTo>
                  <a:lnTo>
                    <a:pt x="8551" y="3943"/>
                  </a:lnTo>
                  <a:cubicBezTo>
                    <a:pt x="8462" y="3358"/>
                    <a:pt x="8000" y="2894"/>
                    <a:pt x="7412" y="2805"/>
                  </a:cubicBezTo>
                  <a:lnTo>
                    <a:pt x="7412" y="423"/>
                  </a:lnTo>
                  <a:close/>
                  <a:moveTo>
                    <a:pt x="5856" y="4361"/>
                  </a:moveTo>
                  <a:cubicBezTo>
                    <a:pt x="5946" y="4948"/>
                    <a:pt x="6408" y="5412"/>
                    <a:pt x="6995" y="5502"/>
                  </a:cubicBezTo>
                  <a:lnTo>
                    <a:pt x="6995" y="7897"/>
                  </a:lnTo>
                  <a:cubicBezTo>
                    <a:pt x="5093" y="7792"/>
                    <a:pt x="3568" y="6263"/>
                    <a:pt x="3467" y="4361"/>
                  </a:cubicBezTo>
                  <a:close/>
                  <a:moveTo>
                    <a:pt x="10929" y="4361"/>
                  </a:moveTo>
                  <a:cubicBezTo>
                    <a:pt x="10828" y="6263"/>
                    <a:pt x="9306" y="7792"/>
                    <a:pt x="7412" y="7897"/>
                  </a:cubicBezTo>
                  <a:lnTo>
                    <a:pt x="7412" y="5502"/>
                  </a:lnTo>
                  <a:cubicBezTo>
                    <a:pt x="7997" y="5412"/>
                    <a:pt x="8457" y="4948"/>
                    <a:pt x="8549" y="4361"/>
                  </a:cubicBezTo>
                  <a:close/>
                  <a:moveTo>
                    <a:pt x="7199" y="1"/>
                  </a:moveTo>
                  <a:cubicBezTo>
                    <a:pt x="7164" y="1"/>
                    <a:pt x="7119" y="1"/>
                    <a:pt x="7060" y="3"/>
                  </a:cubicBezTo>
                  <a:cubicBezTo>
                    <a:pt x="3592" y="81"/>
                    <a:pt x="920" y="2928"/>
                    <a:pt x="174" y="3809"/>
                  </a:cubicBezTo>
                  <a:cubicBezTo>
                    <a:pt x="0" y="4013"/>
                    <a:pt x="0" y="4312"/>
                    <a:pt x="174" y="4519"/>
                  </a:cubicBezTo>
                  <a:cubicBezTo>
                    <a:pt x="375" y="4756"/>
                    <a:pt x="710" y="5127"/>
                    <a:pt x="1159" y="5551"/>
                  </a:cubicBezTo>
                  <a:cubicBezTo>
                    <a:pt x="1200" y="5589"/>
                    <a:pt x="1252" y="5608"/>
                    <a:pt x="1304" y="5608"/>
                  </a:cubicBezTo>
                  <a:cubicBezTo>
                    <a:pt x="1360" y="5608"/>
                    <a:pt x="1415" y="5586"/>
                    <a:pt x="1456" y="5542"/>
                  </a:cubicBezTo>
                  <a:cubicBezTo>
                    <a:pt x="1534" y="5459"/>
                    <a:pt x="1529" y="5325"/>
                    <a:pt x="1447" y="5247"/>
                  </a:cubicBezTo>
                  <a:cubicBezTo>
                    <a:pt x="1009" y="4836"/>
                    <a:pt x="688" y="4477"/>
                    <a:pt x="496" y="4247"/>
                  </a:cubicBezTo>
                  <a:cubicBezTo>
                    <a:pt x="453" y="4200"/>
                    <a:pt x="453" y="4126"/>
                    <a:pt x="496" y="4080"/>
                  </a:cubicBezTo>
                  <a:cubicBezTo>
                    <a:pt x="1005" y="3477"/>
                    <a:pt x="2463" y="1905"/>
                    <a:pt x="4452" y="1032"/>
                  </a:cubicBezTo>
                  <a:lnTo>
                    <a:pt x="4452" y="1032"/>
                  </a:lnTo>
                  <a:cubicBezTo>
                    <a:pt x="3581" y="1798"/>
                    <a:pt x="3030" y="2916"/>
                    <a:pt x="3030" y="4164"/>
                  </a:cubicBezTo>
                  <a:cubicBezTo>
                    <a:pt x="3030" y="5406"/>
                    <a:pt x="3577" y="6522"/>
                    <a:pt x="4441" y="7283"/>
                  </a:cubicBezTo>
                  <a:cubicBezTo>
                    <a:pt x="3546" y="6888"/>
                    <a:pt x="2775" y="6359"/>
                    <a:pt x="2181" y="5884"/>
                  </a:cubicBezTo>
                  <a:cubicBezTo>
                    <a:pt x="2143" y="5852"/>
                    <a:pt x="2096" y="5836"/>
                    <a:pt x="2050" y="5836"/>
                  </a:cubicBezTo>
                  <a:cubicBezTo>
                    <a:pt x="1989" y="5836"/>
                    <a:pt x="1928" y="5863"/>
                    <a:pt x="1887" y="5915"/>
                  </a:cubicBezTo>
                  <a:cubicBezTo>
                    <a:pt x="1815" y="6004"/>
                    <a:pt x="1829" y="6134"/>
                    <a:pt x="1918" y="6207"/>
                  </a:cubicBezTo>
                  <a:cubicBezTo>
                    <a:pt x="3112" y="7170"/>
                    <a:pt x="4995" y="8317"/>
                    <a:pt x="7187" y="8322"/>
                  </a:cubicBezTo>
                  <a:cubicBezTo>
                    <a:pt x="7187" y="8324"/>
                    <a:pt x="7189" y="8324"/>
                    <a:pt x="7194" y="8324"/>
                  </a:cubicBezTo>
                  <a:cubicBezTo>
                    <a:pt x="7203" y="8324"/>
                    <a:pt x="7212" y="8324"/>
                    <a:pt x="7221" y="8324"/>
                  </a:cubicBezTo>
                  <a:cubicBezTo>
                    <a:pt x="10660" y="8324"/>
                    <a:pt x="13476" y="5401"/>
                    <a:pt x="14204" y="4519"/>
                  </a:cubicBezTo>
                  <a:cubicBezTo>
                    <a:pt x="14376" y="4314"/>
                    <a:pt x="14376" y="4017"/>
                    <a:pt x="14204" y="3809"/>
                  </a:cubicBezTo>
                  <a:cubicBezTo>
                    <a:pt x="13461" y="2930"/>
                    <a:pt x="10790" y="90"/>
                    <a:pt x="7332" y="3"/>
                  </a:cubicBezTo>
                  <a:cubicBezTo>
                    <a:pt x="7299" y="3"/>
                    <a:pt x="7269" y="1"/>
                    <a:pt x="7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 name="Google Shape;2658;p48"/>
          <p:cNvGrpSpPr/>
          <p:nvPr/>
        </p:nvGrpSpPr>
        <p:grpSpPr>
          <a:xfrm>
            <a:off x="3326592" y="1312188"/>
            <a:ext cx="357300" cy="268625"/>
            <a:chOff x="3348200" y="1193125"/>
            <a:chExt cx="357300" cy="268625"/>
          </a:xfrm>
        </p:grpSpPr>
        <p:sp>
          <p:nvSpPr>
            <p:cNvPr id="2659" name="Google Shape;2659;p48"/>
            <p:cNvSpPr/>
            <p:nvPr/>
          </p:nvSpPr>
          <p:spPr>
            <a:xfrm>
              <a:off x="3348200" y="1210450"/>
              <a:ext cx="132625" cy="233950"/>
            </a:xfrm>
            <a:custGeom>
              <a:avLst/>
              <a:gdLst/>
              <a:ahLst/>
              <a:cxnLst/>
              <a:rect l="l" t="t" r="r" b="b"/>
              <a:pathLst>
                <a:path w="5305" h="9358" extrusionOk="0">
                  <a:moveTo>
                    <a:pt x="626" y="0"/>
                  </a:moveTo>
                  <a:cubicBezTo>
                    <a:pt x="476" y="0"/>
                    <a:pt x="330" y="54"/>
                    <a:pt x="212" y="158"/>
                  </a:cubicBezTo>
                  <a:cubicBezTo>
                    <a:pt x="74" y="279"/>
                    <a:pt x="0" y="460"/>
                    <a:pt x="0" y="643"/>
                  </a:cubicBezTo>
                  <a:lnTo>
                    <a:pt x="0" y="1817"/>
                  </a:lnTo>
                  <a:cubicBezTo>
                    <a:pt x="0" y="1922"/>
                    <a:pt x="78" y="2020"/>
                    <a:pt x="183" y="2032"/>
                  </a:cubicBezTo>
                  <a:cubicBezTo>
                    <a:pt x="193" y="2033"/>
                    <a:pt x="203" y="2034"/>
                    <a:pt x="213" y="2034"/>
                  </a:cubicBezTo>
                  <a:cubicBezTo>
                    <a:pt x="328" y="2034"/>
                    <a:pt x="418" y="1939"/>
                    <a:pt x="418" y="1826"/>
                  </a:cubicBezTo>
                  <a:lnTo>
                    <a:pt x="418" y="636"/>
                  </a:lnTo>
                  <a:cubicBezTo>
                    <a:pt x="418" y="578"/>
                    <a:pt x="440" y="520"/>
                    <a:pt x="482" y="480"/>
                  </a:cubicBezTo>
                  <a:cubicBezTo>
                    <a:pt x="523" y="441"/>
                    <a:pt x="573" y="422"/>
                    <a:pt x="625" y="422"/>
                  </a:cubicBezTo>
                  <a:cubicBezTo>
                    <a:pt x="645" y="422"/>
                    <a:pt x="666" y="425"/>
                    <a:pt x="685" y="431"/>
                  </a:cubicBezTo>
                  <a:lnTo>
                    <a:pt x="4733" y="1585"/>
                  </a:lnTo>
                  <a:cubicBezTo>
                    <a:pt x="4823" y="1610"/>
                    <a:pt x="4883" y="1695"/>
                    <a:pt x="4883" y="1786"/>
                  </a:cubicBezTo>
                  <a:lnTo>
                    <a:pt x="4883" y="5896"/>
                  </a:lnTo>
                  <a:lnTo>
                    <a:pt x="4637" y="5450"/>
                  </a:lnTo>
                  <a:cubicBezTo>
                    <a:pt x="4559" y="5314"/>
                    <a:pt x="4421" y="5222"/>
                    <a:pt x="4264" y="5204"/>
                  </a:cubicBezTo>
                  <a:cubicBezTo>
                    <a:pt x="4248" y="5203"/>
                    <a:pt x="4232" y="5202"/>
                    <a:pt x="4216" y="5202"/>
                  </a:cubicBezTo>
                  <a:cubicBezTo>
                    <a:pt x="4076" y="5202"/>
                    <a:pt x="3941" y="5261"/>
                    <a:pt x="3847" y="5367"/>
                  </a:cubicBezTo>
                  <a:lnTo>
                    <a:pt x="3150" y="6153"/>
                  </a:lnTo>
                  <a:lnTo>
                    <a:pt x="2717" y="5316"/>
                  </a:lnTo>
                  <a:cubicBezTo>
                    <a:pt x="2680" y="5244"/>
                    <a:pt x="2607" y="5204"/>
                    <a:pt x="2532" y="5204"/>
                  </a:cubicBezTo>
                  <a:cubicBezTo>
                    <a:pt x="2499" y="5204"/>
                    <a:pt x="2467" y="5211"/>
                    <a:pt x="2436" y="5227"/>
                  </a:cubicBezTo>
                  <a:cubicBezTo>
                    <a:pt x="2333" y="5280"/>
                    <a:pt x="2293" y="5405"/>
                    <a:pt x="2347" y="5510"/>
                  </a:cubicBezTo>
                  <a:lnTo>
                    <a:pt x="3242" y="7236"/>
                  </a:lnTo>
                  <a:cubicBezTo>
                    <a:pt x="3278" y="7310"/>
                    <a:pt x="3354" y="7352"/>
                    <a:pt x="3429" y="7352"/>
                  </a:cubicBezTo>
                  <a:cubicBezTo>
                    <a:pt x="3463" y="7352"/>
                    <a:pt x="3494" y="7343"/>
                    <a:pt x="3523" y="7330"/>
                  </a:cubicBezTo>
                  <a:cubicBezTo>
                    <a:pt x="3628" y="7276"/>
                    <a:pt x="3666" y="7151"/>
                    <a:pt x="3612" y="7046"/>
                  </a:cubicBezTo>
                  <a:lnTo>
                    <a:pt x="3360" y="6555"/>
                  </a:lnTo>
                  <a:lnTo>
                    <a:pt x="4164" y="5649"/>
                  </a:lnTo>
                  <a:cubicBezTo>
                    <a:pt x="4178" y="5630"/>
                    <a:pt x="4200" y="5626"/>
                    <a:pt x="4214" y="5626"/>
                  </a:cubicBezTo>
                  <a:cubicBezTo>
                    <a:pt x="4217" y="5626"/>
                    <a:pt x="4220" y="5626"/>
                    <a:pt x="4222" y="5626"/>
                  </a:cubicBezTo>
                  <a:cubicBezTo>
                    <a:pt x="4235" y="5626"/>
                    <a:pt x="4260" y="5635"/>
                    <a:pt x="4276" y="5662"/>
                  </a:cubicBezTo>
                  <a:lnTo>
                    <a:pt x="4912" y="6747"/>
                  </a:lnTo>
                  <a:lnTo>
                    <a:pt x="4912" y="7571"/>
                  </a:lnTo>
                  <a:cubicBezTo>
                    <a:pt x="4912" y="7667"/>
                    <a:pt x="4847" y="7747"/>
                    <a:pt x="4758" y="7776"/>
                  </a:cubicBezTo>
                  <a:lnTo>
                    <a:pt x="685" y="8939"/>
                  </a:lnTo>
                  <a:cubicBezTo>
                    <a:pt x="671" y="8943"/>
                    <a:pt x="655" y="8945"/>
                    <a:pt x="638" y="8945"/>
                  </a:cubicBezTo>
                  <a:cubicBezTo>
                    <a:pt x="543" y="8945"/>
                    <a:pt x="429" y="8884"/>
                    <a:pt x="418" y="8736"/>
                  </a:cubicBezTo>
                  <a:lnTo>
                    <a:pt x="418" y="5963"/>
                  </a:lnTo>
                  <a:lnTo>
                    <a:pt x="427" y="5948"/>
                  </a:lnTo>
                  <a:lnTo>
                    <a:pt x="1362" y="3876"/>
                  </a:lnTo>
                  <a:cubicBezTo>
                    <a:pt x="1378" y="3842"/>
                    <a:pt x="1407" y="3836"/>
                    <a:pt x="1422" y="3836"/>
                  </a:cubicBezTo>
                  <a:cubicBezTo>
                    <a:pt x="1440" y="3836"/>
                    <a:pt x="1469" y="3838"/>
                    <a:pt x="1487" y="3871"/>
                  </a:cubicBezTo>
                  <a:lnTo>
                    <a:pt x="1880" y="4628"/>
                  </a:lnTo>
                  <a:cubicBezTo>
                    <a:pt x="1919" y="4700"/>
                    <a:pt x="1994" y="4747"/>
                    <a:pt x="2072" y="4747"/>
                  </a:cubicBezTo>
                  <a:cubicBezTo>
                    <a:pt x="2096" y="4747"/>
                    <a:pt x="2120" y="4743"/>
                    <a:pt x="2143" y="4733"/>
                  </a:cubicBezTo>
                  <a:cubicBezTo>
                    <a:pt x="2262" y="4688"/>
                    <a:pt x="2313" y="4552"/>
                    <a:pt x="2257" y="4441"/>
                  </a:cubicBezTo>
                  <a:lnTo>
                    <a:pt x="1860" y="3675"/>
                  </a:lnTo>
                  <a:cubicBezTo>
                    <a:pt x="1778" y="3513"/>
                    <a:pt x="1614" y="3413"/>
                    <a:pt x="1431" y="3413"/>
                  </a:cubicBezTo>
                  <a:cubicBezTo>
                    <a:pt x="1425" y="3413"/>
                    <a:pt x="1419" y="3413"/>
                    <a:pt x="1413" y="3414"/>
                  </a:cubicBezTo>
                  <a:cubicBezTo>
                    <a:pt x="1224" y="3418"/>
                    <a:pt x="1061" y="3528"/>
                    <a:pt x="982" y="3702"/>
                  </a:cubicBezTo>
                  <a:lnTo>
                    <a:pt x="418" y="4947"/>
                  </a:lnTo>
                  <a:lnTo>
                    <a:pt x="418" y="2811"/>
                  </a:lnTo>
                  <a:cubicBezTo>
                    <a:pt x="418" y="2704"/>
                    <a:pt x="339" y="2608"/>
                    <a:pt x="234" y="2596"/>
                  </a:cubicBezTo>
                  <a:cubicBezTo>
                    <a:pt x="224" y="2595"/>
                    <a:pt x="214" y="2594"/>
                    <a:pt x="205" y="2594"/>
                  </a:cubicBezTo>
                  <a:cubicBezTo>
                    <a:pt x="89" y="2594"/>
                    <a:pt x="0" y="2689"/>
                    <a:pt x="0" y="2802"/>
                  </a:cubicBezTo>
                  <a:lnTo>
                    <a:pt x="0" y="8730"/>
                  </a:lnTo>
                  <a:cubicBezTo>
                    <a:pt x="4" y="9056"/>
                    <a:pt x="274" y="9358"/>
                    <a:pt x="623" y="9358"/>
                  </a:cubicBezTo>
                  <a:cubicBezTo>
                    <a:pt x="680" y="9358"/>
                    <a:pt x="739" y="9350"/>
                    <a:pt x="799" y="9332"/>
                  </a:cubicBezTo>
                  <a:lnTo>
                    <a:pt x="4847" y="8178"/>
                  </a:lnTo>
                  <a:cubicBezTo>
                    <a:pt x="5115" y="8102"/>
                    <a:pt x="5303" y="7854"/>
                    <a:pt x="5303" y="7575"/>
                  </a:cubicBezTo>
                  <a:lnTo>
                    <a:pt x="5303" y="1786"/>
                  </a:lnTo>
                  <a:cubicBezTo>
                    <a:pt x="5305" y="1507"/>
                    <a:pt x="5117" y="1259"/>
                    <a:pt x="4847" y="1181"/>
                  </a:cubicBezTo>
                  <a:lnTo>
                    <a:pt x="799" y="24"/>
                  </a:lnTo>
                  <a:cubicBezTo>
                    <a:pt x="742" y="8"/>
                    <a:pt x="684" y="0"/>
                    <a:pt x="6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8"/>
            <p:cNvSpPr/>
            <p:nvPr/>
          </p:nvSpPr>
          <p:spPr>
            <a:xfrm>
              <a:off x="3572850" y="1210475"/>
              <a:ext cx="132650" cy="233825"/>
            </a:xfrm>
            <a:custGeom>
              <a:avLst/>
              <a:gdLst/>
              <a:ahLst/>
              <a:cxnLst/>
              <a:rect l="l" t="t" r="r" b="b"/>
              <a:pathLst>
                <a:path w="5306" h="9353" extrusionOk="0">
                  <a:moveTo>
                    <a:pt x="4674" y="1"/>
                  </a:moveTo>
                  <a:cubicBezTo>
                    <a:pt x="4617" y="1"/>
                    <a:pt x="4560" y="8"/>
                    <a:pt x="4504" y="23"/>
                  </a:cubicBezTo>
                  <a:lnTo>
                    <a:pt x="3546" y="298"/>
                  </a:lnTo>
                  <a:cubicBezTo>
                    <a:pt x="3443" y="329"/>
                    <a:pt x="3374" y="425"/>
                    <a:pt x="3390" y="533"/>
                  </a:cubicBezTo>
                  <a:cubicBezTo>
                    <a:pt x="3407" y="638"/>
                    <a:pt x="3498" y="710"/>
                    <a:pt x="3599" y="710"/>
                  </a:cubicBezTo>
                  <a:cubicBezTo>
                    <a:pt x="3617" y="710"/>
                    <a:pt x="3636" y="707"/>
                    <a:pt x="3655" y="702"/>
                  </a:cubicBezTo>
                  <a:lnTo>
                    <a:pt x="4622" y="425"/>
                  </a:lnTo>
                  <a:cubicBezTo>
                    <a:pt x="4641" y="421"/>
                    <a:pt x="4660" y="418"/>
                    <a:pt x="4679" y="418"/>
                  </a:cubicBezTo>
                  <a:cubicBezTo>
                    <a:pt x="4732" y="418"/>
                    <a:pt x="4784" y="437"/>
                    <a:pt x="4825" y="477"/>
                  </a:cubicBezTo>
                  <a:cubicBezTo>
                    <a:pt x="4868" y="519"/>
                    <a:pt x="4890" y="575"/>
                    <a:pt x="4890" y="633"/>
                  </a:cubicBezTo>
                  <a:lnTo>
                    <a:pt x="4890" y="4944"/>
                  </a:lnTo>
                  <a:lnTo>
                    <a:pt x="4325" y="3696"/>
                  </a:lnTo>
                  <a:cubicBezTo>
                    <a:pt x="4247" y="3524"/>
                    <a:pt x="4082" y="3415"/>
                    <a:pt x="3892" y="3410"/>
                  </a:cubicBezTo>
                  <a:cubicBezTo>
                    <a:pt x="3886" y="3410"/>
                    <a:pt x="3880" y="3410"/>
                    <a:pt x="3875" y="3410"/>
                  </a:cubicBezTo>
                  <a:cubicBezTo>
                    <a:pt x="3696" y="3410"/>
                    <a:pt x="3530" y="3509"/>
                    <a:pt x="3445" y="3672"/>
                  </a:cubicBezTo>
                  <a:lnTo>
                    <a:pt x="2162" y="6150"/>
                  </a:lnTo>
                  <a:lnTo>
                    <a:pt x="1470" y="5371"/>
                  </a:lnTo>
                  <a:cubicBezTo>
                    <a:pt x="1412" y="5308"/>
                    <a:pt x="1342" y="5255"/>
                    <a:pt x="1257" y="5226"/>
                  </a:cubicBezTo>
                  <a:cubicBezTo>
                    <a:pt x="1204" y="5208"/>
                    <a:pt x="1151" y="5200"/>
                    <a:pt x="1099" y="5200"/>
                  </a:cubicBezTo>
                  <a:cubicBezTo>
                    <a:pt x="922" y="5200"/>
                    <a:pt x="761" y="5296"/>
                    <a:pt x="675" y="5447"/>
                  </a:cubicBezTo>
                  <a:lnTo>
                    <a:pt x="420" y="5893"/>
                  </a:lnTo>
                  <a:lnTo>
                    <a:pt x="420" y="1785"/>
                  </a:lnTo>
                  <a:cubicBezTo>
                    <a:pt x="420" y="1694"/>
                    <a:pt x="483" y="1609"/>
                    <a:pt x="572" y="1584"/>
                  </a:cubicBezTo>
                  <a:lnTo>
                    <a:pt x="2709" y="972"/>
                  </a:lnTo>
                  <a:cubicBezTo>
                    <a:pt x="2820" y="943"/>
                    <a:pt x="2885" y="825"/>
                    <a:pt x="2852" y="713"/>
                  </a:cubicBezTo>
                  <a:cubicBezTo>
                    <a:pt x="2826" y="621"/>
                    <a:pt x="2741" y="560"/>
                    <a:pt x="2650" y="560"/>
                  </a:cubicBezTo>
                  <a:cubicBezTo>
                    <a:pt x="2631" y="560"/>
                    <a:pt x="2612" y="563"/>
                    <a:pt x="2593" y="568"/>
                  </a:cubicBezTo>
                  <a:lnTo>
                    <a:pt x="454" y="1180"/>
                  </a:lnTo>
                  <a:cubicBezTo>
                    <a:pt x="186" y="1256"/>
                    <a:pt x="0" y="1504"/>
                    <a:pt x="0" y="1783"/>
                  </a:cubicBezTo>
                  <a:lnTo>
                    <a:pt x="0" y="7570"/>
                  </a:lnTo>
                  <a:cubicBezTo>
                    <a:pt x="0" y="7849"/>
                    <a:pt x="186" y="8099"/>
                    <a:pt x="454" y="8173"/>
                  </a:cubicBezTo>
                  <a:cubicBezTo>
                    <a:pt x="559" y="8195"/>
                    <a:pt x="1945" y="8617"/>
                    <a:pt x="2066" y="8626"/>
                  </a:cubicBezTo>
                  <a:cubicBezTo>
                    <a:pt x="2157" y="8626"/>
                    <a:pt x="2240" y="8568"/>
                    <a:pt x="2267" y="8474"/>
                  </a:cubicBezTo>
                  <a:cubicBezTo>
                    <a:pt x="2296" y="8362"/>
                    <a:pt x="2233" y="8249"/>
                    <a:pt x="2121" y="8215"/>
                  </a:cubicBezTo>
                  <a:lnTo>
                    <a:pt x="570" y="7771"/>
                  </a:lnTo>
                  <a:cubicBezTo>
                    <a:pt x="480" y="7746"/>
                    <a:pt x="418" y="7664"/>
                    <a:pt x="418" y="7570"/>
                  </a:cubicBezTo>
                  <a:lnTo>
                    <a:pt x="418" y="6742"/>
                  </a:lnTo>
                  <a:lnTo>
                    <a:pt x="1034" y="5656"/>
                  </a:lnTo>
                  <a:cubicBezTo>
                    <a:pt x="1052" y="5627"/>
                    <a:pt x="1074" y="5623"/>
                    <a:pt x="1088" y="5621"/>
                  </a:cubicBezTo>
                  <a:cubicBezTo>
                    <a:pt x="1091" y="5620"/>
                    <a:pt x="1094" y="5619"/>
                    <a:pt x="1099" y="5619"/>
                  </a:cubicBezTo>
                  <a:cubicBezTo>
                    <a:pt x="1113" y="5619"/>
                    <a:pt x="1132" y="5626"/>
                    <a:pt x="1146" y="5643"/>
                  </a:cubicBezTo>
                  <a:lnTo>
                    <a:pt x="1950" y="6549"/>
                  </a:lnTo>
                  <a:lnTo>
                    <a:pt x="1700" y="7034"/>
                  </a:lnTo>
                  <a:cubicBezTo>
                    <a:pt x="1653" y="7128"/>
                    <a:pt x="1675" y="7246"/>
                    <a:pt x="1760" y="7309"/>
                  </a:cubicBezTo>
                  <a:cubicBezTo>
                    <a:pt x="1800" y="7335"/>
                    <a:pt x="1842" y="7347"/>
                    <a:pt x="1883" y="7347"/>
                  </a:cubicBezTo>
                  <a:cubicBezTo>
                    <a:pt x="1959" y="7347"/>
                    <a:pt x="2032" y="7306"/>
                    <a:pt x="2070" y="7233"/>
                  </a:cubicBezTo>
                  <a:lnTo>
                    <a:pt x="3814" y="3864"/>
                  </a:lnTo>
                  <a:cubicBezTo>
                    <a:pt x="3829" y="3835"/>
                    <a:pt x="3853" y="3827"/>
                    <a:pt x="3871" y="3827"/>
                  </a:cubicBezTo>
                  <a:cubicBezTo>
                    <a:pt x="3874" y="3827"/>
                    <a:pt x="3876" y="3828"/>
                    <a:pt x="3879" y="3828"/>
                  </a:cubicBezTo>
                  <a:cubicBezTo>
                    <a:pt x="3896" y="3828"/>
                    <a:pt x="3925" y="3835"/>
                    <a:pt x="3941" y="3870"/>
                  </a:cubicBezTo>
                  <a:lnTo>
                    <a:pt x="4874" y="5940"/>
                  </a:lnTo>
                  <a:cubicBezTo>
                    <a:pt x="4877" y="5947"/>
                    <a:pt x="4881" y="5951"/>
                    <a:pt x="4883" y="5960"/>
                  </a:cubicBezTo>
                  <a:lnTo>
                    <a:pt x="4883" y="8720"/>
                  </a:lnTo>
                  <a:cubicBezTo>
                    <a:pt x="4883" y="8780"/>
                    <a:pt x="4861" y="8838"/>
                    <a:pt x="4819" y="8876"/>
                  </a:cubicBezTo>
                  <a:cubicBezTo>
                    <a:pt x="4778" y="8915"/>
                    <a:pt x="4727" y="8935"/>
                    <a:pt x="4674" y="8935"/>
                  </a:cubicBezTo>
                  <a:cubicBezTo>
                    <a:pt x="4655" y="8935"/>
                    <a:pt x="4635" y="8933"/>
                    <a:pt x="4615" y="8927"/>
                  </a:cubicBezTo>
                  <a:lnTo>
                    <a:pt x="3064" y="8483"/>
                  </a:lnTo>
                  <a:cubicBezTo>
                    <a:pt x="3045" y="8478"/>
                    <a:pt x="3026" y="8475"/>
                    <a:pt x="3007" y="8475"/>
                  </a:cubicBezTo>
                  <a:cubicBezTo>
                    <a:pt x="2916" y="8475"/>
                    <a:pt x="2832" y="8535"/>
                    <a:pt x="2805" y="8628"/>
                  </a:cubicBezTo>
                  <a:cubicBezTo>
                    <a:pt x="2773" y="8740"/>
                    <a:pt x="2838" y="8854"/>
                    <a:pt x="2945" y="8887"/>
                  </a:cubicBezTo>
                  <a:lnTo>
                    <a:pt x="4497" y="9331"/>
                  </a:lnTo>
                  <a:cubicBezTo>
                    <a:pt x="4538" y="9345"/>
                    <a:pt x="4591" y="9353"/>
                    <a:pt x="4650" y="9353"/>
                  </a:cubicBezTo>
                  <a:cubicBezTo>
                    <a:pt x="4779" y="9353"/>
                    <a:pt x="4936" y="9316"/>
                    <a:pt x="5048" y="9229"/>
                  </a:cubicBezTo>
                  <a:cubicBezTo>
                    <a:pt x="5207" y="9108"/>
                    <a:pt x="5296" y="8927"/>
                    <a:pt x="5296" y="8726"/>
                  </a:cubicBezTo>
                  <a:lnTo>
                    <a:pt x="5296" y="626"/>
                  </a:lnTo>
                  <a:cubicBezTo>
                    <a:pt x="5305" y="430"/>
                    <a:pt x="5214" y="247"/>
                    <a:pt x="5053" y="128"/>
                  </a:cubicBezTo>
                  <a:cubicBezTo>
                    <a:pt x="4941" y="44"/>
                    <a:pt x="4809" y="1"/>
                    <a:pt x="46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3511500" y="1193125"/>
              <a:ext cx="31400" cy="59325"/>
            </a:xfrm>
            <a:custGeom>
              <a:avLst/>
              <a:gdLst/>
              <a:ahLst/>
              <a:cxnLst/>
              <a:rect l="l" t="t" r="r" b="b"/>
              <a:pathLst>
                <a:path w="1256" h="2373" extrusionOk="0">
                  <a:moveTo>
                    <a:pt x="628" y="422"/>
                  </a:moveTo>
                  <a:cubicBezTo>
                    <a:pt x="744" y="422"/>
                    <a:pt x="838" y="516"/>
                    <a:pt x="838" y="633"/>
                  </a:cubicBezTo>
                  <a:lnTo>
                    <a:pt x="838" y="1745"/>
                  </a:lnTo>
                  <a:cubicBezTo>
                    <a:pt x="838" y="1861"/>
                    <a:pt x="744" y="1955"/>
                    <a:pt x="628" y="1955"/>
                  </a:cubicBezTo>
                  <a:cubicBezTo>
                    <a:pt x="613" y="1955"/>
                    <a:pt x="597" y="1953"/>
                    <a:pt x="581" y="1950"/>
                  </a:cubicBezTo>
                  <a:cubicBezTo>
                    <a:pt x="483" y="1928"/>
                    <a:pt x="418" y="1838"/>
                    <a:pt x="418" y="1740"/>
                  </a:cubicBezTo>
                  <a:lnTo>
                    <a:pt x="418" y="637"/>
                  </a:lnTo>
                  <a:cubicBezTo>
                    <a:pt x="418" y="539"/>
                    <a:pt x="485" y="447"/>
                    <a:pt x="581" y="427"/>
                  </a:cubicBezTo>
                  <a:cubicBezTo>
                    <a:pt x="597" y="424"/>
                    <a:pt x="613" y="422"/>
                    <a:pt x="628" y="422"/>
                  </a:cubicBezTo>
                  <a:close/>
                  <a:moveTo>
                    <a:pt x="628" y="0"/>
                  </a:moveTo>
                  <a:cubicBezTo>
                    <a:pt x="609" y="0"/>
                    <a:pt x="590" y="1"/>
                    <a:pt x="570" y="3"/>
                  </a:cubicBezTo>
                  <a:cubicBezTo>
                    <a:pt x="244" y="32"/>
                    <a:pt x="1" y="316"/>
                    <a:pt x="1" y="644"/>
                  </a:cubicBezTo>
                  <a:lnTo>
                    <a:pt x="1" y="1731"/>
                  </a:lnTo>
                  <a:cubicBezTo>
                    <a:pt x="1" y="2057"/>
                    <a:pt x="242" y="2343"/>
                    <a:pt x="570" y="2370"/>
                  </a:cubicBezTo>
                  <a:cubicBezTo>
                    <a:pt x="590" y="2371"/>
                    <a:pt x="609" y="2372"/>
                    <a:pt x="628" y="2372"/>
                  </a:cubicBezTo>
                  <a:cubicBezTo>
                    <a:pt x="973" y="2372"/>
                    <a:pt x="1256" y="2091"/>
                    <a:pt x="1256" y="1745"/>
                  </a:cubicBezTo>
                  <a:lnTo>
                    <a:pt x="1256" y="628"/>
                  </a:lnTo>
                  <a:cubicBezTo>
                    <a:pt x="1256" y="281"/>
                    <a:pt x="973"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3511500" y="1262900"/>
              <a:ext cx="31400" cy="59325"/>
            </a:xfrm>
            <a:custGeom>
              <a:avLst/>
              <a:gdLst/>
              <a:ahLst/>
              <a:cxnLst/>
              <a:rect l="l" t="t" r="r" b="b"/>
              <a:pathLst>
                <a:path w="1256" h="2373" extrusionOk="0">
                  <a:moveTo>
                    <a:pt x="630" y="421"/>
                  </a:moveTo>
                  <a:cubicBezTo>
                    <a:pt x="745" y="421"/>
                    <a:pt x="838" y="517"/>
                    <a:pt x="838" y="632"/>
                  </a:cubicBezTo>
                  <a:lnTo>
                    <a:pt x="838" y="1744"/>
                  </a:lnTo>
                  <a:cubicBezTo>
                    <a:pt x="838" y="1861"/>
                    <a:pt x="744" y="1955"/>
                    <a:pt x="628" y="1955"/>
                  </a:cubicBezTo>
                  <a:cubicBezTo>
                    <a:pt x="613" y="1955"/>
                    <a:pt x="597" y="1953"/>
                    <a:pt x="581" y="1950"/>
                  </a:cubicBezTo>
                  <a:cubicBezTo>
                    <a:pt x="483" y="1927"/>
                    <a:pt x="418" y="1838"/>
                    <a:pt x="418" y="1740"/>
                  </a:cubicBezTo>
                  <a:lnTo>
                    <a:pt x="418" y="637"/>
                  </a:lnTo>
                  <a:cubicBezTo>
                    <a:pt x="418" y="539"/>
                    <a:pt x="485" y="447"/>
                    <a:pt x="581" y="427"/>
                  </a:cubicBezTo>
                  <a:cubicBezTo>
                    <a:pt x="598" y="423"/>
                    <a:pt x="614" y="421"/>
                    <a:pt x="630" y="421"/>
                  </a:cubicBezTo>
                  <a:close/>
                  <a:moveTo>
                    <a:pt x="628" y="0"/>
                  </a:moveTo>
                  <a:cubicBezTo>
                    <a:pt x="609" y="0"/>
                    <a:pt x="590" y="1"/>
                    <a:pt x="570" y="3"/>
                  </a:cubicBezTo>
                  <a:cubicBezTo>
                    <a:pt x="244" y="32"/>
                    <a:pt x="1" y="315"/>
                    <a:pt x="1" y="644"/>
                  </a:cubicBezTo>
                  <a:lnTo>
                    <a:pt x="1" y="1731"/>
                  </a:lnTo>
                  <a:cubicBezTo>
                    <a:pt x="1" y="2057"/>
                    <a:pt x="242" y="2343"/>
                    <a:pt x="570" y="2369"/>
                  </a:cubicBezTo>
                  <a:cubicBezTo>
                    <a:pt x="590" y="2371"/>
                    <a:pt x="609" y="2372"/>
                    <a:pt x="628" y="2372"/>
                  </a:cubicBezTo>
                  <a:cubicBezTo>
                    <a:pt x="973" y="2372"/>
                    <a:pt x="1256" y="2091"/>
                    <a:pt x="1256" y="1744"/>
                  </a:cubicBezTo>
                  <a:lnTo>
                    <a:pt x="1256" y="628"/>
                  </a:lnTo>
                  <a:cubicBezTo>
                    <a:pt x="1256" y="281"/>
                    <a:pt x="973"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3511500" y="1332675"/>
              <a:ext cx="31400" cy="59300"/>
            </a:xfrm>
            <a:custGeom>
              <a:avLst/>
              <a:gdLst/>
              <a:ahLst/>
              <a:cxnLst/>
              <a:rect l="l" t="t" r="r" b="b"/>
              <a:pathLst>
                <a:path w="1256" h="2372" extrusionOk="0">
                  <a:moveTo>
                    <a:pt x="628" y="422"/>
                  </a:moveTo>
                  <a:cubicBezTo>
                    <a:pt x="744" y="422"/>
                    <a:pt x="838" y="516"/>
                    <a:pt x="838" y="632"/>
                  </a:cubicBezTo>
                  <a:lnTo>
                    <a:pt x="838" y="1744"/>
                  </a:lnTo>
                  <a:cubicBezTo>
                    <a:pt x="838" y="1861"/>
                    <a:pt x="744" y="1954"/>
                    <a:pt x="628" y="1954"/>
                  </a:cubicBezTo>
                  <a:cubicBezTo>
                    <a:pt x="613" y="1954"/>
                    <a:pt x="597" y="1953"/>
                    <a:pt x="581" y="1950"/>
                  </a:cubicBezTo>
                  <a:cubicBezTo>
                    <a:pt x="483" y="1927"/>
                    <a:pt x="418" y="1838"/>
                    <a:pt x="418" y="1740"/>
                  </a:cubicBezTo>
                  <a:lnTo>
                    <a:pt x="418" y="637"/>
                  </a:lnTo>
                  <a:cubicBezTo>
                    <a:pt x="418" y="538"/>
                    <a:pt x="485" y="447"/>
                    <a:pt x="581" y="427"/>
                  </a:cubicBezTo>
                  <a:cubicBezTo>
                    <a:pt x="597" y="424"/>
                    <a:pt x="613" y="422"/>
                    <a:pt x="628" y="422"/>
                  </a:cubicBezTo>
                  <a:close/>
                  <a:moveTo>
                    <a:pt x="628" y="0"/>
                  </a:moveTo>
                  <a:cubicBezTo>
                    <a:pt x="609" y="0"/>
                    <a:pt x="589" y="1"/>
                    <a:pt x="570" y="3"/>
                  </a:cubicBezTo>
                  <a:cubicBezTo>
                    <a:pt x="244" y="32"/>
                    <a:pt x="1" y="315"/>
                    <a:pt x="1" y="643"/>
                  </a:cubicBezTo>
                  <a:lnTo>
                    <a:pt x="1" y="1731"/>
                  </a:lnTo>
                  <a:cubicBezTo>
                    <a:pt x="1" y="2057"/>
                    <a:pt x="242" y="2342"/>
                    <a:pt x="570" y="2369"/>
                  </a:cubicBezTo>
                  <a:cubicBezTo>
                    <a:pt x="590" y="2371"/>
                    <a:pt x="609" y="2372"/>
                    <a:pt x="628" y="2372"/>
                  </a:cubicBezTo>
                  <a:cubicBezTo>
                    <a:pt x="973" y="2372"/>
                    <a:pt x="1256" y="2091"/>
                    <a:pt x="1256" y="1744"/>
                  </a:cubicBezTo>
                  <a:lnTo>
                    <a:pt x="1256" y="628"/>
                  </a:lnTo>
                  <a:cubicBezTo>
                    <a:pt x="1256" y="283"/>
                    <a:pt x="973"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3511500" y="1402425"/>
              <a:ext cx="31400" cy="59325"/>
            </a:xfrm>
            <a:custGeom>
              <a:avLst/>
              <a:gdLst/>
              <a:ahLst/>
              <a:cxnLst/>
              <a:rect l="l" t="t" r="r" b="b"/>
              <a:pathLst>
                <a:path w="1256" h="2373" extrusionOk="0">
                  <a:moveTo>
                    <a:pt x="628" y="423"/>
                  </a:moveTo>
                  <a:cubicBezTo>
                    <a:pt x="744" y="423"/>
                    <a:pt x="838" y="516"/>
                    <a:pt x="838" y="631"/>
                  </a:cubicBezTo>
                  <a:lnTo>
                    <a:pt x="838" y="1745"/>
                  </a:lnTo>
                  <a:cubicBezTo>
                    <a:pt x="838" y="1861"/>
                    <a:pt x="744" y="1955"/>
                    <a:pt x="628" y="1955"/>
                  </a:cubicBezTo>
                  <a:cubicBezTo>
                    <a:pt x="613" y="1955"/>
                    <a:pt x="597" y="1954"/>
                    <a:pt x="581" y="1950"/>
                  </a:cubicBezTo>
                  <a:cubicBezTo>
                    <a:pt x="483" y="1928"/>
                    <a:pt x="418" y="1839"/>
                    <a:pt x="418" y="1740"/>
                  </a:cubicBezTo>
                  <a:lnTo>
                    <a:pt x="418" y="638"/>
                  </a:lnTo>
                  <a:cubicBezTo>
                    <a:pt x="418" y="539"/>
                    <a:pt x="485" y="448"/>
                    <a:pt x="581" y="428"/>
                  </a:cubicBezTo>
                  <a:cubicBezTo>
                    <a:pt x="597" y="424"/>
                    <a:pt x="613" y="423"/>
                    <a:pt x="628" y="423"/>
                  </a:cubicBezTo>
                  <a:close/>
                  <a:moveTo>
                    <a:pt x="628" y="1"/>
                  </a:moveTo>
                  <a:cubicBezTo>
                    <a:pt x="609" y="1"/>
                    <a:pt x="589" y="2"/>
                    <a:pt x="570" y="3"/>
                  </a:cubicBezTo>
                  <a:cubicBezTo>
                    <a:pt x="244" y="32"/>
                    <a:pt x="1" y="316"/>
                    <a:pt x="1" y="644"/>
                  </a:cubicBezTo>
                  <a:lnTo>
                    <a:pt x="1" y="1732"/>
                  </a:lnTo>
                  <a:cubicBezTo>
                    <a:pt x="1" y="2057"/>
                    <a:pt x="242" y="2343"/>
                    <a:pt x="570" y="2370"/>
                  </a:cubicBezTo>
                  <a:cubicBezTo>
                    <a:pt x="590" y="2372"/>
                    <a:pt x="609" y="2373"/>
                    <a:pt x="628" y="2373"/>
                  </a:cubicBezTo>
                  <a:cubicBezTo>
                    <a:pt x="973" y="2373"/>
                    <a:pt x="1256" y="2092"/>
                    <a:pt x="1256" y="1745"/>
                  </a:cubicBezTo>
                  <a:lnTo>
                    <a:pt x="1256" y="629"/>
                  </a:lnTo>
                  <a:cubicBezTo>
                    <a:pt x="1256" y="284"/>
                    <a:pt x="973"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3416450" y="1260625"/>
              <a:ext cx="35650" cy="47450"/>
            </a:xfrm>
            <a:custGeom>
              <a:avLst/>
              <a:gdLst/>
              <a:ahLst/>
              <a:cxnLst/>
              <a:rect l="l" t="t" r="r" b="b"/>
              <a:pathLst>
                <a:path w="1426" h="1898" extrusionOk="0">
                  <a:moveTo>
                    <a:pt x="713" y="418"/>
                  </a:moveTo>
                  <a:cubicBezTo>
                    <a:pt x="853" y="418"/>
                    <a:pt x="1005" y="645"/>
                    <a:pt x="1005" y="949"/>
                  </a:cubicBezTo>
                  <a:cubicBezTo>
                    <a:pt x="1005" y="1253"/>
                    <a:pt x="853" y="1478"/>
                    <a:pt x="713" y="1478"/>
                  </a:cubicBezTo>
                  <a:cubicBezTo>
                    <a:pt x="574" y="1478"/>
                    <a:pt x="420" y="1253"/>
                    <a:pt x="420" y="949"/>
                  </a:cubicBezTo>
                  <a:cubicBezTo>
                    <a:pt x="420" y="645"/>
                    <a:pt x="574" y="418"/>
                    <a:pt x="713" y="418"/>
                  </a:cubicBezTo>
                  <a:close/>
                  <a:moveTo>
                    <a:pt x="713" y="0"/>
                  </a:moveTo>
                  <a:cubicBezTo>
                    <a:pt x="313" y="0"/>
                    <a:pt x="1" y="415"/>
                    <a:pt x="1" y="949"/>
                  </a:cubicBezTo>
                  <a:cubicBezTo>
                    <a:pt x="1" y="1483"/>
                    <a:pt x="313" y="1898"/>
                    <a:pt x="713" y="1898"/>
                  </a:cubicBezTo>
                  <a:cubicBezTo>
                    <a:pt x="1112" y="1898"/>
                    <a:pt x="1425" y="1483"/>
                    <a:pt x="1425" y="949"/>
                  </a:cubicBezTo>
                  <a:cubicBezTo>
                    <a:pt x="1425" y="415"/>
                    <a:pt x="1112" y="0"/>
                    <a:pt x="7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8"/>
            <p:cNvSpPr/>
            <p:nvPr/>
          </p:nvSpPr>
          <p:spPr>
            <a:xfrm>
              <a:off x="3602050" y="1260625"/>
              <a:ext cx="35625" cy="47450"/>
            </a:xfrm>
            <a:custGeom>
              <a:avLst/>
              <a:gdLst/>
              <a:ahLst/>
              <a:cxnLst/>
              <a:rect l="l" t="t" r="r" b="b"/>
              <a:pathLst>
                <a:path w="1425" h="1898" extrusionOk="0">
                  <a:moveTo>
                    <a:pt x="712" y="418"/>
                  </a:moveTo>
                  <a:cubicBezTo>
                    <a:pt x="853" y="418"/>
                    <a:pt x="1005" y="645"/>
                    <a:pt x="1005" y="949"/>
                  </a:cubicBezTo>
                  <a:cubicBezTo>
                    <a:pt x="1005" y="1253"/>
                    <a:pt x="853" y="1478"/>
                    <a:pt x="712" y="1478"/>
                  </a:cubicBezTo>
                  <a:cubicBezTo>
                    <a:pt x="574" y="1478"/>
                    <a:pt x="420" y="1253"/>
                    <a:pt x="420" y="949"/>
                  </a:cubicBezTo>
                  <a:cubicBezTo>
                    <a:pt x="420" y="645"/>
                    <a:pt x="574" y="418"/>
                    <a:pt x="712" y="418"/>
                  </a:cubicBezTo>
                  <a:close/>
                  <a:moveTo>
                    <a:pt x="712" y="0"/>
                  </a:moveTo>
                  <a:cubicBezTo>
                    <a:pt x="313" y="0"/>
                    <a:pt x="0" y="415"/>
                    <a:pt x="0" y="949"/>
                  </a:cubicBezTo>
                  <a:cubicBezTo>
                    <a:pt x="0" y="1483"/>
                    <a:pt x="313" y="1898"/>
                    <a:pt x="712" y="1898"/>
                  </a:cubicBezTo>
                  <a:cubicBezTo>
                    <a:pt x="1112" y="1898"/>
                    <a:pt x="1425" y="1483"/>
                    <a:pt x="1425" y="949"/>
                  </a:cubicBezTo>
                  <a:cubicBezTo>
                    <a:pt x="1425" y="415"/>
                    <a:pt x="1112" y="0"/>
                    <a:pt x="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48"/>
          <p:cNvGrpSpPr/>
          <p:nvPr/>
        </p:nvGrpSpPr>
        <p:grpSpPr>
          <a:xfrm>
            <a:off x="3326367" y="1953025"/>
            <a:ext cx="359025" cy="336300"/>
            <a:chOff x="3347975" y="1761625"/>
            <a:chExt cx="359025" cy="336300"/>
          </a:xfrm>
        </p:grpSpPr>
        <p:sp>
          <p:nvSpPr>
            <p:cNvPr id="2668" name="Google Shape;2668;p48"/>
            <p:cNvSpPr/>
            <p:nvPr/>
          </p:nvSpPr>
          <p:spPr>
            <a:xfrm>
              <a:off x="3347975" y="1761625"/>
              <a:ext cx="359025" cy="336300"/>
            </a:xfrm>
            <a:custGeom>
              <a:avLst/>
              <a:gdLst/>
              <a:ahLst/>
              <a:cxnLst/>
              <a:rect l="l" t="t" r="r" b="b"/>
              <a:pathLst>
                <a:path w="14361" h="13452" extrusionOk="0">
                  <a:moveTo>
                    <a:pt x="13673" y="416"/>
                  </a:moveTo>
                  <a:cubicBezTo>
                    <a:pt x="13787" y="416"/>
                    <a:pt x="13881" y="512"/>
                    <a:pt x="13881" y="625"/>
                  </a:cubicBezTo>
                  <a:lnTo>
                    <a:pt x="13881" y="835"/>
                  </a:lnTo>
                  <a:lnTo>
                    <a:pt x="429" y="835"/>
                  </a:lnTo>
                  <a:lnTo>
                    <a:pt x="429" y="625"/>
                  </a:lnTo>
                  <a:cubicBezTo>
                    <a:pt x="429" y="512"/>
                    <a:pt x="525" y="416"/>
                    <a:pt x="639" y="416"/>
                  </a:cubicBezTo>
                  <a:close/>
                  <a:moveTo>
                    <a:pt x="13673" y="10462"/>
                  </a:moveTo>
                  <a:cubicBezTo>
                    <a:pt x="13802" y="10462"/>
                    <a:pt x="13907" y="10583"/>
                    <a:pt x="13876" y="10719"/>
                  </a:cubicBezTo>
                  <a:cubicBezTo>
                    <a:pt x="13854" y="10817"/>
                    <a:pt x="13764" y="10882"/>
                    <a:pt x="13664" y="10882"/>
                  </a:cubicBezTo>
                  <a:lnTo>
                    <a:pt x="645" y="10882"/>
                  </a:lnTo>
                  <a:cubicBezTo>
                    <a:pt x="547" y="10882"/>
                    <a:pt x="456" y="10815"/>
                    <a:pt x="436" y="10719"/>
                  </a:cubicBezTo>
                  <a:cubicBezTo>
                    <a:pt x="404" y="10583"/>
                    <a:pt x="507" y="10462"/>
                    <a:pt x="639" y="10462"/>
                  </a:cubicBezTo>
                  <a:close/>
                  <a:moveTo>
                    <a:pt x="7156" y="12324"/>
                  </a:moveTo>
                  <a:cubicBezTo>
                    <a:pt x="7348" y="12324"/>
                    <a:pt x="7504" y="12481"/>
                    <a:pt x="7504" y="12673"/>
                  </a:cubicBezTo>
                  <a:cubicBezTo>
                    <a:pt x="7504" y="12867"/>
                    <a:pt x="7348" y="13023"/>
                    <a:pt x="7156" y="13023"/>
                  </a:cubicBezTo>
                  <a:cubicBezTo>
                    <a:pt x="6964" y="13023"/>
                    <a:pt x="6807" y="12867"/>
                    <a:pt x="6807" y="12673"/>
                  </a:cubicBezTo>
                  <a:cubicBezTo>
                    <a:pt x="6807" y="12481"/>
                    <a:pt x="6964" y="12324"/>
                    <a:pt x="7156" y="12324"/>
                  </a:cubicBezTo>
                  <a:close/>
                  <a:moveTo>
                    <a:pt x="639" y="0"/>
                  </a:moveTo>
                  <a:cubicBezTo>
                    <a:pt x="293" y="0"/>
                    <a:pt x="11" y="282"/>
                    <a:pt x="11" y="628"/>
                  </a:cubicBezTo>
                  <a:lnTo>
                    <a:pt x="11" y="1465"/>
                  </a:lnTo>
                  <a:cubicBezTo>
                    <a:pt x="11" y="1784"/>
                    <a:pt x="252" y="2045"/>
                    <a:pt x="569" y="2088"/>
                  </a:cubicBezTo>
                  <a:lnTo>
                    <a:pt x="569" y="7750"/>
                  </a:lnTo>
                  <a:cubicBezTo>
                    <a:pt x="569" y="7857"/>
                    <a:pt x="648" y="7955"/>
                    <a:pt x="753" y="7966"/>
                  </a:cubicBezTo>
                  <a:cubicBezTo>
                    <a:pt x="762" y="7967"/>
                    <a:pt x="770" y="7968"/>
                    <a:pt x="779" y="7968"/>
                  </a:cubicBezTo>
                  <a:cubicBezTo>
                    <a:pt x="896" y="7968"/>
                    <a:pt x="987" y="7873"/>
                    <a:pt x="987" y="7759"/>
                  </a:cubicBezTo>
                  <a:lnTo>
                    <a:pt x="987" y="2094"/>
                  </a:lnTo>
                  <a:lnTo>
                    <a:pt x="3155" y="2094"/>
                  </a:lnTo>
                  <a:cubicBezTo>
                    <a:pt x="3262" y="2094"/>
                    <a:pt x="3360" y="2016"/>
                    <a:pt x="3371" y="1909"/>
                  </a:cubicBezTo>
                  <a:cubicBezTo>
                    <a:pt x="3387" y="1782"/>
                    <a:pt x="3287" y="1675"/>
                    <a:pt x="3164" y="1675"/>
                  </a:cubicBezTo>
                  <a:lnTo>
                    <a:pt x="639" y="1675"/>
                  </a:lnTo>
                  <a:cubicBezTo>
                    <a:pt x="525" y="1675"/>
                    <a:pt x="429" y="1579"/>
                    <a:pt x="429" y="1465"/>
                  </a:cubicBezTo>
                  <a:lnTo>
                    <a:pt x="429" y="1257"/>
                  </a:lnTo>
                  <a:lnTo>
                    <a:pt x="13881" y="1257"/>
                  </a:lnTo>
                  <a:lnTo>
                    <a:pt x="13881" y="1465"/>
                  </a:lnTo>
                  <a:cubicBezTo>
                    <a:pt x="13881" y="1579"/>
                    <a:pt x="13787" y="1675"/>
                    <a:pt x="13671" y="1675"/>
                  </a:cubicBezTo>
                  <a:lnTo>
                    <a:pt x="4135" y="1675"/>
                  </a:lnTo>
                  <a:cubicBezTo>
                    <a:pt x="4030" y="1675"/>
                    <a:pt x="3932" y="1753"/>
                    <a:pt x="3921" y="1858"/>
                  </a:cubicBezTo>
                  <a:cubicBezTo>
                    <a:pt x="3905" y="1987"/>
                    <a:pt x="4006" y="2094"/>
                    <a:pt x="4128" y="2094"/>
                  </a:cubicBezTo>
                  <a:lnTo>
                    <a:pt x="13351" y="2094"/>
                  </a:lnTo>
                  <a:lnTo>
                    <a:pt x="13351" y="10047"/>
                  </a:lnTo>
                  <a:lnTo>
                    <a:pt x="987" y="10047"/>
                  </a:lnTo>
                  <a:lnTo>
                    <a:pt x="987" y="8743"/>
                  </a:lnTo>
                  <a:cubicBezTo>
                    <a:pt x="987" y="8638"/>
                    <a:pt x="909" y="8540"/>
                    <a:pt x="804" y="8529"/>
                  </a:cubicBezTo>
                  <a:cubicBezTo>
                    <a:pt x="795" y="8528"/>
                    <a:pt x="786" y="8527"/>
                    <a:pt x="777" y="8527"/>
                  </a:cubicBezTo>
                  <a:cubicBezTo>
                    <a:pt x="660" y="8527"/>
                    <a:pt x="569" y="8622"/>
                    <a:pt x="569" y="8737"/>
                  </a:cubicBezTo>
                  <a:lnTo>
                    <a:pt x="569" y="10054"/>
                  </a:lnTo>
                  <a:cubicBezTo>
                    <a:pt x="246" y="10098"/>
                    <a:pt x="0" y="10389"/>
                    <a:pt x="27" y="10728"/>
                  </a:cubicBezTo>
                  <a:cubicBezTo>
                    <a:pt x="56" y="11054"/>
                    <a:pt x="340" y="11304"/>
                    <a:pt x="668" y="11304"/>
                  </a:cubicBezTo>
                  <a:lnTo>
                    <a:pt x="6959" y="11304"/>
                  </a:lnTo>
                  <a:lnTo>
                    <a:pt x="6959" y="11945"/>
                  </a:lnTo>
                  <a:cubicBezTo>
                    <a:pt x="6615" y="12043"/>
                    <a:pt x="6368" y="12376"/>
                    <a:pt x="6406" y="12760"/>
                  </a:cubicBezTo>
                  <a:cubicBezTo>
                    <a:pt x="6441" y="13130"/>
                    <a:pt x="6745" y="13425"/>
                    <a:pt x="7116" y="13450"/>
                  </a:cubicBezTo>
                  <a:cubicBezTo>
                    <a:pt x="7134" y="13451"/>
                    <a:pt x="7152" y="13452"/>
                    <a:pt x="7170" y="13452"/>
                  </a:cubicBezTo>
                  <a:cubicBezTo>
                    <a:pt x="7592" y="13452"/>
                    <a:pt x="7937" y="13108"/>
                    <a:pt x="7937" y="12684"/>
                  </a:cubicBezTo>
                  <a:cubicBezTo>
                    <a:pt x="7937" y="12333"/>
                    <a:pt x="7701" y="12036"/>
                    <a:pt x="7379" y="11945"/>
                  </a:cubicBezTo>
                  <a:lnTo>
                    <a:pt x="7379" y="11304"/>
                  </a:lnTo>
                  <a:lnTo>
                    <a:pt x="13662" y="11304"/>
                  </a:lnTo>
                  <a:cubicBezTo>
                    <a:pt x="13963" y="11304"/>
                    <a:pt x="14233" y="11094"/>
                    <a:pt x="14289" y="10797"/>
                  </a:cubicBezTo>
                  <a:cubicBezTo>
                    <a:pt x="14361" y="10427"/>
                    <a:pt x="14095" y="10101"/>
                    <a:pt x="13742" y="10054"/>
                  </a:cubicBezTo>
                  <a:lnTo>
                    <a:pt x="13742" y="2088"/>
                  </a:lnTo>
                  <a:cubicBezTo>
                    <a:pt x="14057" y="2045"/>
                    <a:pt x="14300" y="1784"/>
                    <a:pt x="14300" y="1465"/>
                  </a:cubicBezTo>
                  <a:lnTo>
                    <a:pt x="14300" y="628"/>
                  </a:lnTo>
                  <a:cubicBezTo>
                    <a:pt x="14300" y="279"/>
                    <a:pt x="14019" y="0"/>
                    <a:pt x="136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3472425" y="1824350"/>
              <a:ext cx="108875" cy="10475"/>
            </a:xfrm>
            <a:custGeom>
              <a:avLst/>
              <a:gdLst/>
              <a:ahLst/>
              <a:cxnLst/>
              <a:rect l="l" t="t" r="r" b="b"/>
              <a:pathLst>
                <a:path w="4355" h="419" extrusionOk="0">
                  <a:moveTo>
                    <a:pt x="233" y="1"/>
                  </a:moveTo>
                  <a:cubicBezTo>
                    <a:pt x="126" y="1"/>
                    <a:pt x="28" y="79"/>
                    <a:pt x="17" y="184"/>
                  </a:cubicBezTo>
                  <a:cubicBezTo>
                    <a:pt x="1" y="313"/>
                    <a:pt x="101" y="418"/>
                    <a:pt x="224" y="418"/>
                  </a:cubicBezTo>
                  <a:lnTo>
                    <a:pt x="4122" y="418"/>
                  </a:lnTo>
                  <a:cubicBezTo>
                    <a:pt x="4230" y="418"/>
                    <a:pt x="4326" y="340"/>
                    <a:pt x="4337" y="235"/>
                  </a:cubicBezTo>
                  <a:cubicBezTo>
                    <a:pt x="4355" y="110"/>
                    <a:pt x="4254" y="1"/>
                    <a:pt x="41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3409975" y="1845275"/>
              <a:ext cx="67000" cy="10475"/>
            </a:xfrm>
            <a:custGeom>
              <a:avLst/>
              <a:gdLst/>
              <a:ahLst/>
              <a:cxnLst/>
              <a:rect l="l" t="t" r="r" b="b"/>
              <a:pathLst>
                <a:path w="2680" h="419" extrusionOk="0">
                  <a:moveTo>
                    <a:pt x="224" y="1"/>
                  </a:moveTo>
                  <a:cubicBezTo>
                    <a:pt x="99" y="1"/>
                    <a:pt x="1" y="110"/>
                    <a:pt x="18" y="235"/>
                  </a:cubicBezTo>
                  <a:cubicBezTo>
                    <a:pt x="32" y="340"/>
                    <a:pt x="126" y="418"/>
                    <a:pt x="233" y="418"/>
                  </a:cubicBezTo>
                  <a:lnTo>
                    <a:pt x="2448" y="418"/>
                  </a:lnTo>
                  <a:cubicBezTo>
                    <a:pt x="2555" y="418"/>
                    <a:pt x="2653" y="340"/>
                    <a:pt x="2662" y="235"/>
                  </a:cubicBezTo>
                  <a:cubicBezTo>
                    <a:pt x="2680" y="106"/>
                    <a:pt x="2579" y="1"/>
                    <a:pt x="2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8"/>
            <p:cNvSpPr/>
            <p:nvPr/>
          </p:nvSpPr>
          <p:spPr>
            <a:xfrm>
              <a:off x="3437500" y="1866225"/>
              <a:ext cx="66675" cy="10450"/>
            </a:xfrm>
            <a:custGeom>
              <a:avLst/>
              <a:gdLst/>
              <a:ahLst/>
              <a:cxnLst/>
              <a:rect l="l" t="t" r="r" b="b"/>
              <a:pathLst>
                <a:path w="2667" h="418" extrusionOk="0">
                  <a:moveTo>
                    <a:pt x="224" y="0"/>
                  </a:moveTo>
                  <a:cubicBezTo>
                    <a:pt x="96" y="0"/>
                    <a:pt x="0" y="110"/>
                    <a:pt x="16" y="235"/>
                  </a:cubicBezTo>
                  <a:cubicBezTo>
                    <a:pt x="29" y="340"/>
                    <a:pt x="125" y="418"/>
                    <a:pt x="230" y="418"/>
                  </a:cubicBezTo>
                  <a:lnTo>
                    <a:pt x="2436" y="418"/>
                  </a:lnTo>
                  <a:cubicBezTo>
                    <a:pt x="2541" y="418"/>
                    <a:pt x="2639" y="340"/>
                    <a:pt x="2650" y="235"/>
                  </a:cubicBezTo>
                  <a:cubicBezTo>
                    <a:pt x="2666" y="105"/>
                    <a:pt x="2566" y="0"/>
                    <a:pt x="2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8"/>
            <p:cNvSpPr/>
            <p:nvPr/>
          </p:nvSpPr>
          <p:spPr>
            <a:xfrm>
              <a:off x="3382850" y="1866225"/>
              <a:ext cx="44950" cy="10450"/>
            </a:xfrm>
            <a:custGeom>
              <a:avLst/>
              <a:gdLst/>
              <a:ahLst/>
              <a:cxnLst/>
              <a:rect l="l" t="t" r="r" b="b"/>
              <a:pathLst>
                <a:path w="1798" h="418" extrusionOk="0">
                  <a:moveTo>
                    <a:pt x="224" y="0"/>
                  </a:moveTo>
                  <a:cubicBezTo>
                    <a:pt x="99" y="0"/>
                    <a:pt x="1" y="110"/>
                    <a:pt x="16" y="235"/>
                  </a:cubicBezTo>
                  <a:cubicBezTo>
                    <a:pt x="25" y="344"/>
                    <a:pt x="121" y="418"/>
                    <a:pt x="228" y="418"/>
                  </a:cubicBezTo>
                  <a:lnTo>
                    <a:pt x="1566" y="418"/>
                  </a:lnTo>
                  <a:cubicBezTo>
                    <a:pt x="1673" y="418"/>
                    <a:pt x="1769" y="340"/>
                    <a:pt x="1780" y="235"/>
                  </a:cubicBezTo>
                  <a:cubicBezTo>
                    <a:pt x="1798" y="105"/>
                    <a:pt x="1697" y="0"/>
                    <a:pt x="15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3382800" y="1887150"/>
              <a:ext cx="121375" cy="10450"/>
            </a:xfrm>
            <a:custGeom>
              <a:avLst/>
              <a:gdLst/>
              <a:ahLst/>
              <a:cxnLst/>
              <a:rect l="l" t="t" r="r" b="b"/>
              <a:pathLst>
                <a:path w="4855" h="418" extrusionOk="0">
                  <a:moveTo>
                    <a:pt x="230" y="0"/>
                  </a:moveTo>
                  <a:cubicBezTo>
                    <a:pt x="125" y="0"/>
                    <a:pt x="27" y="79"/>
                    <a:pt x="16" y="184"/>
                  </a:cubicBezTo>
                  <a:cubicBezTo>
                    <a:pt x="0" y="313"/>
                    <a:pt x="96" y="418"/>
                    <a:pt x="224" y="418"/>
                  </a:cubicBezTo>
                  <a:lnTo>
                    <a:pt x="4624" y="418"/>
                  </a:lnTo>
                  <a:cubicBezTo>
                    <a:pt x="4729" y="418"/>
                    <a:pt x="4827" y="340"/>
                    <a:pt x="4838" y="235"/>
                  </a:cubicBezTo>
                  <a:cubicBezTo>
                    <a:pt x="4854" y="105"/>
                    <a:pt x="4754" y="0"/>
                    <a:pt x="4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3449600" y="1908075"/>
              <a:ext cx="54625" cy="10475"/>
            </a:xfrm>
            <a:custGeom>
              <a:avLst/>
              <a:gdLst/>
              <a:ahLst/>
              <a:cxnLst/>
              <a:rect l="l" t="t" r="r" b="b"/>
              <a:pathLst>
                <a:path w="2185" h="419" extrusionOk="0">
                  <a:moveTo>
                    <a:pt x="233" y="1"/>
                  </a:moveTo>
                  <a:cubicBezTo>
                    <a:pt x="126" y="1"/>
                    <a:pt x="28" y="79"/>
                    <a:pt x="19" y="184"/>
                  </a:cubicBezTo>
                  <a:cubicBezTo>
                    <a:pt x="1" y="313"/>
                    <a:pt x="101" y="418"/>
                    <a:pt x="224" y="418"/>
                  </a:cubicBezTo>
                  <a:lnTo>
                    <a:pt x="1952" y="418"/>
                  </a:lnTo>
                  <a:cubicBezTo>
                    <a:pt x="2057" y="418"/>
                    <a:pt x="2155" y="340"/>
                    <a:pt x="2166" y="235"/>
                  </a:cubicBezTo>
                  <a:cubicBezTo>
                    <a:pt x="2184" y="110"/>
                    <a:pt x="2084" y="1"/>
                    <a:pt x="19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3382800" y="1908075"/>
              <a:ext cx="57075" cy="10475"/>
            </a:xfrm>
            <a:custGeom>
              <a:avLst/>
              <a:gdLst/>
              <a:ahLst/>
              <a:cxnLst/>
              <a:rect l="l" t="t" r="r" b="b"/>
              <a:pathLst>
                <a:path w="2283" h="419" extrusionOk="0">
                  <a:moveTo>
                    <a:pt x="230" y="1"/>
                  </a:moveTo>
                  <a:cubicBezTo>
                    <a:pt x="125" y="1"/>
                    <a:pt x="27" y="79"/>
                    <a:pt x="16" y="184"/>
                  </a:cubicBezTo>
                  <a:cubicBezTo>
                    <a:pt x="0" y="313"/>
                    <a:pt x="96" y="418"/>
                    <a:pt x="224" y="418"/>
                  </a:cubicBezTo>
                  <a:lnTo>
                    <a:pt x="2050" y="418"/>
                  </a:lnTo>
                  <a:cubicBezTo>
                    <a:pt x="2157" y="418"/>
                    <a:pt x="2255" y="340"/>
                    <a:pt x="2264" y="235"/>
                  </a:cubicBezTo>
                  <a:cubicBezTo>
                    <a:pt x="2282" y="106"/>
                    <a:pt x="2182" y="1"/>
                    <a:pt x="2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3382800" y="1929000"/>
              <a:ext cx="53000" cy="10475"/>
            </a:xfrm>
            <a:custGeom>
              <a:avLst/>
              <a:gdLst/>
              <a:ahLst/>
              <a:cxnLst/>
              <a:rect l="l" t="t" r="r" b="b"/>
              <a:pathLst>
                <a:path w="2120" h="419" extrusionOk="0">
                  <a:moveTo>
                    <a:pt x="230" y="1"/>
                  </a:moveTo>
                  <a:cubicBezTo>
                    <a:pt x="125" y="1"/>
                    <a:pt x="27" y="79"/>
                    <a:pt x="16" y="184"/>
                  </a:cubicBezTo>
                  <a:cubicBezTo>
                    <a:pt x="0" y="313"/>
                    <a:pt x="96" y="418"/>
                    <a:pt x="224" y="418"/>
                  </a:cubicBezTo>
                  <a:lnTo>
                    <a:pt x="1889" y="418"/>
                  </a:lnTo>
                  <a:cubicBezTo>
                    <a:pt x="1994" y="418"/>
                    <a:pt x="2092" y="340"/>
                    <a:pt x="2103" y="235"/>
                  </a:cubicBezTo>
                  <a:cubicBezTo>
                    <a:pt x="2119" y="106"/>
                    <a:pt x="2019" y="1"/>
                    <a:pt x="1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8"/>
            <p:cNvSpPr/>
            <p:nvPr/>
          </p:nvSpPr>
          <p:spPr>
            <a:xfrm>
              <a:off x="3522675" y="1929000"/>
              <a:ext cx="56500" cy="10475"/>
            </a:xfrm>
            <a:custGeom>
              <a:avLst/>
              <a:gdLst/>
              <a:ahLst/>
              <a:cxnLst/>
              <a:rect l="l" t="t" r="r" b="b"/>
              <a:pathLst>
                <a:path w="2260" h="419" extrusionOk="0">
                  <a:moveTo>
                    <a:pt x="233" y="1"/>
                  </a:moveTo>
                  <a:cubicBezTo>
                    <a:pt x="125" y="1"/>
                    <a:pt x="27" y="79"/>
                    <a:pt x="16" y="184"/>
                  </a:cubicBezTo>
                  <a:cubicBezTo>
                    <a:pt x="0" y="313"/>
                    <a:pt x="101" y="418"/>
                    <a:pt x="224" y="418"/>
                  </a:cubicBezTo>
                  <a:lnTo>
                    <a:pt x="2037" y="418"/>
                  </a:lnTo>
                  <a:cubicBezTo>
                    <a:pt x="2164" y="418"/>
                    <a:pt x="2260" y="311"/>
                    <a:pt x="2244" y="184"/>
                  </a:cubicBezTo>
                  <a:cubicBezTo>
                    <a:pt x="2231" y="79"/>
                    <a:pt x="2135" y="1"/>
                    <a:pt x="2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8"/>
            <p:cNvSpPr/>
            <p:nvPr/>
          </p:nvSpPr>
          <p:spPr>
            <a:xfrm>
              <a:off x="3606400" y="1929000"/>
              <a:ext cx="56500" cy="10475"/>
            </a:xfrm>
            <a:custGeom>
              <a:avLst/>
              <a:gdLst/>
              <a:ahLst/>
              <a:cxnLst/>
              <a:rect l="l" t="t" r="r" b="b"/>
              <a:pathLst>
                <a:path w="2260" h="419" extrusionOk="0">
                  <a:moveTo>
                    <a:pt x="232" y="1"/>
                  </a:moveTo>
                  <a:cubicBezTo>
                    <a:pt x="125" y="1"/>
                    <a:pt x="27" y="79"/>
                    <a:pt x="16" y="184"/>
                  </a:cubicBezTo>
                  <a:cubicBezTo>
                    <a:pt x="0" y="313"/>
                    <a:pt x="101" y="418"/>
                    <a:pt x="224" y="418"/>
                  </a:cubicBezTo>
                  <a:lnTo>
                    <a:pt x="2030" y="418"/>
                  </a:lnTo>
                  <a:cubicBezTo>
                    <a:pt x="2135" y="418"/>
                    <a:pt x="2233" y="340"/>
                    <a:pt x="2244" y="235"/>
                  </a:cubicBezTo>
                  <a:cubicBezTo>
                    <a:pt x="2260" y="110"/>
                    <a:pt x="2159" y="1"/>
                    <a:pt x="20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8"/>
            <p:cNvSpPr/>
            <p:nvPr/>
          </p:nvSpPr>
          <p:spPr>
            <a:xfrm>
              <a:off x="3527975" y="1949950"/>
              <a:ext cx="26475" cy="10450"/>
            </a:xfrm>
            <a:custGeom>
              <a:avLst/>
              <a:gdLst/>
              <a:ahLst/>
              <a:cxnLst/>
              <a:rect l="l" t="t" r="r" b="b"/>
              <a:pathLst>
                <a:path w="1059" h="418" extrusionOk="0">
                  <a:moveTo>
                    <a:pt x="233" y="0"/>
                  </a:moveTo>
                  <a:cubicBezTo>
                    <a:pt x="125" y="0"/>
                    <a:pt x="27" y="78"/>
                    <a:pt x="16" y="183"/>
                  </a:cubicBezTo>
                  <a:cubicBezTo>
                    <a:pt x="0" y="313"/>
                    <a:pt x="101" y="418"/>
                    <a:pt x="224" y="418"/>
                  </a:cubicBezTo>
                  <a:lnTo>
                    <a:pt x="827" y="418"/>
                  </a:lnTo>
                  <a:cubicBezTo>
                    <a:pt x="931" y="418"/>
                    <a:pt x="1030" y="340"/>
                    <a:pt x="1041" y="235"/>
                  </a:cubicBezTo>
                  <a:cubicBezTo>
                    <a:pt x="1059" y="110"/>
                    <a:pt x="958" y="0"/>
                    <a:pt x="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8"/>
            <p:cNvSpPr/>
            <p:nvPr/>
          </p:nvSpPr>
          <p:spPr>
            <a:xfrm>
              <a:off x="3485375" y="1949950"/>
              <a:ext cx="32900" cy="10450"/>
            </a:xfrm>
            <a:custGeom>
              <a:avLst/>
              <a:gdLst/>
              <a:ahLst/>
              <a:cxnLst/>
              <a:rect l="l" t="t" r="r" b="b"/>
              <a:pathLst>
                <a:path w="1316" h="418" extrusionOk="0">
                  <a:moveTo>
                    <a:pt x="224" y="0"/>
                  </a:moveTo>
                  <a:cubicBezTo>
                    <a:pt x="99" y="0"/>
                    <a:pt x="1" y="110"/>
                    <a:pt x="19" y="235"/>
                  </a:cubicBezTo>
                  <a:cubicBezTo>
                    <a:pt x="28" y="344"/>
                    <a:pt x="121" y="418"/>
                    <a:pt x="231" y="418"/>
                  </a:cubicBezTo>
                  <a:lnTo>
                    <a:pt x="1084" y="418"/>
                  </a:lnTo>
                  <a:cubicBezTo>
                    <a:pt x="1191" y="418"/>
                    <a:pt x="1289" y="340"/>
                    <a:pt x="1300" y="235"/>
                  </a:cubicBezTo>
                  <a:cubicBezTo>
                    <a:pt x="1316" y="105"/>
                    <a:pt x="1215" y="0"/>
                    <a:pt x="10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8"/>
            <p:cNvSpPr/>
            <p:nvPr/>
          </p:nvSpPr>
          <p:spPr>
            <a:xfrm>
              <a:off x="3485325" y="1991800"/>
              <a:ext cx="69125" cy="10475"/>
            </a:xfrm>
            <a:custGeom>
              <a:avLst/>
              <a:gdLst/>
              <a:ahLst/>
              <a:cxnLst/>
              <a:rect l="l" t="t" r="r" b="b"/>
              <a:pathLst>
                <a:path w="2765" h="419" extrusionOk="0">
                  <a:moveTo>
                    <a:pt x="233" y="1"/>
                  </a:moveTo>
                  <a:cubicBezTo>
                    <a:pt x="126" y="1"/>
                    <a:pt x="30" y="79"/>
                    <a:pt x="19" y="184"/>
                  </a:cubicBezTo>
                  <a:cubicBezTo>
                    <a:pt x="1" y="313"/>
                    <a:pt x="101" y="418"/>
                    <a:pt x="224" y="418"/>
                  </a:cubicBezTo>
                  <a:lnTo>
                    <a:pt x="2533" y="418"/>
                  </a:lnTo>
                  <a:cubicBezTo>
                    <a:pt x="2637" y="418"/>
                    <a:pt x="2736" y="340"/>
                    <a:pt x="2747" y="235"/>
                  </a:cubicBezTo>
                  <a:cubicBezTo>
                    <a:pt x="2765" y="110"/>
                    <a:pt x="2664" y="1"/>
                    <a:pt x="2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3485325" y="1970875"/>
              <a:ext cx="69125" cy="10450"/>
            </a:xfrm>
            <a:custGeom>
              <a:avLst/>
              <a:gdLst/>
              <a:ahLst/>
              <a:cxnLst/>
              <a:rect l="l" t="t" r="r" b="b"/>
              <a:pathLst>
                <a:path w="2765" h="418" extrusionOk="0">
                  <a:moveTo>
                    <a:pt x="233" y="0"/>
                  </a:moveTo>
                  <a:cubicBezTo>
                    <a:pt x="126" y="0"/>
                    <a:pt x="30" y="79"/>
                    <a:pt x="19" y="183"/>
                  </a:cubicBezTo>
                  <a:cubicBezTo>
                    <a:pt x="1" y="313"/>
                    <a:pt x="101" y="418"/>
                    <a:pt x="224" y="418"/>
                  </a:cubicBezTo>
                  <a:lnTo>
                    <a:pt x="2533" y="418"/>
                  </a:lnTo>
                  <a:cubicBezTo>
                    <a:pt x="2637" y="418"/>
                    <a:pt x="2736" y="340"/>
                    <a:pt x="2747" y="235"/>
                  </a:cubicBezTo>
                  <a:cubicBezTo>
                    <a:pt x="2765" y="110"/>
                    <a:pt x="2664" y="0"/>
                    <a:pt x="25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8"/>
            <p:cNvSpPr/>
            <p:nvPr/>
          </p:nvSpPr>
          <p:spPr>
            <a:xfrm>
              <a:off x="3596525" y="1845400"/>
              <a:ext cx="74750" cy="73250"/>
            </a:xfrm>
            <a:custGeom>
              <a:avLst/>
              <a:gdLst/>
              <a:ahLst/>
              <a:cxnLst/>
              <a:rect l="l" t="t" r="r" b="b"/>
              <a:pathLst>
                <a:path w="2990" h="2930" extrusionOk="0">
                  <a:moveTo>
                    <a:pt x="1315" y="436"/>
                  </a:moveTo>
                  <a:lnTo>
                    <a:pt x="1315" y="869"/>
                  </a:lnTo>
                  <a:cubicBezTo>
                    <a:pt x="1137" y="934"/>
                    <a:pt x="998" y="1072"/>
                    <a:pt x="933" y="1251"/>
                  </a:cubicBezTo>
                  <a:lnTo>
                    <a:pt x="500" y="1251"/>
                  </a:lnTo>
                  <a:cubicBezTo>
                    <a:pt x="583" y="844"/>
                    <a:pt x="907" y="521"/>
                    <a:pt x="1315" y="436"/>
                  </a:cubicBezTo>
                  <a:close/>
                  <a:moveTo>
                    <a:pt x="1512" y="1242"/>
                  </a:moveTo>
                  <a:cubicBezTo>
                    <a:pt x="1625" y="1242"/>
                    <a:pt x="1721" y="1338"/>
                    <a:pt x="1721" y="1452"/>
                  </a:cubicBezTo>
                  <a:cubicBezTo>
                    <a:pt x="1721" y="1566"/>
                    <a:pt x="1625" y="1662"/>
                    <a:pt x="1512" y="1662"/>
                  </a:cubicBezTo>
                  <a:cubicBezTo>
                    <a:pt x="1398" y="1662"/>
                    <a:pt x="1302" y="1566"/>
                    <a:pt x="1302" y="1452"/>
                  </a:cubicBezTo>
                  <a:cubicBezTo>
                    <a:pt x="1302" y="1338"/>
                    <a:pt x="1398" y="1242"/>
                    <a:pt x="1512" y="1242"/>
                  </a:cubicBezTo>
                  <a:close/>
                  <a:moveTo>
                    <a:pt x="1530" y="0"/>
                  </a:moveTo>
                  <a:cubicBezTo>
                    <a:pt x="1491" y="0"/>
                    <a:pt x="1452" y="2"/>
                    <a:pt x="1413" y="5"/>
                  </a:cubicBezTo>
                  <a:cubicBezTo>
                    <a:pt x="697" y="56"/>
                    <a:pt x="118" y="634"/>
                    <a:pt x="65" y="1351"/>
                  </a:cubicBezTo>
                  <a:cubicBezTo>
                    <a:pt x="0" y="2211"/>
                    <a:pt x="681" y="2930"/>
                    <a:pt x="1525" y="2930"/>
                  </a:cubicBezTo>
                  <a:cubicBezTo>
                    <a:pt x="1847" y="2930"/>
                    <a:pt x="2152" y="2825"/>
                    <a:pt x="2407" y="2633"/>
                  </a:cubicBezTo>
                  <a:cubicBezTo>
                    <a:pt x="2487" y="2572"/>
                    <a:pt x="2521" y="2463"/>
                    <a:pt x="2476" y="2371"/>
                  </a:cubicBezTo>
                  <a:cubicBezTo>
                    <a:pt x="2438" y="2293"/>
                    <a:pt x="2364" y="2251"/>
                    <a:pt x="2289" y="2251"/>
                  </a:cubicBezTo>
                  <a:cubicBezTo>
                    <a:pt x="2244" y="2251"/>
                    <a:pt x="2199" y="2266"/>
                    <a:pt x="2161" y="2296"/>
                  </a:cubicBezTo>
                  <a:cubicBezTo>
                    <a:pt x="1976" y="2436"/>
                    <a:pt x="1757" y="2510"/>
                    <a:pt x="1525" y="2510"/>
                  </a:cubicBezTo>
                  <a:cubicBezTo>
                    <a:pt x="1020" y="2510"/>
                    <a:pt x="596" y="2150"/>
                    <a:pt x="500" y="1673"/>
                  </a:cubicBezTo>
                  <a:lnTo>
                    <a:pt x="933" y="1673"/>
                  </a:lnTo>
                  <a:cubicBezTo>
                    <a:pt x="1018" y="1916"/>
                    <a:pt x="1251" y="2092"/>
                    <a:pt x="1525" y="2092"/>
                  </a:cubicBezTo>
                  <a:cubicBezTo>
                    <a:pt x="1555" y="2092"/>
                    <a:pt x="1586" y="2090"/>
                    <a:pt x="1617" y="2086"/>
                  </a:cubicBezTo>
                  <a:cubicBezTo>
                    <a:pt x="1887" y="2046"/>
                    <a:pt x="2108" y="1829"/>
                    <a:pt x="2148" y="1557"/>
                  </a:cubicBezTo>
                  <a:cubicBezTo>
                    <a:pt x="2193" y="1242"/>
                    <a:pt x="2005" y="967"/>
                    <a:pt x="1735" y="871"/>
                  </a:cubicBezTo>
                  <a:lnTo>
                    <a:pt x="1735" y="440"/>
                  </a:lnTo>
                  <a:cubicBezTo>
                    <a:pt x="2210" y="536"/>
                    <a:pt x="2572" y="958"/>
                    <a:pt x="2572" y="1463"/>
                  </a:cubicBezTo>
                  <a:cubicBezTo>
                    <a:pt x="2572" y="1507"/>
                    <a:pt x="2568" y="1552"/>
                    <a:pt x="2563" y="1597"/>
                  </a:cubicBezTo>
                  <a:cubicBezTo>
                    <a:pt x="2550" y="1704"/>
                    <a:pt x="2610" y="1807"/>
                    <a:pt x="2711" y="1836"/>
                  </a:cubicBezTo>
                  <a:cubicBezTo>
                    <a:pt x="2730" y="1841"/>
                    <a:pt x="2748" y="1843"/>
                    <a:pt x="2767" y="1843"/>
                  </a:cubicBezTo>
                  <a:cubicBezTo>
                    <a:pt x="2872" y="1843"/>
                    <a:pt x="2963" y="1766"/>
                    <a:pt x="2976" y="1662"/>
                  </a:cubicBezTo>
                  <a:cubicBezTo>
                    <a:pt x="2985" y="1597"/>
                    <a:pt x="2990" y="1530"/>
                    <a:pt x="2990" y="1463"/>
                  </a:cubicBezTo>
                  <a:cubicBezTo>
                    <a:pt x="2990" y="657"/>
                    <a:pt x="2335" y="0"/>
                    <a:pt x="1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8"/>
            <p:cNvSpPr/>
            <p:nvPr/>
          </p:nvSpPr>
          <p:spPr>
            <a:xfrm>
              <a:off x="3513475" y="1845075"/>
              <a:ext cx="73750" cy="73250"/>
            </a:xfrm>
            <a:custGeom>
              <a:avLst/>
              <a:gdLst/>
              <a:ahLst/>
              <a:cxnLst/>
              <a:rect l="l" t="t" r="r" b="b"/>
              <a:pathLst>
                <a:path w="2950" h="2930" extrusionOk="0">
                  <a:moveTo>
                    <a:pt x="1485" y="413"/>
                  </a:moveTo>
                  <a:cubicBezTo>
                    <a:pt x="1701" y="413"/>
                    <a:pt x="1902" y="480"/>
                    <a:pt x="2070" y="592"/>
                  </a:cubicBezTo>
                  <a:lnTo>
                    <a:pt x="1766" y="895"/>
                  </a:lnTo>
                  <a:cubicBezTo>
                    <a:pt x="1683" y="855"/>
                    <a:pt x="1587" y="828"/>
                    <a:pt x="1487" y="828"/>
                  </a:cubicBezTo>
                  <a:cubicBezTo>
                    <a:pt x="1219" y="828"/>
                    <a:pt x="989" y="996"/>
                    <a:pt x="902" y="1235"/>
                  </a:cubicBezTo>
                  <a:lnTo>
                    <a:pt x="460" y="1235"/>
                  </a:lnTo>
                  <a:cubicBezTo>
                    <a:pt x="563" y="768"/>
                    <a:pt x="982" y="413"/>
                    <a:pt x="1485" y="413"/>
                  </a:cubicBezTo>
                  <a:close/>
                  <a:moveTo>
                    <a:pt x="1485" y="1255"/>
                  </a:moveTo>
                  <a:cubicBezTo>
                    <a:pt x="1599" y="1255"/>
                    <a:pt x="1695" y="1351"/>
                    <a:pt x="1695" y="1465"/>
                  </a:cubicBezTo>
                  <a:cubicBezTo>
                    <a:pt x="1695" y="1579"/>
                    <a:pt x="1599" y="1675"/>
                    <a:pt x="1485" y="1675"/>
                  </a:cubicBezTo>
                  <a:cubicBezTo>
                    <a:pt x="1371" y="1675"/>
                    <a:pt x="1275" y="1579"/>
                    <a:pt x="1275" y="1465"/>
                  </a:cubicBezTo>
                  <a:cubicBezTo>
                    <a:pt x="1275" y="1351"/>
                    <a:pt x="1371" y="1255"/>
                    <a:pt x="1485" y="1255"/>
                  </a:cubicBezTo>
                  <a:close/>
                  <a:moveTo>
                    <a:pt x="873" y="1654"/>
                  </a:moveTo>
                  <a:cubicBezTo>
                    <a:pt x="935" y="1840"/>
                    <a:pt x="1076" y="1987"/>
                    <a:pt x="1261" y="2052"/>
                  </a:cubicBezTo>
                  <a:lnTo>
                    <a:pt x="1261" y="2485"/>
                  </a:lnTo>
                  <a:cubicBezTo>
                    <a:pt x="846" y="2402"/>
                    <a:pt x="522" y="2074"/>
                    <a:pt x="440" y="1654"/>
                  </a:cubicBezTo>
                  <a:close/>
                  <a:moveTo>
                    <a:pt x="2378" y="895"/>
                  </a:moveTo>
                  <a:cubicBezTo>
                    <a:pt x="2483" y="1061"/>
                    <a:pt x="2545" y="1255"/>
                    <a:pt x="2545" y="1465"/>
                  </a:cubicBezTo>
                  <a:cubicBezTo>
                    <a:pt x="2545" y="1971"/>
                    <a:pt x="2186" y="2391"/>
                    <a:pt x="1708" y="2489"/>
                  </a:cubicBezTo>
                  <a:lnTo>
                    <a:pt x="1708" y="2056"/>
                  </a:lnTo>
                  <a:cubicBezTo>
                    <a:pt x="1949" y="1971"/>
                    <a:pt x="2125" y="1739"/>
                    <a:pt x="2125" y="1465"/>
                  </a:cubicBezTo>
                  <a:cubicBezTo>
                    <a:pt x="2125" y="1373"/>
                    <a:pt x="2108" y="1284"/>
                    <a:pt x="2070" y="1203"/>
                  </a:cubicBezTo>
                  <a:lnTo>
                    <a:pt x="2378" y="895"/>
                  </a:lnTo>
                  <a:close/>
                  <a:moveTo>
                    <a:pt x="1485" y="0"/>
                  </a:moveTo>
                  <a:cubicBezTo>
                    <a:pt x="685" y="0"/>
                    <a:pt x="36" y="641"/>
                    <a:pt x="20" y="1438"/>
                  </a:cubicBezTo>
                  <a:cubicBezTo>
                    <a:pt x="0" y="2236"/>
                    <a:pt x="659" y="2929"/>
                    <a:pt x="1473" y="2929"/>
                  </a:cubicBezTo>
                  <a:cubicBezTo>
                    <a:pt x="1477" y="2929"/>
                    <a:pt x="1481" y="2929"/>
                    <a:pt x="1485" y="2929"/>
                  </a:cubicBezTo>
                  <a:cubicBezTo>
                    <a:pt x="2291" y="2929"/>
                    <a:pt x="2949" y="2273"/>
                    <a:pt x="2949" y="1465"/>
                  </a:cubicBezTo>
                  <a:cubicBezTo>
                    <a:pt x="2949" y="659"/>
                    <a:pt x="2291" y="0"/>
                    <a:pt x="14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8"/>
            <p:cNvSpPr/>
            <p:nvPr/>
          </p:nvSpPr>
          <p:spPr>
            <a:xfrm>
              <a:off x="3383125" y="1949950"/>
              <a:ext cx="94525" cy="52325"/>
            </a:xfrm>
            <a:custGeom>
              <a:avLst/>
              <a:gdLst/>
              <a:ahLst/>
              <a:cxnLst/>
              <a:rect l="l" t="t" r="r" b="b"/>
              <a:pathLst>
                <a:path w="3781" h="2093" extrusionOk="0">
                  <a:moveTo>
                    <a:pt x="209" y="1"/>
                  </a:moveTo>
                  <a:cubicBezTo>
                    <a:pt x="92" y="1"/>
                    <a:pt x="1" y="96"/>
                    <a:pt x="1" y="210"/>
                  </a:cubicBezTo>
                  <a:lnTo>
                    <a:pt x="1" y="1884"/>
                  </a:lnTo>
                  <a:cubicBezTo>
                    <a:pt x="1" y="1998"/>
                    <a:pt x="94" y="2092"/>
                    <a:pt x="211" y="2092"/>
                  </a:cubicBezTo>
                  <a:lnTo>
                    <a:pt x="3551" y="2092"/>
                  </a:lnTo>
                  <a:cubicBezTo>
                    <a:pt x="3656" y="2092"/>
                    <a:pt x="3754" y="2014"/>
                    <a:pt x="3765" y="1909"/>
                  </a:cubicBezTo>
                  <a:cubicBezTo>
                    <a:pt x="3781" y="1780"/>
                    <a:pt x="3680" y="1675"/>
                    <a:pt x="3557" y="1675"/>
                  </a:cubicBezTo>
                  <a:lnTo>
                    <a:pt x="2930" y="1675"/>
                  </a:lnTo>
                  <a:lnTo>
                    <a:pt x="2930" y="775"/>
                  </a:lnTo>
                  <a:cubicBezTo>
                    <a:pt x="2930" y="670"/>
                    <a:pt x="2852" y="572"/>
                    <a:pt x="2747" y="561"/>
                  </a:cubicBezTo>
                  <a:cubicBezTo>
                    <a:pt x="2738" y="559"/>
                    <a:pt x="2729" y="559"/>
                    <a:pt x="2720" y="559"/>
                  </a:cubicBezTo>
                  <a:cubicBezTo>
                    <a:pt x="2603" y="559"/>
                    <a:pt x="2512" y="654"/>
                    <a:pt x="2512" y="768"/>
                  </a:cubicBezTo>
                  <a:lnTo>
                    <a:pt x="2512" y="1675"/>
                  </a:lnTo>
                  <a:lnTo>
                    <a:pt x="2093" y="1675"/>
                  </a:lnTo>
                  <a:lnTo>
                    <a:pt x="2093" y="1333"/>
                  </a:lnTo>
                  <a:cubicBezTo>
                    <a:pt x="2093" y="1228"/>
                    <a:pt x="2015" y="1130"/>
                    <a:pt x="1910" y="1119"/>
                  </a:cubicBezTo>
                  <a:cubicBezTo>
                    <a:pt x="1901" y="1118"/>
                    <a:pt x="1892" y="1117"/>
                    <a:pt x="1883" y="1117"/>
                  </a:cubicBezTo>
                  <a:cubicBezTo>
                    <a:pt x="1766" y="1117"/>
                    <a:pt x="1675" y="1212"/>
                    <a:pt x="1675" y="1326"/>
                  </a:cubicBezTo>
                  <a:lnTo>
                    <a:pt x="1675" y="1675"/>
                  </a:lnTo>
                  <a:lnTo>
                    <a:pt x="1255" y="1675"/>
                  </a:lnTo>
                  <a:lnTo>
                    <a:pt x="1255" y="496"/>
                  </a:lnTo>
                  <a:cubicBezTo>
                    <a:pt x="1255" y="391"/>
                    <a:pt x="1177" y="293"/>
                    <a:pt x="1072" y="281"/>
                  </a:cubicBezTo>
                  <a:cubicBezTo>
                    <a:pt x="1063" y="280"/>
                    <a:pt x="1055" y="280"/>
                    <a:pt x="1046" y="280"/>
                  </a:cubicBezTo>
                  <a:cubicBezTo>
                    <a:pt x="929" y="280"/>
                    <a:pt x="838" y="375"/>
                    <a:pt x="838" y="489"/>
                  </a:cubicBezTo>
                  <a:lnTo>
                    <a:pt x="838" y="1675"/>
                  </a:lnTo>
                  <a:lnTo>
                    <a:pt x="418" y="1675"/>
                  </a:lnTo>
                  <a:lnTo>
                    <a:pt x="418" y="217"/>
                  </a:lnTo>
                  <a:cubicBezTo>
                    <a:pt x="418" y="112"/>
                    <a:pt x="340" y="14"/>
                    <a:pt x="235" y="2"/>
                  </a:cubicBezTo>
                  <a:cubicBezTo>
                    <a:pt x="226" y="1"/>
                    <a:pt x="217"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8"/>
            <p:cNvSpPr/>
            <p:nvPr/>
          </p:nvSpPr>
          <p:spPr>
            <a:xfrm>
              <a:off x="3564525" y="1949950"/>
              <a:ext cx="98375" cy="52325"/>
            </a:xfrm>
            <a:custGeom>
              <a:avLst/>
              <a:gdLst/>
              <a:ahLst/>
              <a:cxnLst/>
              <a:rect l="l" t="t" r="r" b="b"/>
              <a:pathLst>
                <a:path w="3935" h="2093" extrusionOk="0">
                  <a:moveTo>
                    <a:pt x="208" y="0"/>
                  </a:moveTo>
                  <a:cubicBezTo>
                    <a:pt x="92" y="0"/>
                    <a:pt x="1" y="94"/>
                    <a:pt x="1" y="210"/>
                  </a:cubicBezTo>
                  <a:lnTo>
                    <a:pt x="1" y="1884"/>
                  </a:lnTo>
                  <a:cubicBezTo>
                    <a:pt x="1" y="1998"/>
                    <a:pt x="95" y="2092"/>
                    <a:pt x="211" y="2092"/>
                  </a:cubicBezTo>
                  <a:lnTo>
                    <a:pt x="1300" y="2092"/>
                  </a:lnTo>
                  <a:cubicBezTo>
                    <a:pt x="1407" y="2092"/>
                    <a:pt x="1506" y="2014"/>
                    <a:pt x="1515" y="1909"/>
                  </a:cubicBezTo>
                  <a:cubicBezTo>
                    <a:pt x="1532" y="1780"/>
                    <a:pt x="1432" y="1675"/>
                    <a:pt x="1309" y="1675"/>
                  </a:cubicBezTo>
                  <a:lnTo>
                    <a:pt x="418" y="1675"/>
                  </a:lnTo>
                  <a:lnTo>
                    <a:pt x="418" y="418"/>
                  </a:lnTo>
                  <a:lnTo>
                    <a:pt x="3517" y="418"/>
                  </a:lnTo>
                  <a:lnTo>
                    <a:pt x="3517" y="1675"/>
                  </a:lnTo>
                  <a:lnTo>
                    <a:pt x="2294" y="1675"/>
                  </a:lnTo>
                  <a:cubicBezTo>
                    <a:pt x="2189" y="1675"/>
                    <a:pt x="2091" y="1753"/>
                    <a:pt x="2079" y="1858"/>
                  </a:cubicBezTo>
                  <a:cubicBezTo>
                    <a:pt x="2062" y="1987"/>
                    <a:pt x="2162" y="2092"/>
                    <a:pt x="2285" y="2092"/>
                  </a:cubicBezTo>
                  <a:lnTo>
                    <a:pt x="3725" y="2092"/>
                  </a:lnTo>
                  <a:cubicBezTo>
                    <a:pt x="3841" y="2092"/>
                    <a:pt x="3935" y="1998"/>
                    <a:pt x="3935" y="1884"/>
                  </a:cubicBezTo>
                  <a:lnTo>
                    <a:pt x="3935" y="210"/>
                  </a:lnTo>
                  <a:cubicBezTo>
                    <a:pt x="3935" y="94"/>
                    <a:pt x="3841" y="0"/>
                    <a:pt x="37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7" name="Google Shape;2687;p48"/>
          <p:cNvSpPr/>
          <p:nvPr/>
        </p:nvSpPr>
        <p:spPr>
          <a:xfrm>
            <a:off x="3324742" y="2633450"/>
            <a:ext cx="360025" cy="324875"/>
          </a:xfrm>
          <a:custGeom>
            <a:avLst/>
            <a:gdLst/>
            <a:ahLst/>
            <a:cxnLst/>
            <a:rect l="l" t="t" r="r" b="b"/>
            <a:pathLst>
              <a:path w="14401" h="12995" extrusionOk="0">
                <a:moveTo>
                  <a:pt x="9498" y="8558"/>
                </a:moveTo>
                <a:lnTo>
                  <a:pt x="9536" y="8982"/>
                </a:lnTo>
                <a:cubicBezTo>
                  <a:pt x="9029" y="9125"/>
                  <a:pt x="8496" y="9226"/>
                  <a:pt x="7949" y="9281"/>
                </a:cubicBezTo>
                <a:cubicBezTo>
                  <a:pt x="7951" y="9170"/>
                  <a:pt x="7940" y="9025"/>
                  <a:pt x="7902" y="8864"/>
                </a:cubicBezTo>
                <a:cubicBezTo>
                  <a:pt x="8453" y="8810"/>
                  <a:pt x="8989" y="8708"/>
                  <a:pt x="9498" y="8558"/>
                </a:cubicBezTo>
                <a:close/>
                <a:moveTo>
                  <a:pt x="5334" y="8484"/>
                </a:moveTo>
                <a:lnTo>
                  <a:pt x="5334" y="8484"/>
                </a:lnTo>
                <a:cubicBezTo>
                  <a:pt x="6104" y="8513"/>
                  <a:pt x="6694" y="8906"/>
                  <a:pt x="6694" y="9248"/>
                </a:cubicBezTo>
                <a:cubicBezTo>
                  <a:pt x="6694" y="9395"/>
                  <a:pt x="6587" y="9551"/>
                  <a:pt x="6399" y="9683"/>
                </a:cubicBezTo>
                <a:cubicBezTo>
                  <a:pt x="6194" y="9181"/>
                  <a:pt x="5819" y="8752"/>
                  <a:pt x="5334" y="8484"/>
                </a:cubicBezTo>
                <a:close/>
                <a:moveTo>
                  <a:pt x="3832" y="9130"/>
                </a:moveTo>
                <a:lnTo>
                  <a:pt x="4689" y="9567"/>
                </a:lnTo>
                <a:cubicBezTo>
                  <a:pt x="4888" y="9668"/>
                  <a:pt x="5046" y="9822"/>
                  <a:pt x="5158" y="10007"/>
                </a:cubicBezTo>
                <a:cubicBezTo>
                  <a:pt x="4390" y="9978"/>
                  <a:pt x="3809" y="9587"/>
                  <a:pt x="3809" y="9248"/>
                </a:cubicBezTo>
                <a:cubicBezTo>
                  <a:pt x="3809" y="9208"/>
                  <a:pt x="3818" y="9170"/>
                  <a:pt x="3832" y="9130"/>
                </a:cubicBezTo>
                <a:close/>
                <a:moveTo>
                  <a:pt x="4591" y="8580"/>
                </a:moveTo>
                <a:lnTo>
                  <a:pt x="5069" y="8824"/>
                </a:lnTo>
                <a:cubicBezTo>
                  <a:pt x="5709" y="9152"/>
                  <a:pt x="6129" y="9802"/>
                  <a:pt x="6156" y="10525"/>
                </a:cubicBezTo>
                <a:cubicBezTo>
                  <a:pt x="6192" y="11219"/>
                  <a:pt x="6013" y="11898"/>
                  <a:pt x="5645" y="12487"/>
                </a:cubicBezTo>
                <a:cubicBezTo>
                  <a:pt x="5612" y="12537"/>
                  <a:pt x="5543" y="12580"/>
                  <a:pt x="5466" y="12580"/>
                </a:cubicBezTo>
                <a:cubicBezTo>
                  <a:pt x="5423" y="12580"/>
                  <a:pt x="5377" y="12566"/>
                  <a:pt x="5334" y="12532"/>
                </a:cubicBezTo>
                <a:cubicBezTo>
                  <a:pt x="5254" y="12465"/>
                  <a:pt x="5236" y="12351"/>
                  <a:pt x="5292" y="12262"/>
                </a:cubicBezTo>
                <a:cubicBezTo>
                  <a:pt x="5613" y="11744"/>
                  <a:pt x="5767" y="11150"/>
                  <a:pt x="5741" y="10545"/>
                </a:cubicBezTo>
                <a:cubicBezTo>
                  <a:pt x="5716" y="9976"/>
                  <a:pt x="5388" y="9460"/>
                  <a:pt x="4879" y="9199"/>
                </a:cubicBezTo>
                <a:lnTo>
                  <a:pt x="4111" y="8806"/>
                </a:lnTo>
                <a:cubicBezTo>
                  <a:pt x="4240" y="8716"/>
                  <a:pt x="4405" y="8638"/>
                  <a:pt x="4591" y="8580"/>
                </a:cubicBezTo>
                <a:close/>
                <a:moveTo>
                  <a:pt x="7000" y="0"/>
                </a:moveTo>
                <a:cubicBezTo>
                  <a:pt x="5379" y="0"/>
                  <a:pt x="3805" y="393"/>
                  <a:pt x="2568" y="1112"/>
                </a:cubicBezTo>
                <a:cubicBezTo>
                  <a:pt x="2467" y="1170"/>
                  <a:pt x="2434" y="1297"/>
                  <a:pt x="2492" y="1396"/>
                </a:cubicBezTo>
                <a:cubicBezTo>
                  <a:pt x="2532" y="1463"/>
                  <a:pt x="2602" y="1500"/>
                  <a:pt x="2674" y="1500"/>
                </a:cubicBezTo>
                <a:cubicBezTo>
                  <a:pt x="2709" y="1500"/>
                  <a:pt x="2745" y="1491"/>
                  <a:pt x="2778" y="1472"/>
                </a:cubicBezTo>
                <a:cubicBezTo>
                  <a:pt x="3950" y="793"/>
                  <a:pt x="5450" y="418"/>
                  <a:pt x="7000" y="418"/>
                </a:cubicBezTo>
                <a:cubicBezTo>
                  <a:pt x="8728" y="418"/>
                  <a:pt x="10358" y="871"/>
                  <a:pt x="11583" y="1695"/>
                </a:cubicBezTo>
                <a:cubicBezTo>
                  <a:pt x="12836" y="2539"/>
                  <a:pt x="13526" y="3664"/>
                  <a:pt x="13526" y="4872"/>
                </a:cubicBezTo>
                <a:cubicBezTo>
                  <a:pt x="13526" y="6006"/>
                  <a:pt x="12907" y="7078"/>
                  <a:pt x="11784" y="7904"/>
                </a:cubicBezTo>
                <a:lnTo>
                  <a:pt x="11420" y="7647"/>
                </a:lnTo>
                <a:cubicBezTo>
                  <a:pt x="12483" y="6917"/>
                  <a:pt x="13113" y="5899"/>
                  <a:pt x="13104" y="4872"/>
                </a:cubicBezTo>
                <a:cubicBezTo>
                  <a:pt x="13104" y="4307"/>
                  <a:pt x="12930" y="3762"/>
                  <a:pt x="12590" y="3253"/>
                </a:cubicBezTo>
                <a:cubicBezTo>
                  <a:pt x="12549" y="3192"/>
                  <a:pt x="12481" y="3159"/>
                  <a:pt x="12413" y="3159"/>
                </a:cubicBezTo>
                <a:cubicBezTo>
                  <a:pt x="12374" y="3159"/>
                  <a:pt x="12334" y="3170"/>
                  <a:pt x="12300" y="3193"/>
                </a:cubicBezTo>
                <a:cubicBezTo>
                  <a:pt x="12204" y="3258"/>
                  <a:pt x="12177" y="3389"/>
                  <a:pt x="12242" y="3483"/>
                </a:cubicBezTo>
                <a:cubicBezTo>
                  <a:pt x="12537" y="3925"/>
                  <a:pt x="12684" y="4394"/>
                  <a:pt x="12684" y="4872"/>
                </a:cubicBezTo>
                <a:cubicBezTo>
                  <a:pt x="12693" y="5810"/>
                  <a:pt x="12059" y="6741"/>
                  <a:pt x="11054" y="7388"/>
                </a:cubicBezTo>
                <a:lnTo>
                  <a:pt x="10288" y="6843"/>
                </a:lnTo>
                <a:cubicBezTo>
                  <a:pt x="10187" y="6773"/>
                  <a:pt x="10072" y="6738"/>
                  <a:pt x="9956" y="6738"/>
                </a:cubicBezTo>
                <a:cubicBezTo>
                  <a:pt x="9857" y="6738"/>
                  <a:pt x="9757" y="6764"/>
                  <a:pt x="9666" y="6816"/>
                </a:cubicBezTo>
                <a:cubicBezTo>
                  <a:pt x="9467" y="6930"/>
                  <a:pt x="9357" y="7142"/>
                  <a:pt x="9380" y="7368"/>
                </a:cubicBezTo>
                <a:lnTo>
                  <a:pt x="9453" y="8127"/>
                </a:lnTo>
                <a:cubicBezTo>
                  <a:pt x="8911" y="8294"/>
                  <a:pt x="8335" y="8406"/>
                  <a:pt x="7737" y="8457"/>
                </a:cubicBezTo>
                <a:cubicBezTo>
                  <a:pt x="7587" y="8187"/>
                  <a:pt x="7357" y="7942"/>
                  <a:pt x="7062" y="7743"/>
                </a:cubicBezTo>
                <a:cubicBezTo>
                  <a:pt x="6951" y="7667"/>
                  <a:pt x="6828" y="7598"/>
                  <a:pt x="6698" y="7535"/>
                </a:cubicBezTo>
                <a:cubicBezTo>
                  <a:pt x="6670" y="7522"/>
                  <a:pt x="6641" y="7516"/>
                  <a:pt x="6612" y="7516"/>
                </a:cubicBezTo>
                <a:cubicBezTo>
                  <a:pt x="6533" y="7516"/>
                  <a:pt x="6457" y="7561"/>
                  <a:pt x="6419" y="7636"/>
                </a:cubicBezTo>
                <a:cubicBezTo>
                  <a:pt x="6370" y="7743"/>
                  <a:pt x="6417" y="7866"/>
                  <a:pt x="6520" y="7915"/>
                </a:cubicBezTo>
                <a:cubicBezTo>
                  <a:pt x="6629" y="7966"/>
                  <a:pt x="6732" y="8024"/>
                  <a:pt x="6830" y="8089"/>
                </a:cubicBezTo>
                <a:cubicBezTo>
                  <a:pt x="7274" y="8386"/>
                  <a:pt x="7527" y="8808"/>
                  <a:pt x="7527" y="9246"/>
                </a:cubicBezTo>
                <a:cubicBezTo>
                  <a:pt x="7527" y="9685"/>
                  <a:pt x="7274" y="10107"/>
                  <a:pt x="6830" y="10404"/>
                </a:cubicBezTo>
                <a:cubicBezTo>
                  <a:pt x="6752" y="10458"/>
                  <a:pt x="6667" y="10505"/>
                  <a:pt x="6578" y="10549"/>
                </a:cubicBezTo>
                <a:cubicBezTo>
                  <a:pt x="6576" y="10427"/>
                  <a:pt x="6562" y="10270"/>
                  <a:pt x="6526" y="10098"/>
                </a:cubicBezTo>
                <a:cubicBezTo>
                  <a:pt x="6897" y="9875"/>
                  <a:pt x="7109" y="9569"/>
                  <a:pt x="7109" y="9246"/>
                </a:cubicBezTo>
                <a:cubicBezTo>
                  <a:pt x="7109" y="8607"/>
                  <a:pt x="6259" y="8067"/>
                  <a:pt x="5247" y="8067"/>
                </a:cubicBezTo>
                <a:cubicBezTo>
                  <a:pt x="4238" y="8067"/>
                  <a:pt x="3385" y="8607"/>
                  <a:pt x="3385" y="9246"/>
                </a:cubicBezTo>
                <a:cubicBezTo>
                  <a:pt x="3381" y="9888"/>
                  <a:pt x="4261" y="10427"/>
                  <a:pt x="5240" y="10427"/>
                </a:cubicBezTo>
                <a:cubicBezTo>
                  <a:pt x="5262" y="10427"/>
                  <a:pt x="5283" y="10427"/>
                  <a:pt x="5305" y="10427"/>
                </a:cubicBezTo>
                <a:cubicBezTo>
                  <a:pt x="5323" y="10523"/>
                  <a:pt x="5325" y="10695"/>
                  <a:pt x="5314" y="10846"/>
                </a:cubicBezTo>
                <a:cubicBezTo>
                  <a:pt x="5287" y="10847"/>
                  <a:pt x="5259" y="10848"/>
                  <a:pt x="5231" y="10848"/>
                </a:cubicBezTo>
                <a:cubicBezTo>
                  <a:pt x="4678" y="10848"/>
                  <a:pt x="4068" y="10681"/>
                  <a:pt x="3664" y="10404"/>
                </a:cubicBezTo>
                <a:cubicBezTo>
                  <a:pt x="3222" y="10107"/>
                  <a:pt x="2968" y="9685"/>
                  <a:pt x="2968" y="9246"/>
                </a:cubicBezTo>
                <a:cubicBezTo>
                  <a:pt x="2968" y="8808"/>
                  <a:pt x="3222" y="8386"/>
                  <a:pt x="3664" y="8089"/>
                </a:cubicBezTo>
                <a:cubicBezTo>
                  <a:pt x="4088" y="7803"/>
                  <a:pt x="4653" y="7645"/>
                  <a:pt x="5245" y="7645"/>
                </a:cubicBezTo>
                <a:cubicBezTo>
                  <a:pt x="5357" y="7645"/>
                  <a:pt x="5468" y="7649"/>
                  <a:pt x="5580" y="7660"/>
                </a:cubicBezTo>
                <a:cubicBezTo>
                  <a:pt x="5587" y="7661"/>
                  <a:pt x="5594" y="7661"/>
                  <a:pt x="5600" y="7661"/>
                </a:cubicBezTo>
                <a:cubicBezTo>
                  <a:pt x="5706" y="7661"/>
                  <a:pt x="5797" y="7582"/>
                  <a:pt x="5808" y="7475"/>
                </a:cubicBezTo>
                <a:cubicBezTo>
                  <a:pt x="5819" y="7359"/>
                  <a:pt x="5736" y="7256"/>
                  <a:pt x="5622" y="7245"/>
                </a:cubicBezTo>
                <a:cubicBezTo>
                  <a:pt x="5499" y="7232"/>
                  <a:pt x="5370" y="7227"/>
                  <a:pt x="5245" y="7227"/>
                </a:cubicBezTo>
                <a:cubicBezTo>
                  <a:pt x="4655" y="7227"/>
                  <a:pt x="4093" y="7366"/>
                  <a:pt x="3628" y="7620"/>
                </a:cubicBezTo>
                <a:cubicBezTo>
                  <a:pt x="2697" y="7196"/>
                  <a:pt x="1809" y="6307"/>
                  <a:pt x="1461" y="5443"/>
                </a:cubicBezTo>
                <a:cubicBezTo>
                  <a:pt x="1302" y="5050"/>
                  <a:pt x="1282" y="4608"/>
                  <a:pt x="1407" y="4202"/>
                </a:cubicBezTo>
                <a:cubicBezTo>
                  <a:pt x="1610" y="3528"/>
                  <a:pt x="2119" y="2900"/>
                  <a:pt x="2878" y="2389"/>
                </a:cubicBezTo>
                <a:cubicBezTo>
                  <a:pt x="3970" y="1657"/>
                  <a:pt x="5432" y="1255"/>
                  <a:pt x="6995" y="1255"/>
                </a:cubicBezTo>
                <a:cubicBezTo>
                  <a:pt x="8558" y="1255"/>
                  <a:pt x="10021" y="1659"/>
                  <a:pt x="11110" y="2389"/>
                </a:cubicBezTo>
                <a:cubicBezTo>
                  <a:pt x="11289" y="2510"/>
                  <a:pt x="11454" y="2635"/>
                  <a:pt x="11606" y="2769"/>
                </a:cubicBezTo>
                <a:cubicBezTo>
                  <a:pt x="11644" y="2803"/>
                  <a:pt x="11693" y="2820"/>
                  <a:pt x="11742" y="2820"/>
                </a:cubicBezTo>
                <a:cubicBezTo>
                  <a:pt x="11801" y="2820"/>
                  <a:pt x="11859" y="2796"/>
                  <a:pt x="11900" y="2749"/>
                </a:cubicBezTo>
                <a:cubicBezTo>
                  <a:pt x="11976" y="2664"/>
                  <a:pt x="11967" y="2530"/>
                  <a:pt x="11880" y="2454"/>
                </a:cubicBezTo>
                <a:cubicBezTo>
                  <a:pt x="11717" y="2311"/>
                  <a:pt x="11539" y="2173"/>
                  <a:pt x="11344" y="2043"/>
                </a:cubicBezTo>
                <a:cubicBezTo>
                  <a:pt x="10188" y="1264"/>
                  <a:pt x="8641" y="835"/>
                  <a:pt x="6995" y="835"/>
                </a:cubicBezTo>
                <a:cubicBezTo>
                  <a:pt x="5348" y="835"/>
                  <a:pt x="3805" y="1266"/>
                  <a:pt x="2646" y="2043"/>
                </a:cubicBezTo>
                <a:cubicBezTo>
                  <a:pt x="1807" y="2608"/>
                  <a:pt x="1240" y="3313"/>
                  <a:pt x="1007" y="4082"/>
                </a:cubicBezTo>
                <a:cubicBezTo>
                  <a:pt x="858" y="4582"/>
                  <a:pt x="880" y="5122"/>
                  <a:pt x="1074" y="5602"/>
                </a:cubicBezTo>
                <a:cubicBezTo>
                  <a:pt x="1438" y="6504"/>
                  <a:pt x="2284" y="7393"/>
                  <a:pt x="3233" y="7893"/>
                </a:cubicBezTo>
                <a:cubicBezTo>
                  <a:pt x="3117" y="7989"/>
                  <a:pt x="3017" y="8091"/>
                  <a:pt x="2932" y="8201"/>
                </a:cubicBezTo>
                <a:cubicBezTo>
                  <a:pt x="1952" y="7676"/>
                  <a:pt x="1079" y="6729"/>
                  <a:pt x="684" y="5749"/>
                </a:cubicBezTo>
                <a:cubicBezTo>
                  <a:pt x="456" y="5182"/>
                  <a:pt x="427" y="4544"/>
                  <a:pt x="610" y="3948"/>
                </a:cubicBezTo>
                <a:cubicBezTo>
                  <a:pt x="822" y="3251"/>
                  <a:pt x="1282" y="2597"/>
                  <a:pt x="1943" y="2045"/>
                </a:cubicBezTo>
                <a:cubicBezTo>
                  <a:pt x="2032" y="1974"/>
                  <a:pt x="2043" y="1840"/>
                  <a:pt x="1972" y="1751"/>
                </a:cubicBezTo>
                <a:cubicBezTo>
                  <a:pt x="1930" y="1700"/>
                  <a:pt x="1870" y="1675"/>
                  <a:pt x="1809" y="1675"/>
                </a:cubicBezTo>
                <a:cubicBezTo>
                  <a:pt x="1762" y="1675"/>
                  <a:pt x="1714" y="1690"/>
                  <a:pt x="1675" y="1722"/>
                </a:cubicBezTo>
                <a:cubicBezTo>
                  <a:pt x="952" y="2324"/>
                  <a:pt x="445" y="3050"/>
                  <a:pt x="210" y="3825"/>
                </a:cubicBezTo>
                <a:cubicBezTo>
                  <a:pt x="0" y="4510"/>
                  <a:pt x="32" y="5251"/>
                  <a:pt x="297" y="5906"/>
                </a:cubicBezTo>
                <a:cubicBezTo>
                  <a:pt x="724" y="6962"/>
                  <a:pt x="1659" y="7980"/>
                  <a:pt x="2709" y="8556"/>
                </a:cubicBezTo>
                <a:cubicBezTo>
                  <a:pt x="2604" y="8775"/>
                  <a:pt x="2548" y="9007"/>
                  <a:pt x="2548" y="9248"/>
                </a:cubicBezTo>
                <a:cubicBezTo>
                  <a:pt x="2548" y="9824"/>
                  <a:pt x="2869" y="10375"/>
                  <a:pt x="3434" y="10750"/>
                </a:cubicBezTo>
                <a:cubicBezTo>
                  <a:pt x="3928" y="11083"/>
                  <a:pt x="4573" y="11264"/>
                  <a:pt x="5247" y="11264"/>
                </a:cubicBezTo>
                <a:lnTo>
                  <a:pt x="5254" y="11264"/>
                </a:lnTo>
                <a:cubicBezTo>
                  <a:pt x="5189" y="11536"/>
                  <a:pt x="5082" y="11795"/>
                  <a:pt x="4932" y="12034"/>
                </a:cubicBezTo>
                <a:cubicBezTo>
                  <a:pt x="4765" y="12302"/>
                  <a:pt x="4823" y="12655"/>
                  <a:pt x="5066" y="12854"/>
                </a:cubicBezTo>
                <a:cubicBezTo>
                  <a:pt x="5172" y="12947"/>
                  <a:pt x="5315" y="12994"/>
                  <a:pt x="5461" y="12994"/>
                </a:cubicBezTo>
                <a:cubicBezTo>
                  <a:pt x="5667" y="12994"/>
                  <a:pt x="5879" y="12899"/>
                  <a:pt x="5997" y="12704"/>
                </a:cubicBezTo>
                <a:cubicBezTo>
                  <a:pt x="6319" y="12188"/>
                  <a:pt x="6511" y="11610"/>
                  <a:pt x="6564" y="11014"/>
                </a:cubicBezTo>
                <a:cubicBezTo>
                  <a:pt x="6743" y="10940"/>
                  <a:pt x="6910" y="10851"/>
                  <a:pt x="7064" y="10748"/>
                </a:cubicBezTo>
                <a:cubicBezTo>
                  <a:pt x="7475" y="10471"/>
                  <a:pt x="7757" y="10107"/>
                  <a:pt x="7879" y="9701"/>
                </a:cubicBezTo>
                <a:cubicBezTo>
                  <a:pt x="8462" y="9652"/>
                  <a:pt x="9031" y="9549"/>
                  <a:pt x="9574" y="9397"/>
                </a:cubicBezTo>
                <a:lnTo>
                  <a:pt x="9822" y="12034"/>
                </a:lnTo>
                <a:cubicBezTo>
                  <a:pt x="9844" y="12269"/>
                  <a:pt x="10003" y="12465"/>
                  <a:pt x="10226" y="12532"/>
                </a:cubicBezTo>
                <a:cubicBezTo>
                  <a:pt x="10282" y="12548"/>
                  <a:pt x="10340" y="12557"/>
                  <a:pt x="10396" y="12557"/>
                </a:cubicBezTo>
                <a:cubicBezTo>
                  <a:pt x="10568" y="12557"/>
                  <a:pt x="10728" y="12481"/>
                  <a:pt x="10840" y="12345"/>
                </a:cubicBezTo>
                <a:lnTo>
                  <a:pt x="11999" y="10933"/>
                </a:lnTo>
                <a:cubicBezTo>
                  <a:pt x="12019" y="10907"/>
                  <a:pt x="12046" y="10893"/>
                  <a:pt x="12077" y="10889"/>
                </a:cubicBezTo>
                <a:lnTo>
                  <a:pt x="13879" y="10590"/>
                </a:lnTo>
                <a:cubicBezTo>
                  <a:pt x="14111" y="10549"/>
                  <a:pt x="14296" y="10378"/>
                  <a:pt x="14347" y="10152"/>
                </a:cubicBezTo>
                <a:cubicBezTo>
                  <a:pt x="14401" y="9931"/>
                  <a:pt x="14312" y="9697"/>
                  <a:pt x="14122" y="9560"/>
                </a:cubicBezTo>
                <a:lnTo>
                  <a:pt x="13448" y="9080"/>
                </a:lnTo>
                <a:cubicBezTo>
                  <a:pt x="13410" y="9054"/>
                  <a:pt x="13367" y="9042"/>
                  <a:pt x="13325" y="9042"/>
                </a:cubicBezTo>
                <a:cubicBezTo>
                  <a:pt x="13259" y="9042"/>
                  <a:pt x="13194" y="9072"/>
                  <a:pt x="13153" y="9130"/>
                </a:cubicBezTo>
                <a:cubicBezTo>
                  <a:pt x="13086" y="9226"/>
                  <a:pt x="13108" y="9355"/>
                  <a:pt x="13204" y="9422"/>
                </a:cubicBezTo>
                <a:lnTo>
                  <a:pt x="13879" y="9902"/>
                </a:lnTo>
                <a:cubicBezTo>
                  <a:pt x="13961" y="9958"/>
                  <a:pt x="13946" y="10043"/>
                  <a:pt x="13941" y="10067"/>
                </a:cubicBezTo>
                <a:cubicBezTo>
                  <a:pt x="13934" y="10092"/>
                  <a:pt x="13910" y="10170"/>
                  <a:pt x="13812" y="10188"/>
                </a:cubicBezTo>
                <a:lnTo>
                  <a:pt x="12010" y="10487"/>
                </a:lnTo>
                <a:cubicBezTo>
                  <a:pt x="11878" y="10509"/>
                  <a:pt x="11762" y="10576"/>
                  <a:pt x="11677" y="10679"/>
                </a:cubicBezTo>
                <a:lnTo>
                  <a:pt x="10518" y="12090"/>
                </a:lnTo>
                <a:cubicBezTo>
                  <a:pt x="10481" y="12137"/>
                  <a:pt x="10434" y="12149"/>
                  <a:pt x="10398" y="12149"/>
                </a:cubicBezTo>
                <a:cubicBezTo>
                  <a:pt x="10377" y="12149"/>
                  <a:pt x="10359" y="12145"/>
                  <a:pt x="10351" y="12141"/>
                </a:cubicBezTo>
                <a:cubicBezTo>
                  <a:pt x="10326" y="12132"/>
                  <a:pt x="10248" y="12101"/>
                  <a:pt x="10239" y="12005"/>
                </a:cubicBezTo>
                <a:lnTo>
                  <a:pt x="9802" y="7332"/>
                </a:lnTo>
                <a:cubicBezTo>
                  <a:pt x="9793" y="7241"/>
                  <a:pt x="9855" y="7196"/>
                  <a:pt x="9880" y="7183"/>
                </a:cubicBezTo>
                <a:cubicBezTo>
                  <a:pt x="9894" y="7174"/>
                  <a:pt x="9924" y="7160"/>
                  <a:pt x="9960" y="7160"/>
                </a:cubicBezTo>
                <a:cubicBezTo>
                  <a:pt x="9987" y="7160"/>
                  <a:pt x="10018" y="7168"/>
                  <a:pt x="10050" y="7189"/>
                </a:cubicBezTo>
                <a:lnTo>
                  <a:pt x="12405" y="8862"/>
                </a:lnTo>
                <a:cubicBezTo>
                  <a:pt x="12442" y="8888"/>
                  <a:pt x="12485" y="8900"/>
                  <a:pt x="12528" y="8900"/>
                </a:cubicBezTo>
                <a:cubicBezTo>
                  <a:pt x="12594" y="8900"/>
                  <a:pt x="12659" y="8870"/>
                  <a:pt x="12700" y="8812"/>
                </a:cubicBezTo>
                <a:cubicBezTo>
                  <a:pt x="12767" y="8716"/>
                  <a:pt x="12744" y="8585"/>
                  <a:pt x="12648" y="8518"/>
                </a:cubicBezTo>
                <a:lnTo>
                  <a:pt x="12146" y="8161"/>
                </a:lnTo>
                <a:cubicBezTo>
                  <a:pt x="13309" y="7265"/>
                  <a:pt x="13946" y="6107"/>
                  <a:pt x="13946" y="4874"/>
                </a:cubicBezTo>
                <a:cubicBezTo>
                  <a:pt x="13946" y="3523"/>
                  <a:pt x="13191" y="2273"/>
                  <a:pt x="11818" y="1351"/>
                </a:cubicBezTo>
                <a:cubicBezTo>
                  <a:pt x="10523" y="480"/>
                  <a:pt x="8810" y="0"/>
                  <a:pt x="7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8" name="Google Shape;2688;p48"/>
          <p:cNvGrpSpPr/>
          <p:nvPr/>
        </p:nvGrpSpPr>
        <p:grpSpPr>
          <a:xfrm>
            <a:off x="3326242" y="3291950"/>
            <a:ext cx="357875" cy="357800"/>
            <a:chOff x="3347850" y="3138275"/>
            <a:chExt cx="357875" cy="357800"/>
          </a:xfrm>
        </p:grpSpPr>
        <p:sp>
          <p:nvSpPr>
            <p:cNvPr id="2689" name="Google Shape;2689;p48"/>
            <p:cNvSpPr/>
            <p:nvPr/>
          </p:nvSpPr>
          <p:spPr>
            <a:xfrm>
              <a:off x="3347975" y="3356825"/>
              <a:ext cx="63650" cy="138675"/>
            </a:xfrm>
            <a:custGeom>
              <a:avLst/>
              <a:gdLst/>
              <a:ahLst/>
              <a:cxnLst/>
              <a:rect l="l" t="t" r="r" b="b"/>
              <a:pathLst>
                <a:path w="2546" h="5547" extrusionOk="0">
                  <a:moveTo>
                    <a:pt x="210" y="0"/>
                  </a:moveTo>
                  <a:cubicBezTo>
                    <a:pt x="94" y="0"/>
                    <a:pt x="0" y="94"/>
                    <a:pt x="0" y="211"/>
                  </a:cubicBezTo>
                  <a:lnTo>
                    <a:pt x="0" y="5326"/>
                  </a:lnTo>
                  <a:cubicBezTo>
                    <a:pt x="0" y="5446"/>
                    <a:pt x="98" y="5547"/>
                    <a:pt x="221" y="5547"/>
                  </a:cubicBezTo>
                  <a:lnTo>
                    <a:pt x="2315" y="5547"/>
                  </a:lnTo>
                  <a:cubicBezTo>
                    <a:pt x="2333" y="5547"/>
                    <a:pt x="2347" y="5540"/>
                    <a:pt x="2358" y="5529"/>
                  </a:cubicBezTo>
                  <a:cubicBezTo>
                    <a:pt x="2545" y="5344"/>
                    <a:pt x="2420" y="5125"/>
                    <a:pt x="2242" y="5125"/>
                  </a:cubicBezTo>
                  <a:lnTo>
                    <a:pt x="518" y="5125"/>
                  </a:lnTo>
                  <a:cubicBezTo>
                    <a:pt x="462" y="5125"/>
                    <a:pt x="418" y="5080"/>
                    <a:pt x="418" y="5024"/>
                  </a:cubicBezTo>
                  <a:lnTo>
                    <a:pt x="418" y="133"/>
                  </a:lnTo>
                  <a:cubicBezTo>
                    <a:pt x="418" y="115"/>
                    <a:pt x="413" y="101"/>
                    <a:pt x="402" y="90"/>
                  </a:cubicBezTo>
                  <a:cubicBezTo>
                    <a:pt x="339" y="27"/>
                    <a:pt x="272" y="0"/>
                    <a:pt x="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8"/>
            <p:cNvSpPr/>
            <p:nvPr/>
          </p:nvSpPr>
          <p:spPr>
            <a:xfrm>
              <a:off x="3347850" y="3138275"/>
              <a:ext cx="357875" cy="357800"/>
            </a:xfrm>
            <a:custGeom>
              <a:avLst/>
              <a:gdLst/>
              <a:ahLst/>
              <a:cxnLst/>
              <a:rect l="l" t="t" r="r" b="b"/>
              <a:pathLst>
                <a:path w="14315" h="14312" extrusionOk="0">
                  <a:moveTo>
                    <a:pt x="13856" y="5048"/>
                  </a:moveTo>
                  <a:lnTo>
                    <a:pt x="13856" y="5048"/>
                  </a:lnTo>
                  <a:cubicBezTo>
                    <a:pt x="13752" y="7316"/>
                    <a:pt x="11930" y="9145"/>
                    <a:pt x="9661" y="9257"/>
                  </a:cubicBezTo>
                  <a:lnTo>
                    <a:pt x="9661" y="9243"/>
                  </a:lnTo>
                  <a:lnTo>
                    <a:pt x="13856" y="5048"/>
                  </a:lnTo>
                  <a:close/>
                  <a:moveTo>
                    <a:pt x="9474" y="0"/>
                  </a:moveTo>
                  <a:cubicBezTo>
                    <a:pt x="8902" y="0"/>
                    <a:pt x="8342" y="98"/>
                    <a:pt x="7808" y="292"/>
                  </a:cubicBezTo>
                  <a:cubicBezTo>
                    <a:pt x="7699" y="333"/>
                    <a:pt x="7643" y="451"/>
                    <a:pt x="7683" y="560"/>
                  </a:cubicBezTo>
                  <a:cubicBezTo>
                    <a:pt x="7713" y="646"/>
                    <a:pt x="7793" y="698"/>
                    <a:pt x="7878" y="698"/>
                  </a:cubicBezTo>
                  <a:cubicBezTo>
                    <a:pt x="7902" y="698"/>
                    <a:pt x="7927" y="694"/>
                    <a:pt x="7951" y="685"/>
                  </a:cubicBezTo>
                  <a:cubicBezTo>
                    <a:pt x="8357" y="536"/>
                    <a:pt x="8784" y="449"/>
                    <a:pt x="9224" y="424"/>
                  </a:cubicBezTo>
                  <a:lnTo>
                    <a:pt x="9224" y="424"/>
                  </a:lnTo>
                  <a:lnTo>
                    <a:pt x="5055" y="4590"/>
                  </a:lnTo>
                  <a:cubicBezTo>
                    <a:pt x="5134" y="3161"/>
                    <a:pt x="5890" y="1869"/>
                    <a:pt x="7112" y="1098"/>
                  </a:cubicBezTo>
                  <a:cubicBezTo>
                    <a:pt x="7210" y="1038"/>
                    <a:pt x="7241" y="906"/>
                    <a:pt x="7176" y="808"/>
                  </a:cubicBezTo>
                  <a:cubicBezTo>
                    <a:pt x="7138" y="747"/>
                    <a:pt x="7070" y="712"/>
                    <a:pt x="7000" y="712"/>
                  </a:cubicBezTo>
                  <a:cubicBezTo>
                    <a:pt x="6961" y="712"/>
                    <a:pt x="6921" y="723"/>
                    <a:pt x="6886" y="746"/>
                  </a:cubicBezTo>
                  <a:cubicBezTo>
                    <a:pt x="5533" y="1599"/>
                    <a:pt x="4705" y="3036"/>
                    <a:pt x="4631" y="4622"/>
                  </a:cubicBezTo>
                  <a:lnTo>
                    <a:pt x="769" y="4622"/>
                  </a:lnTo>
                  <a:cubicBezTo>
                    <a:pt x="345" y="4622"/>
                    <a:pt x="1" y="4965"/>
                    <a:pt x="1" y="5390"/>
                  </a:cubicBezTo>
                  <a:lnTo>
                    <a:pt x="1" y="7979"/>
                  </a:lnTo>
                  <a:cubicBezTo>
                    <a:pt x="1" y="7979"/>
                    <a:pt x="90" y="8187"/>
                    <a:pt x="206" y="8187"/>
                  </a:cubicBezTo>
                  <a:cubicBezTo>
                    <a:pt x="320" y="8187"/>
                    <a:pt x="414" y="8093"/>
                    <a:pt x="420" y="7979"/>
                  </a:cubicBezTo>
                  <a:lnTo>
                    <a:pt x="420" y="5385"/>
                  </a:lnTo>
                  <a:cubicBezTo>
                    <a:pt x="414" y="5193"/>
                    <a:pt x="570" y="5037"/>
                    <a:pt x="764" y="5012"/>
                  </a:cubicBezTo>
                  <a:lnTo>
                    <a:pt x="4618" y="5012"/>
                  </a:lnTo>
                  <a:cubicBezTo>
                    <a:pt x="4622" y="5193"/>
                    <a:pt x="4638" y="5352"/>
                    <a:pt x="4660" y="5506"/>
                  </a:cubicBezTo>
                  <a:cubicBezTo>
                    <a:pt x="4674" y="5613"/>
                    <a:pt x="4763" y="5687"/>
                    <a:pt x="4866" y="5687"/>
                  </a:cubicBezTo>
                  <a:cubicBezTo>
                    <a:pt x="4875" y="5687"/>
                    <a:pt x="4886" y="5687"/>
                    <a:pt x="4895" y="5684"/>
                  </a:cubicBezTo>
                  <a:cubicBezTo>
                    <a:pt x="5009" y="5669"/>
                    <a:pt x="5089" y="5562"/>
                    <a:pt x="5073" y="5448"/>
                  </a:cubicBezTo>
                  <a:cubicBezTo>
                    <a:pt x="5053" y="5311"/>
                    <a:pt x="5035" y="5039"/>
                    <a:pt x="5035" y="5039"/>
                  </a:cubicBezTo>
                  <a:lnTo>
                    <a:pt x="5734" y="5039"/>
                  </a:lnTo>
                  <a:cubicBezTo>
                    <a:pt x="5839" y="5039"/>
                    <a:pt x="5937" y="4961"/>
                    <a:pt x="5948" y="4856"/>
                  </a:cubicBezTo>
                  <a:cubicBezTo>
                    <a:pt x="5966" y="4726"/>
                    <a:pt x="5866" y="4622"/>
                    <a:pt x="5743" y="4622"/>
                  </a:cubicBezTo>
                  <a:lnTo>
                    <a:pt x="5600" y="4622"/>
                  </a:lnTo>
                  <a:lnTo>
                    <a:pt x="9786" y="435"/>
                  </a:lnTo>
                  <a:cubicBezTo>
                    <a:pt x="10235" y="469"/>
                    <a:pt x="10668" y="572"/>
                    <a:pt x="11070" y="730"/>
                  </a:cubicBezTo>
                  <a:lnTo>
                    <a:pt x="7183" y="4630"/>
                  </a:lnTo>
                  <a:lnTo>
                    <a:pt x="6862" y="4630"/>
                  </a:lnTo>
                  <a:cubicBezTo>
                    <a:pt x="6757" y="4630"/>
                    <a:pt x="6658" y="4709"/>
                    <a:pt x="6647" y="4814"/>
                  </a:cubicBezTo>
                  <a:cubicBezTo>
                    <a:pt x="6629" y="4943"/>
                    <a:pt x="6730" y="5048"/>
                    <a:pt x="6853" y="5048"/>
                  </a:cubicBezTo>
                  <a:lnTo>
                    <a:pt x="7668" y="5048"/>
                  </a:lnTo>
                  <a:cubicBezTo>
                    <a:pt x="7775" y="5048"/>
                    <a:pt x="7869" y="4972"/>
                    <a:pt x="7884" y="4869"/>
                  </a:cubicBezTo>
                  <a:cubicBezTo>
                    <a:pt x="7898" y="4771"/>
                    <a:pt x="7842" y="4682"/>
                    <a:pt x="7757" y="4646"/>
                  </a:cubicBezTo>
                  <a:lnTo>
                    <a:pt x="11481" y="924"/>
                  </a:lnTo>
                  <a:cubicBezTo>
                    <a:pt x="11818" y="1098"/>
                    <a:pt x="12131" y="1317"/>
                    <a:pt x="12412" y="1570"/>
                  </a:cubicBezTo>
                  <a:lnTo>
                    <a:pt x="9264" y="4720"/>
                  </a:lnTo>
                  <a:cubicBezTo>
                    <a:pt x="9159" y="4660"/>
                    <a:pt x="9036" y="4630"/>
                    <a:pt x="8904" y="4630"/>
                  </a:cubicBezTo>
                  <a:lnTo>
                    <a:pt x="8739" y="4630"/>
                  </a:lnTo>
                  <a:cubicBezTo>
                    <a:pt x="8699" y="4630"/>
                    <a:pt x="8659" y="4646"/>
                    <a:pt x="8634" y="4680"/>
                  </a:cubicBezTo>
                  <a:cubicBezTo>
                    <a:pt x="8494" y="4856"/>
                    <a:pt x="8614" y="5048"/>
                    <a:pt x="8782" y="5048"/>
                  </a:cubicBezTo>
                  <a:lnTo>
                    <a:pt x="9021" y="5048"/>
                  </a:lnTo>
                  <a:cubicBezTo>
                    <a:pt x="9141" y="5048"/>
                    <a:pt x="9242" y="5146"/>
                    <a:pt x="9242" y="5269"/>
                  </a:cubicBezTo>
                  <a:lnTo>
                    <a:pt x="9242" y="5553"/>
                  </a:lnTo>
                  <a:cubicBezTo>
                    <a:pt x="9242" y="5595"/>
                    <a:pt x="9259" y="5635"/>
                    <a:pt x="9293" y="5660"/>
                  </a:cubicBezTo>
                  <a:cubicBezTo>
                    <a:pt x="9347" y="5702"/>
                    <a:pt x="9403" y="5721"/>
                    <a:pt x="9454" y="5721"/>
                  </a:cubicBezTo>
                  <a:cubicBezTo>
                    <a:pt x="9569" y="5721"/>
                    <a:pt x="9661" y="5628"/>
                    <a:pt x="9661" y="5512"/>
                  </a:cubicBezTo>
                  <a:lnTo>
                    <a:pt x="9661" y="5396"/>
                  </a:lnTo>
                  <a:cubicBezTo>
                    <a:pt x="9661" y="5396"/>
                    <a:pt x="9632" y="5124"/>
                    <a:pt x="9565" y="5010"/>
                  </a:cubicBezTo>
                  <a:lnTo>
                    <a:pt x="12709" y="1866"/>
                  </a:lnTo>
                  <a:cubicBezTo>
                    <a:pt x="12961" y="2146"/>
                    <a:pt x="13182" y="2456"/>
                    <a:pt x="13361" y="2793"/>
                  </a:cubicBezTo>
                  <a:lnTo>
                    <a:pt x="12515" y="3639"/>
                  </a:lnTo>
                  <a:cubicBezTo>
                    <a:pt x="12434" y="3720"/>
                    <a:pt x="12434" y="3854"/>
                    <a:pt x="12515" y="3934"/>
                  </a:cubicBezTo>
                  <a:cubicBezTo>
                    <a:pt x="12557" y="3976"/>
                    <a:pt x="12611" y="3996"/>
                    <a:pt x="12664" y="3996"/>
                  </a:cubicBezTo>
                  <a:cubicBezTo>
                    <a:pt x="12718" y="3996"/>
                    <a:pt x="12769" y="3976"/>
                    <a:pt x="12812" y="3934"/>
                  </a:cubicBezTo>
                  <a:lnTo>
                    <a:pt x="13548" y="3197"/>
                  </a:lnTo>
                  <a:cubicBezTo>
                    <a:pt x="13711" y="3597"/>
                    <a:pt x="13814" y="4025"/>
                    <a:pt x="13852" y="4472"/>
                  </a:cubicBezTo>
                  <a:lnTo>
                    <a:pt x="9688" y="8649"/>
                  </a:lnTo>
                  <a:lnTo>
                    <a:pt x="9688" y="8551"/>
                  </a:lnTo>
                  <a:cubicBezTo>
                    <a:pt x="9688" y="8464"/>
                    <a:pt x="9639" y="8384"/>
                    <a:pt x="9559" y="8350"/>
                  </a:cubicBezTo>
                  <a:cubicBezTo>
                    <a:pt x="9527" y="8338"/>
                    <a:pt x="9496" y="8332"/>
                    <a:pt x="9467" y="8332"/>
                  </a:cubicBezTo>
                  <a:cubicBezTo>
                    <a:pt x="9342" y="8332"/>
                    <a:pt x="9242" y="8432"/>
                    <a:pt x="9242" y="8553"/>
                  </a:cubicBezTo>
                  <a:lnTo>
                    <a:pt x="9242" y="9254"/>
                  </a:lnTo>
                  <a:cubicBezTo>
                    <a:pt x="9242" y="9254"/>
                    <a:pt x="8978" y="9236"/>
                    <a:pt x="8840" y="9219"/>
                  </a:cubicBezTo>
                  <a:cubicBezTo>
                    <a:pt x="8829" y="9217"/>
                    <a:pt x="8818" y="9216"/>
                    <a:pt x="8808" y="9216"/>
                  </a:cubicBezTo>
                  <a:cubicBezTo>
                    <a:pt x="8707" y="9216"/>
                    <a:pt x="8619" y="9292"/>
                    <a:pt x="8603" y="9397"/>
                  </a:cubicBezTo>
                  <a:cubicBezTo>
                    <a:pt x="8587" y="9511"/>
                    <a:pt x="8668" y="9616"/>
                    <a:pt x="8782" y="9634"/>
                  </a:cubicBezTo>
                  <a:cubicBezTo>
                    <a:pt x="8936" y="9656"/>
                    <a:pt x="9094" y="9670"/>
                    <a:pt x="9268" y="9676"/>
                  </a:cubicBezTo>
                  <a:lnTo>
                    <a:pt x="9268" y="13530"/>
                  </a:lnTo>
                  <a:cubicBezTo>
                    <a:pt x="9251" y="13714"/>
                    <a:pt x="9107" y="13865"/>
                    <a:pt x="8925" y="13865"/>
                  </a:cubicBezTo>
                  <a:cubicBezTo>
                    <a:pt x="8918" y="13865"/>
                    <a:pt x="8910" y="13865"/>
                    <a:pt x="8902" y="13865"/>
                  </a:cubicBezTo>
                  <a:lnTo>
                    <a:pt x="3234" y="13865"/>
                  </a:lnTo>
                  <a:cubicBezTo>
                    <a:pt x="3120" y="13878"/>
                    <a:pt x="3024" y="13970"/>
                    <a:pt x="3024" y="14088"/>
                  </a:cubicBezTo>
                  <a:cubicBezTo>
                    <a:pt x="3024" y="14204"/>
                    <a:pt x="3234" y="14311"/>
                    <a:pt x="3234" y="14311"/>
                  </a:cubicBezTo>
                  <a:lnTo>
                    <a:pt x="8925" y="14311"/>
                  </a:lnTo>
                  <a:cubicBezTo>
                    <a:pt x="9349" y="14311"/>
                    <a:pt x="9693" y="13967"/>
                    <a:pt x="9693" y="13543"/>
                  </a:cubicBezTo>
                  <a:lnTo>
                    <a:pt x="9693" y="9683"/>
                  </a:lnTo>
                  <a:cubicBezTo>
                    <a:pt x="12260" y="9569"/>
                    <a:pt x="14314" y="7444"/>
                    <a:pt x="14314" y="4847"/>
                  </a:cubicBezTo>
                  <a:cubicBezTo>
                    <a:pt x="14314" y="4747"/>
                    <a:pt x="14310" y="4644"/>
                    <a:pt x="14305" y="4543"/>
                  </a:cubicBezTo>
                  <a:lnTo>
                    <a:pt x="14305" y="4523"/>
                  </a:lnTo>
                  <a:cubicBezTo>
                    <a:pt x="14263" y="3896"/>
                    <a:pt x="14100" y="3298"/>
                    <a:pt x="13841" y="2757"/>
                  </a:cubicBezTo>
                  <a:cubicBezTo>
                    <a:pt x="13836" y="2739"/>
                    <a:pt x="13827" y="2726"/>
                    <a:pt x="13819" y="2710"/>
                  </a:cubicBezTo>
                  <a:cubicBezTo>
                    <a:pt x="13584" y="2235"/>
                    <a:pt x="13276" y="1802"/>
                    <a:pt x="12908" y="1431"/>
                  </a:cubicBezTo>
                  <a:cubicBezTo>
                    <a:pt x="12901" y="1422"/>
                    <a:pt x="12896" y="1418"/>
                    <a:pt x="12888" y="1409"/>
                  </a:cubicBezTo>
                  <a:cubicBezTo>
                    <a:pt x="12879" y="1400"/>
                    <a:pt x="12870" y="1395"/>
                    <a:pt x="12863" y="1389"/>
                  </a:cubicBezTo>
                  <a:cubicBezTo>
                    <a:pt x="12486" y="1020"/>
                    <a:pt x="12050" y="712"/>
                    <a:pt x="11570" y="480"/>
                  </a:cubicBezTo>
                  <a:cubicBezTo>
                    <a:pt x="11557" y="471"/>
                    <a:pt x="11546" y="467"/>
                    <a:pt x="11530" y="460"/>
                  </a:cubicBezTo>
                  <a:cubicBezTo>
                    <a:pt x="10905" y="165"/>
                    <a:pt x="10208" y="0"/>
                    <a:pt x="9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8"/>
            <p:cNvSpPr/>
            <p:nvPr/>
          </p:nvSpPr>
          <p:spPr>
            <a:xfrm>
              <a:off x="3507700" y="3345800"/>
              <a:ext cx="37650" cy="25525"/>
            </a:xfrm>
            <a:custGeom>
              <a:avLst/>
              <a:gdLst/>
              <a:ahLst/>
              <a:cxnLst/>
              <a:rect l="l" t="t" r="r" b="b"/>
              <a:pathLst>
                <a:path w="1506" h="1021" extrusionOk="0">
                  <a:moveTo>
                    <a:pt x="239" y="0"/>
                  </a:moveTo>
                  <a:cubicBezTo>
                    <a:pt x="176" y="0"/>
                    <a:pt x="113" y="29"/>
                    <a:pt x="72" y="83"/>
                  </a:cubicBezTo>
                  <a:cubicBezTo>
                    <a:pt x="1" y="174"/>
                    <a:pt x="19" y="306"/>
                    <a:pt x="110" y="375"/>
                  </a:cubicBezTo>
                  <a:cubicBezTo>
                    <a:pt x="441" y="632"/>
                    <a:pt x="803" y="842"/>
                    <a:pt x="1189" y="1002"/>
                  </a:cubicBezTo>
                  <a:cubicBezTo>
                    <a:pt x="1213" y="1014"/>
                    <a:pt x="1240" y="1020"/>
                    <a:pt x="1269" y="1020"/>
                  </a:cubicBezTo>
                  <a:cubicBezTo>
                    <a:pt x="1349" y="1020"/>
                    <a:pt x="1428" y="973"/>
                    <a:pt x="1461" y="891"/>
                  </a:cubicBezTo>
                  <a:cubicBezTo>
                    <a:pt x="1506" y="786"/>
                    <a:pt x="1457" y="663"/>
                    <a:pt x="1349" y="618"/>
                  </a:cubicBezTo>
                  <a:cubicBezTo>
                    <a:pt x="999" y="469"/>
                    <a:pt x="669" y="277"/>
                    <a:pt x="365" y="42"/>
                  </a:cubicBezTo>
                  <a:cubicBezTo>
                    <a:pt x="327" y="14"/>
                    <a:pt x="283"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8"/>
            <p:cNvSpPr/>
            <p:nvPr/>
          </p:nvSpPr>
          <p:spPr>
            <a:xfrm>
              <a:off x="3471600" y="3298875"/>
              <a:ext cx="26875" cy="36275"/>
            </a:xfrm>
            <a:custGeom>
              <a:avLst/>
              <a:gdLst/>
              <a:ahLst/>
              <a:cxnLst/>
              <a:rect l="l" t="t" r="r" b="b"/>
              <a:pathLst>
                <a:path w="1075" h="1451" extrusionOk="0">
                  <a:moveTo>
                    <a:pt x="237" y="1"/>
                  </a:moveTo>
                  <a:cubicBezTo>
                    <a:pt x="210" y="1"/>
                    <a:pt x="183" y="6"/>
                    <a:pt x="157" y="17"/>
                  </a:cubicBezTo>
                  <a:cubicBezTo>
                    <a:pt x="50" y="62"/>
                    <a:pt x="0" y="185"/>
                    <a:pt x="45" y="290"/>
                  </a:cubicBezTo>
                  <a:cubicBezTo>
                    <a:pt x="206" y="676"/>
                    <a:pt x="418" y="1037"/>
                    <a:pt x="672" y="1368"/>
                  </a:cubicBezTo>
                  <a:cubicBezTo>
                    <a:pt x="713" y="1424"/>
                    <a:pt x="775" y="1451"/>
                    <a:pt x="838" y="1451"/>
                  </a:cubicBezTo>
                  <a:cubicBezTo>
                    <a:pt x="882" y="1451"/>
                    <a:pt x="927" y="1437"/>
                    <a:pt x="965" y="1406"/>
                  </a:cubicBezTo>
                  <a:cubicBezTo>
                    <a:pt x="1059" y="1337"/>
                    <a:pt x="1074" y="1205"/>
                    <a:pt x="1005" y="1113"/>
                  </a:cubicBezTo>
                  <a:cubicBezTo>
                    <a:pt x="771" y="812"/>
                    <a:pt x="579" y="479"/>
                    <a:pt x="429" y="129"/>
                  </a:cubicBezTo>
                  <a:cubicBezTo>
                    <a:pt x="396" y="48"/>
                    <a:pt x="318" y="1"/>
                    <a:pt x="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8"/>
            <p:cNvSpPr/>
            <p:nvPr/>
          </p:nvSpPr>
          <p:spPr>
            <a:xfrm>
              <a:off x="3578875" y="3244825"/>
              <a:ext cx="73825" cy="84675"/>
            </a:xfrm>
            <a:custGeom>
              <a:avLst/>
              <a:gdLst/>
              <a:ahLst/>
              <a:cxnLst/>
              <a:rect l="l" t="t" r="r" b="b"/>
              <a:pathLst>
                <a:path w="2953" h="3387" extrusionOk="0">
                  <a:moveTo>
                    <a:pt x="2722" y="0"/>
                  </a:moveTo>
                  <a:cubicBezTo>
                    <a:pt x="2669" y="0"/>
                    <a:pt x="2615" y="20"/>
                    <a:pt x="2575" y="60"/>
                  </a:cubicBezTo>
                  <a:lnTo>
                    <a:pt x="389" y="2246"/>
                  </a:lnTo>
                  <a:cubicBezTo>
                    <a:pt x="353" y="2183"/>
                    <a:pt x="285" y="2145"/>
                    <a:pt x="208" y="2145"/>
                  </a:cubicBezTo>
                  <a:cubicBezTo>
                    <a:pt x="195" y="2145"/>
                    <a:pt x="182" y="2146"/>
                    <a:pt x="168" y="2148"/>
                  </a:cubicBezTo>
                  <a:cubicBezTo>
                    <a:pt x="68" y="2168"/>
                    <a:pt x="1" y="2260"/>
                    <a:pt x="1" y="2360"/>
                  </a:cubicBezTo>
                  <a:lnTo>
                    <a:pt x="1" y="3177"/>
                  </a:lnTo>
                  <a:cubicBezTo>
                    <a:pt x="1" y="3295"/>
                    <a:pt x="95" y="3386"/>
                    <a:pt x="208" y="3386"/>
                  </a:cubicBezTo>
                  <a:cubicBezTo>
                    <a:pt x="217" y="3386"/>
                    <a:pt x="226" y="3386"/>
                    <a:pt x="235" y="3385"/>
                  </a:cubicBezTo>
                  <a:cubicBezTo>
                    <a:pt x="344" y="3374"/>
                    <a:pt x="420" y="3278"/>
                    <a:pt x="420" y="3170"/>
                  </a:cubicBezTo>
                  <a:lnTo>
                    <a:pt x="420" y="2807"/>
                  </a:lnTo>
                  <a:lnTo>
                    <a:pt x="2870" y="357"/>
                  </a:lnTo>
                  <a:cubicBezTo>
                    <a:pt x="2952" y="275"/>
                    <a:pt x="2952" y="141"/>
                    <a:pt x="2870" y="60"/>
                  </a:cubicBezTo>
                  <a:cubicBezTo>
                    <a:pt x="2829" y="20"/>
                    <a:pt x="2776" y="0"/>
                    <a:pt x="2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 name="Google Shape;2694;p48"/>
          <p:cNvGrpSpPr/>
          <p:nvPr/>
        </p:nvGrpSpPr>
        <p:grpSpPr>
          <a:xfrm>
            <a:off x="3326592" y="3967175"/>
            <a:ext cx="357250" cy="357250"/>
            <a:chOff x="3348200" y="3848025"/>
            <a:chExt cx="357250" cy="357250"/>
          </a:xfrm>
        </p:grpSpPr>
        <p:sp>
          <p:nvSpPr>
            <p:cNvPr id="2695" name="Google Shape;2695;p48"/>
            <p:cNvSpPr/>
            <p:nvPr/>
          </p:nvSpPr>
          <p:spPr>
            <a:xfrm>
              <a:off x="3348200" y="3848025"/>
              <a:ext cx="357250" cy="357250"/>
            </a:xfrm>
            <a:custGeom>
              <a:avLst/>
              <a:gdLst/>
              <a:ahLst/>
              <a:cxnLst/>
              <a:rect l="l" t="t" r="r" b="b"/>
              <a:pathLst>
                <a:path w="14290" h="14290" extrusionOk="0">
                  <a:moveTo>
                    <a:pt x="13664" y="420"/>
                  </a:moveTo>
                  <a:cubicBezTo>
                    <a:pt x="13778" y="420"/>
                    <a:pt x="13872" y="514"/>
                    <a:pt x="13872" y="628"/>
                  </a:cubicBezTo>
                  <a:lnTo>
                    <a:pt x="13872" y="2233"/>
                  </a:lnTo>
                  <a:lnTo>
                    <a:pt x="420" y="2233"/>
                  </a:lnTo>
                  <a:lnTo>
                    <a:pt x="420" y="628"/>
                  </a:lnTo>
                  <a:cubicBezTo>
                    <a:pt x="420" y="514"/>
                    <a:pt x="516" y="420"/>
                    <a:pt x="630" y="420"/>
                  </a:cubicBezTo>
                  <a:close/>
                  <a:moveTo>
                    <a:pt x="3742" y="2653"/>
                  </a:moveTo>
                  <a:lnTo>
                    <a:pt x="3742" y="5330"/>
                  </a:lnTo>
                  <a:lnTo>
                    <a:pt x="3211" y="5330"/>
                  </a:lnTo>
                  <a:lnTo>
                    <a:pt x="3211" y="2653"/>
                  </a:lnTo>
                  <a:close/>
                  <a:moveTo>
                    <a:pt x="6448" y="2650"/>
                  </a:moveTo>
                  <a:lnTo>
                    <a:pt x="6448" y="2653"/>
                  </a:lnTo>
                  <a:lnTo>
                    <a:pt x="6448" y="5330"/>
                  </a:lnTo>
                  <a:lnTo>
                    <a:pt x="4159" y="5330"/>
                  </a:lnTo>
                  <a:lnTo>
                    <a:pt x="4159" y="2650"/>
                  </a:lnTo>
                  <a:close/>
                  <a:moveTo>
                    <a:pt x="7426" y="2650"/>
                  </a:moveTo>
                  <a:lnTo>
                    <a:pt x="7426" y="2653"/>
                  </a:lnTo>
                  <a:lnTo>
                    <a:pt x="7426" y="5330"/>
                  </a:lnTo>
                  <a:lnTo>
                    <a:pt x="6894" y="5330"/>
                  </a:lnTo>
                  <a:lnTo>
                    <a:pt x="6894" y="2650"/>
                  </a:lnTo>
                  <a:close/>
                  <a:moveTo>
                    <a:pt x="10132" y="2650"/>
                  </a:moveTo>
                  <a:lnTo>
                    <a:pt x="10132" y="2653"/>
                  </a:lnTo>
                  <a:lnTo>
                    <a:pt x="10132" y="5330"/>
                  </a:lnTo>
                  <a:lnTo>
                    <a:pt x="7843" y="5330"/>
                  </a:lnTo>
                  <a:lnTo>
                    <a:pt x="7843" y="2650"/>
                  </a:lnTo>
                  <a:close/>
                  <a:moveTo>
                    <a:pt x="11081" y="2650"/>
                  </a:moveTo>
                  <a:lnTo>
                    <a:pt x="11081" y="5330"/>
                  </a:lnTo>
                  <a:lnTo>
                    <a:pt x="10552" y="5330"/>
                  </a:lnTo>
                  <a:lnTo>
                    <a:pt x="10552" y="2650"/>
                  </a:lnTo>
                  <a:close/>
                  <a:moveTo>
                    <a:pt x="13872" y="2653"/>
                  </a:moveTo>
                  <a:lnTo>
                    <a:pt x="13872" y="5330"/>
                  </a:lnTo>
                  <a:lnTo>
                    <a:pt x="11500" y="5330"/>
                  </a:lnTo>
                  <a:lnTo>
                    <a:pt x="11500" y="2653"/>
                  </a:lnTo>
                  <a:close/>
                  <a:moveTo>
                    <a:pt x="2793" y="5749"/>
                  </a:moveTo>
                  <a:lnTo>
                    <a:pt x="2793" y="6278"/>
                  </a:lnTo>
                  <a:lnTo>
                    <a:pt x="420" y="6278"/>
                  </a:lnTo>
                  <a:lnTo>
                    <a:pt x="420" y="5749"/>
                  </a:lnTo>
                  <a:close/>
                  <a:moveTo>
                    <a:pt x="3742" y="5749"/>
                  </a:moveTo>
                  <a:lnTo>
                    <a:pt x="3742" y="6278"/>
                  </a:lnTo>
                  <a:lnTo>
                    <a:pt x="3211" y="6278"/>
                  </a:lnTo>
                  <a:lnTo>
                    <a:pt x="3211" y="5749"/>
                  </a:lnTo>
                  <a:close/>
                  <a:moveTo>
                    <a:pt x="6448" y="5749"/>
                  </a:moveTo>
                  <a:lnTo>
                    <a:pt x="6448" y="6278"/>
                  </a:lnTo>
                  <a:lnTo>
                    <a:pt x="4159" y="6278"/>
                  </a:lnTo>
                  <a:lnTo>
                    <a:pt x="4159" y="5749"/>
                  </a:lnTo>
                  <a:close/>
                  <a:moveTo>
                    <a:pt x="7426" y="5749"/>
                  </a:moveTo>
                  <a:lnTo>
                    <a:pt x="7426" y="6278"/>
                  </a:lnTo>
                  <a:lnTo>
                    <a:pt x="6894" y="6278"/>
                  </a:lnTo>
                  <a:lnTo>
                    <a:pt x="6894" y="5749"/>
                  </a:lnTo>
                  <a:close/>
                  <a:moveTo>
                    <a:pt x="10132" y="5749"/>
                  </a:moveTo>
                  <a:lnTo>
                    <a:pt x="10132" y="6278"/>
                  </a:lnTo>
                  <a:lnTo>
                    <a:pt x="7843" y="6278"/>
                  </a:lnTo>
                  <a:lnTo>
                    <a:pt x="7843" y="5749"/>
                  </a:lnTo>
                  <a:close/>
                  <a:moveTo>
                    <a:pt x="11081" y="5749"/>
                  </a:moveTo>
                  <a:lnTo>
                    <a:pt x="11081" y="6278"/>
                  </a:lnTo>
                  <a:lnTo>
                    <a:pt x="10552" y="6278"/>
                  </a:lnTo>
                  <a:lnTo>
                    <a:pt x="10552" y="5749"/>
                  </a:lnTo>
                  <a:close/>
                  <a:moveTo>
                    <a:pt x="13872" y="5749"/>
                  </a:moveTo>
                  <a:lnTo>
                    <a:pt x="13872" y="6278"/>
                  </a:lnTo>
                  <a:lnTo>
                    <a:pt x="11500" y="6278"/>
                  </a:lnTo>
                  <a:lnTo>
                    <a:pt x="11500" y="5749"/>
                  </a:lnTo>
                  <a:close/>
                  <a:moveTo>
                    <a:pt x="2793" y="6698"/>
                  </a:moveTo>
                  <a:lnTo>
                    <a:pt x="2793" y="9824"/>
                  </a:lnTo>
                  <a:lnTo>
                    <a:pt x="420" y="9824"/>
                  </a:lnTo>
                  <a:lnTo>
                    <a:pt x="420" y="6698"/>
                  </a:lnTo>
                  <a:close/>
                  <a:moveTo>
                    <a:pt x="3742" y="6698"/>
                  </a:moveTo>
                  <a:lnTo>
                    <a:pt x="3742" y="9824"/>
                  </a:lnTo>
                  <a:lnTo>
                    <a:pt x="3211" y="9824"/>
                  </a:lnTo>
                  <a:lnTo>
                    <a:pt x="3211" y="6698"/>
                  </a:lnTo>
                  <a:close/>
                  <a:moveTo>
                    <a:pt x="6448" y="6698"/>
                  </a:moveTo>
                  <a:lnTo>
                    <a:pt x="6448" y="9824"/>
                  </a:lnTo>
                  <a:lnTo>
                    <a:pt x="4159" y="9824"/>
                  </a:lnTo>
                  <a:lnTo>
                    <a:pt x="4159" y="6698"/>
                  </a:lnTo>
                  <a:close/>
                  <a:moveTo>
                    <a:pt x="7426" y="6698"/>
                  </a:moveTo>
                  <a:lnTo>
                    <a:pt x="7426" y="9824"/>
                  </a:lnTo>
                  <a:lnTo>
                    <a:pt x="6894" y="9824"/>
                  </a:lnTo>
                  <a:lnTo>
                    <a:pt x="6894" y="6698"/>
                  </a:lnTo>
                  <a:close/>
                  <a:moveTo>
                    <a:pt x="11081" y="6698"/>
                  </a:moveTo>
                  <a:lnTo>
                    <a:pt x="11081" y="9824"/>
                  </a:lnTo>
                  <a:lnTo>
                    <a:pt x="10552" y="9824"/>
                  </a:lnTo>
                  <a:lnTo>
                    <a:pt x="10552" y="6698"/>
                  </a:lnTo>
                  <a:close/>
                  <a:moveTo>
                    <a:pt x="3742" y="10241"/>
                  </a:moveTo>
                  <a:lnTo>
                    <a:pt x="3742" y="10773"/>
                  </a:lnTo>
                  <a:lnTo>
                    <a:pt x="3211" y="10773"/>
                  </a:lnTo>
                  <a:lnTo>
                    <a:pt x="3211" y="10241"/>
                  </a:lnTo>
                  <a:close/>
                  <a:moveTo>
                    <a:pt x="6448" y="10241"/>
                  </a:moveTo>
                  <a:lnTo>
                    <a:pt x="6448" y="10773"/>
                  </a:lnTo>
                  <a:lnTo>
                    <a:pt x="4159" y="10773"/>
                  </a:lnTo>
                  <a:lnTo>
                    <a:pt x="4159" y="10241"/>
                  </a:lnTo>
                  <a:close/>
                  <a:moveTo>
                    <a:pt x="7426" y="10241"/>
                  </a:moveTo>
                  <a:lnTo>
                    <a:pt x="7426" y="10773"/>
                  </a:lnTo>
                  <a:lnTo>
                    <a:pt x="6894" y="10773"/>
                  </a:lnTo>
                  <a:lnTo>
                    <a:pt x="6894" y="10241"/>
                  </a:lnTo>
                  <a:close/>
                  <a:moveTo>
                    <a:pt x="10132" y="6698"/>
                  </a:moveTo>
                  <a:lnTo>
                    <a:pt x="10132" y="9824"/>
                  </a:lnTo>
                  <a:lnTo>
                    <a:pt x="9504" y="9824"/>
                  </a:lnTo>
                  <a:cubicBezTo>
                    <a:pt x="9397" y="9824"/>
                    <a:pt x="9301" y="9902"/>
                    <a:pt x="9290" y="10009"/>
                  </a:cubicBezTo>
                  <a:cubicBezTo>
                    <a:pt x="9272" y="10134"/>
                    <a:pt x="9373" y="10241"/>
                    <a:pt x="9496" y="10241"/>
                  </a:cubicBezTo>
                  <a:lnTo>
                    <a:pt x="10132" y="10241"/>
                  </a:lnTo>
                  <a:lnTo>
                    <a:pt x="10132" y="10773"/>
                  </a:lnTo>
                  <a:lnTo>
                    <a:pt x="7843" y="10773"/>
                  </a:lnTo>
                  <a:lnTo>
                    <a:pt x="7843" y="10241"/>
                  </a:lnTo>
                  <a:lnTo>
                    <a:pt x="8520" y="10241"/>
                  </a:lnTo>
                  <a:cubicBezTo>
                    <a:pt x="8625" y="10241"/>
                    <a:pt x="8723" y="10163"/>
                    <a:pt x="8734" y="10058"/>
                  </a:cubicBezTo>
                  <a:cubicBezTo>
                    <a:pt x="8752" y="9929"/>
                    <a:pt x="8652" y="9824"/>
                    <a:pt x="8529" y="9824"/>
                  </a:cubicBezTo>
                  <a:lnTo>
                    <a:pt x="7843" y="9824"/>
                  </a:lnTo>
                  <a:lnTo>
                    <a:pt x="7843" y="6698"/>
                  </a:lnTo>
                  <a:close/>
                  <a:moveTo>
                    <a:pt x="11081" y="10241"/>
                  </a:moveTo>
                  <a:lnTo>
                    <a:pt x="11081" y="10773"/>
                  </a:lnTo>
                  <a:lnTo>
                    <a:pt x="10552" y="10773"/>
                  </a:lnTo>
                  <a:lnTo>
                    <a:pt x="10552" y="10241"/>
                  </a:lnTo>
                  <a:close/>
                  <a:moveTo>
                    <a:pt x="13872" y="10241"/>
                  </a:moveTo>
                  <a:lnTo>
                    <a:pt x="13872" y="10773"/>
                  </a:lnTo>
                  <a:lnTo>
                    <a:pt x="11500" y="10773"/>
                  </a:lnTo>
                  <a:lnTo>
                    <a:pt x="11500" y="10241"/>
                  </a:lnTo>
                  <a:close/>
                  <a:moveTo>
                    <a:pt x="2793" y="10241"/>
                  </a:moveTo>
                  <a:lnTo>
                    <a:pt x="2793" y="10773"/>
                  </a:lnTo>
                  <a:lnTo>
                    <a:pt x="2068" y="10773"/>
                  </a:lnTo>
                  <a:cubicBezTo>
                    <a:pt x="1960" y="10773"/>
                    <a:pt x="1862" y="10851"/>
                    <a:pt x="1851" y="10958"/>
                  </a:cubicBezTo>
                  <a:cubicBezTo>
                    <a:pt x="1835" y="11085"/>
                    <a:pt x="1936" y="11190"/>
                    <a:pt x="2059" y="11190"/>
                  </a:cubicBezTo>
                  <a:lnTo>
                    <a:pt x="2793" y="11190"/>
                  </a:lnTo>
                  <a:lnTo>
                    <a:pt x="2793" y="13869"/>
                  </a:lnTo>
                  <a:lnTo>
                    <a:pt x="630" y="13869"/>
                  </a:lnTo>
                  <a:cubicBezTo>
                    <a:pt x="514" y="13869"/>
                    <a:pt x="420" y="13776"/>
                    <a:pt x="420" y="13662"/>
                  </a:cubicBezTo>
                  <a:lnTo>
                    <a:pt x="420" y="11190"/>
                  </a:lnTo>
                  <a:lnTo>
                    <a:pt x="1081" y="11190"/>
                  </a:lnTo>
                  <a:cubicBezTo>
                    <a:pt x="1188" y="11190"/>
                    <a:pt x="1286" y="11112"/>
                    <a:pt x="1297" y="11007"/>
                  </a:cubicBezTo>
                  <a:cubicBezTo>
                    <a:pt x="1313" y="10878"/>
                    <a:pt x="1212" y="10773"/>
                    <a:pt x="1090" y="10773"/>
                  </a:cubicBezTo>
                  <a:lnTo>
                    <a:pt x="420" y="10773"/>
                  </a:lnTo>
                  <a:lnTo>
                    <a:pt x="420" y="10241"/>
                  </a:lnTo>
                  <a:close/>
                  <a:moveTo>
                    <a:pt x="3742" y="11190"/>
                  </a:moveTo>
                  <a:lnTo>
                    <a:pt x="3742" y="13869"/>
                  </a:lnTo>
                  <a:lnTo>
                    <a:pt x="3211" y="13869"/>
                  </a:lnTo>
                  <a:lnTo>
                    <a:pt x="3211" y="11190"/>
                  </a:lnTo>
                  <a:close/>
                  <a:moveTo>
                    <a:pt x="6448" y="11190"/>
                  </a:moveTo>
                  <a:lnTo>
                    <a:pt x="6448" y="13869"/>
                  </a:lnTo>
                  <a:lnTo>
                    <a:pt x="4159" y="13869"/>
                  </a:lnTo>
                  <a:lnTo>
                    <a:pt x="4159" y="11190"/>
                  </a:lnTo>
                  <a:close/>
                  <a:moveTo>
                    <a:pt x="7426" y="11190"/>
                  </a:moveTo>
                  <a:lnTo>
                    <a:pt x="7426" y="13869"/>
                  </a:lnTo>
                  <a:lnTo>
                    <a:pt x="6894" y="13869"/>
                  </a:lnTo>
                  <a:lnTo>
                    <a:pt x="6894" y="11190"/>
                  </a:lnTo>
                  <a:close/>
                  <a:moveTo>
                    <a:pt x="10132" y="11190"/>
                  </a:moveTo>
                  <a:lnTo>
                    <a:pt x="10132" y="13869"/>
                  </a:lnTo>
                  <a:lnTo>
                    <a:pt x="7843" y="13869"/>
                  </a:lnTo>
                  <a:lnTo>
                    <a:pt x="7843" y="11190"/>
                  </a:lnTo>
                  <a:close/>
                  <a:moveTo>
                    <a:pt x="11081" y="11190"/>
                  </a:moveTo>
                  <a:lnTo>
                    <a:pt x="11081" y="13869"/>
                  </a:lnTo>
                  <a:lnTo>
                    <a:pt x="10552" y="13869"/>
                  </a:lnTo>
                  <a:lnTo>
                    <a:pt x="10552" y="11190"/>
                  </a:lnTo>
                  <a:close/>
                  <a:moveTo>
                    <a:pt x="13872" y="11190"/>
                  </a:moveTo>
                  <a:lnTo>
                    <a:pt x="13872" y="13662"/>
                  </a:lnTo>
                  <a:cubicBezTo>
                    <a:pt x="13872" y="13776"/>
                    <a:pt x="13778" y="13869"/>
                    <a:pt x="13664" y="13869"/>
                  </a:cubicBezTo>
                  <a:lnTo>
                    <a:pt x="11500" y="13869"/>
                  </a:lnTo>
                  <a:lnTo>
                    <a:pt x="11500" y="11190"/>
                  </a:lnTo>
                  <a:close/>
                  <a:moveTo>
                    <a:pt x="219" y="0"/>
                  </a:moveTo>
                  <a:cubicBezTo>
                    <a:pt x="101" y="0"/>
                    <a:pt x="0" y="98"/>
                    <a:pt x="0" y="221"/>
                  </a:cubicBezTo>
                  <a:lnTo>
                    <a:pt x="0" y="3447"/>
                  </a:lnTo>
                  <a:cubicBezTo>
                    <a:pt x="0" y="3470"/>
                    <a:pt x="7" y="3490"/>
                    <a:pt x="25" y="3503"/>
                  </a:cubicBezTo>
                  <a:cubicBezTo>
                    <a:pt x="86" y="3562"/>
                    <a:pt x="151" y="3586"/>
                    <a:pt x="210" y="3586"/>
                  </a:cubicBezTo>
                  <a:cubicBezTo>
                    <a:pt x="325" y="3586"/>
                    <a:pt x="418" y="3493"/>
                    <a:pt x="418" y="3378"/>
                  </a:cubicBezTo>
                  <a:lnTo>
                    <a:pt x="418" y="2653"/>
                  </a:lnTo>
                  <a:lnTo>
                    <a:pt x="2791" y="2653"/>
                  </a:lnTo>
                  <a:lnTo>
                    <a:pt x="2791" y="5332"/>
                  </a:lnTo>
                  <a:lnTo>
                    <a:pt x="418" y="5332"/>
                  </a:lnTo>
                  <a:lnTo>
                    <a:pt x="418" y="4407"/>
                  </a:lnTo>
                  <a:cubicBezTo>
                    <a:pt x="418" y="4300"/>
                    <a:pt x="339" y="4204"/>
                    <a:pt x="234" y="4193"/>
                  </a:cubicBezTo>
                  <a:cubicBezTo>
                    <a:pt x="224" y="4192"/>
                    <a:pt x="214" y="4191"/>
                    <a:pt x="205" y="4191"/>
                  </a:cubicBezTo>
                  <a:cubicBezTo>
                    <a:pt x="89" y="4191"/>
                    <a:pt x="0" y="4285"/>
                    <a:pt x="0" y="4399"/>
                  </a:cubicBezTo>
                  <a:lnTo>
                    <a:pt x="0" y="13662"/>
                  </a:lnTo>
                  <a:cubicBezTo>
                    <a:pt x="0" y="14008"/>
                    <a:pt x="281" y="14289"/>
                    <a:pt x="627" y="14289"/>
                  </a:cubicBezTo>
                  <a:lnTo>
                    <a:pt x="14068" y="14289"/>
                  </a:lnTo>
                  <a:cubicBezTo>
                    <a:pt x="14189" y="14289"/>
                    <a:pt x="14289" y="14191"/>
                    <a:pt x="14289" y="14068"/>
                  </a:cubicBezTo>
                  <a:lnTo>
                    <a:pt x="14289" y="8219"/>
                  </a:lnTo>
                  <a:cubicBezTo>
                    <a:pt x="14289" y="8196"/>
                    <a:pt x="14280" y="8176"/>
                    <a:pt x="14262" y="8163"/>
                  </a:cubicBezTo>
                  <a:cubicBezTo>
                    <a:pt x="14201" y="8104"/>
                    <a:pt x="14136" y="8080"/>
                    <a:pt x="14077" y="8080"/>
                  </a:cubicBezTo>
                  <a:cubicBezTo>
                    <a:pt x="13962" y="8080"/>
                    <a:pt x="13869" y="8173"/>
                    <a:pt x="13869" y="8288"/>
                  </a:cubicBezTo>
                  <a:lnTo>
                    <a:pt x="13869" y="9824"/>
                  </a:lnTo>
                  <a:lnTo>
                    <a:pt x="11498" y="9824"/>
                  </a:lnTo>
                  <a:lnTo>
                    <a:pt x="11498" y="6698"/>
                  </a:lnTo>
                  <a:lnTo>
                    <a:pt x="13869" y="6698"/>
                  </a:lnTo>
                  <a:lnTo>
                    <a:pt x="13869" y="7301"/>
                  </a:lnTo>
                  <a:cubicBezTo>
                    <a:pt x="13872" y="7408"/>
                    <a:pt x="13947" y="7504"/>
                    <a:pt x="14055" y="7515"/>
                  </a:cubicBezTo>
                  <a:cubicBezTo>
                    <a:pt x="14065" y="7517"/>
                    <a:pt x="14074" y="7517"/>
                    <a:pt x="14084" y="7517"/>
                  </a:cubicBezTo>
                  <a:cubicBezTo>
                    <a:pt x="14198" y="7517"/>
                    <a:pt x="14289" y="7423"/>
                    <a:pt x="14289" y="7310"/>
                  </a:cubicBezTo>
                  <a:lnTo>
                    <a:pt x="14289" y="628"/>
                  </a:lnTo>
                  <a:cubicBezTo>
                    <a:pt x="14289" y="282"/>
                    <a:pt x="14005" y="0"/>
                    <a:pt x="13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8"/>
            <p:cNvSpPr/>
            <p:nvPr/>
          </p:nvSpPr>
          <p:spPr>
            <a:xfrm>
              <a:off x="3365650" y="386550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1" y="741"/>
                    <a:pt x="421" y="627"/>
                  </a:cubicBezTo>
                  <a:cubicBezTo>
                    <a:pt x="421" y="514"/>
                    <a:pt x="514" y="418"/>
                    <a:pt x="630" y="418"/>
                  </a:cubicBezTo>
                  <a:close/>
                  <a:moveTo>
                    <a:pt x="630" y="0"/>
                  </a:moveTo>
                  <a:cubicBezTo>
                    <a:pt x="284" y="0"/>
                    <a:pt x="1" y="281"/>
                    <a:pt x="1" y="627"/>
                  </a:cubicBezTo>
                  <a:cubicBezTo>
                    <a:pt x="1" y="973"/>
                    <a:pt x="284" y="1255"/>
                    <a:pt x="630" y="1255"/>
                  </a:cubicBezTo>
                  <a:cubicBezTo>
                    <a:pt x="977" y="1255"/>
                    <a:pt x="1258" y="973"/>
                    <a:pt x="1258" y="627"/>
                  </a:cubicBezTo>
                  <a:cubicBezTo>
                    <a:pt x="1258" y="281"/>
                    <a:pt x="977"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8"/>
            <p:cNvSpPr/>
            <p:nvPr/>
          </p:nvSpPr>
          <p:spPr>
            <a:xfrm>
              <a:off x="3404725" y="386550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0" y="741"/>
                    <a:pt x="420" y="627"/>
                  </a:cubicBezTo>
                  <a:cubicBezTo>
                    <a:pt x="420" y="514"/>
                    <a:pt x="514" y="418"/>
                    <a:pt x="630" y="418"/>
                  </a:cubicBezTo>
                  <a:close/>
                  <a:moveTo>
                    <a:pt x="630" y="0"/>
                  </a:moveTo>
                  <a:cubicBezTo>
                    <a:pt x="284" y="0"/>
                    <a:pt x="1" y="281"/>
                    <a:pt x="1" y="627"/>
                  </a:cubicBezTo>
                  <a:cubicBezTo>
                    <a:pt x="1" y="973"/>
                    <a:pt x="284" y="1255"/>
                    <a:pt x="630" y="1255"/>
                  </a:cubicBezTo>
                  <a:cubicBezTo>
                    <a:pt x="976" y="1255"/>
                    <a:pt x="1258" y="973"/>
                    <a:pt x="1258" y="627"/>
                  </a:cubicBezTo>
                  <a:cubicBezTo>
                    <a:pt x="1258" y="281"/>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8"/>
            <p:cNvSpPr/>
            <p:nvPr/>
          </p:nvSpPr>
          <p:spPr>
            <a:xfrm>
              <a:off x="3443800" y="386550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0" y="741"/>
                    <a:pt x="420" y="627"/>
                  </a:cubicBezTo>
                  <a:cubicBezTo>
                    <a:pt x="420" y="514"/>
                    <a:pt x="512" y="418"/>
                    <a:pt x="630" y="418"/>
                  </a:cubicBezTo>
                  <a:close/>
                  <a:moveTo>
                    <a:pt x="630" y="0"/>
                  </a:moveTo>
                  <a:cubicBezTo>
                    <a:pt x="284" y="0"/>
                    <a:pt x="1" y="281"/>
                    <a:pt x="1" y="627"/>
                  </a:cubicBezTo>
                  <a:cubicBezTo>
                    <a:pt x="1" y="973"/>
                    <a:pt x="284" y="1255"/>
                    <a:pt x="630" y="1255"/>
                  </a:cubicBezTo>
                  <a:cubicBezTo>
                    <a:pt x="976" y="1255"/>
                    <a:pt x="1258" y="973"/>
                    <a:pt x="1258" y="627"/>
                  </a:cubicBezTo>
                  <a:cubicBezTo>
                    <a:pt x="1258" y="281"/>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48"/>
          <p:cNvGrpSpPr/>
          <p:nvPr/>
        </p:nvGrpSpPr>
        <p:grpSpPr>
          <a:xfrm>
            <a:off x="4039856" y="1267888"/>
            <a:ext cx="358025" cy="357225"/>
            <a:chOff x="4049350" y="1148825"/>
            <a:chExt cx="358025" cy="357225"/>
          </a:xfrm>
        </p:grpSpPr>
        <p:sp>
          <p:nvSpPr>
            <p:cNvPr id="2700" name="Google Shape;2700;p48"/>
            <p:cNvSpPr/>
            <p:nvPr/>
          </p:nvSpPr>
          <p:spPr>
            <a:xfrm>
              <a:off x="4049350" y="1148825"/>
              <a:ext cx="358025" cy="357225"/>
            </a:xfrm>
            <a:custGeom>
              <a:avLst/>
              <a:gdLst/>
              <a:ahLst/>
              <a:cxnLst/>
              <a:rect l="l" t="t" r="r" b="b"/>
              <a:pathLst>
                <a:path w="14321" h="14289" extrusionOk="0">
                  <a:moveTo>
                    <a:pt x="13693" y="3740"/>
                  </a:moveTo>
                  <a:cubicBezTo>
                    <a:pt x="13807" y="3740"/>
                    <a:pt x="13901" y="3836"/>
                    <a:pt x="13901" y="3950"/>
                  </a:cubicBezTo>
                  <a:lnTo>
                    <a:pt x="13901" y="13662"/>
                  </a:lnTo>
                  <a:cubicBezTo>
                    <a:pt x="13901" y="13775"/>
                    <a:pt x="13807" y="13871"/>
                    <a:pt x="13693" y="13871"/>
                  </a:cubicBezTo>
                  <a:lnTo>
                    <a:pt x="3981" y="13871"/>
                  </a:lnTo>
                  <a:cubicBezTo>
                    <a:pt x="3865" y="13871"/>
                    <a:pt x="3772" y="13775"/>
                    <a:pt x="3772" y="13662"/>
                  </a:cubicBezTo>
                  <a:lnTo>
                    <a:pt x="3772" y="3950"/>
                  </a:lnTo>
                  <a:cubicBezTo>
                    <a:pt x="3772" y="3836"/>
                    <a:pt x="3865" y="3740"/>
                    <a:pt x="3981" y="3740"/>
                  </a:cubicBezTo>
                  <a:close/>
                  <a:moveTo>
                    <a:pt x="224" y="0"/>
                  </a:moveTo>
                  <a:cubicBezTo>
                    <a:pt x="103" y="0"/>
                    <a:pt x="3" y="98"/>
                    <a:pt x="3" y="221"/>
                  </a:cubicBezTo>
                  <a:lnTo>
                    <a:pt x="3" y="5262"/>
                  </a:lnTo>
                  <a:cubicBezTo>
                    <a:pt x="3" y="5285"/>
                    <a:pt x="12" y="5303"/>
                    <a:pt x="27" y="5318"/>
                  </a:cubicBezTo>
                  <a:cubicBezTo>
                    <a:pt x="89" y="5376"/>
                    <a:pt x="155" y="5401"/>
                    <a:pt x="214" y="5401"/>
                  </a:cubicBezTo>
                  <a:cubicBezTo>
                    <a:pt x="330" y="5401"/>
                    <a:pt x="423" y="5308"/>
                    <a:pt x="423" y="5191"/>
                  </a:cubicBezTo>
                  <a:lnTo>
                    <a:pt x="423" y="627"/>
                  </a:lnTo>
                  <a:cubicBezTo>
                    <a:pt x="423" y="514"/>
                    <a:pt x="516" y="420"/>
                    <a:pt x="632" y="420"/>
                  </a:cubicBezTo>
                  <a:lnTo>
                    <a:pt x="8250" y="420"/>
                  </a:lnTo>
                  <a:cubicBezTo>
                    <a:pt x="8364" y="420"/>
                    <a:pt x="8460" y="514"/>
                    <a:pt x="8460" y="627"/>
                  </a:cubicBezTo>
                  <a:lnTo>
                    <a:pt x="8460" y="1648"/>
                  </a:lnTo>
                  <a:lnTo>
                    <a:pt x="5618" y="1648"/>
                  </a:lnTo>
                  <a:cubicBezTo>
                    <a:pt x="5524" y="1648"/>
                    <a:pt x="5437" y="1708"/>
                    <a:pt x="5417" y="1802"/>
                  </a:cubicBezTo>
                  <a:cubicBezTo>
                    <a:pt x="5390" y="1927"/>
                    <a:pt x="5493" y="2039"/>
                    <a:pt x="5622" y="2039"/>
                  </a:cubicBezTo>
                  <a:lnTo>
                    <a:pt x="10284" y="2039"/>
                  </a:lnTo>
                  <a:cubicBezTo>
                    <a:pt x="10400" y="2039"/>
                    <a:pt x="10494" y="2132"/>
                    <a:pt x="10494" y="2248"/>
                  </a:cubicBezTo>
                  <a:lnTo>
                    <a:pt x="10494" y="3322"/>
                  </a:lnTo>
                  <a:lnTo>
                    <a:pt x="3977" y="3322"/>
                  </a:lnTo>
                  <a:cubicBezTo>
                    <a:pt x="3631" y="3322"/>
                    <a:pt x="3350" y="3604"/>
                    <a:pt x="3350" y="3950"/>
                  </a:cubicBezTo>
                  <a:lnTo>
                    <a:pt x="3350" y="10467"/>
                  </a:lnTo>
                  <a:lnTo>
                    <a:pt x="2276" y="10467"/>
                  </a:lnTo>
                  <a:cubicBezTo>
                    <a:pt x="2162" y="10467"/>
                    <a:pt x="2066" y="10371"/>
                    <a:pt x="2066" y="10257"/>
                  </a:cubicBezTo>
                  <a:lnTo>
                    <a:pt x="2066" y="2275"/>
                  </a:lnTo>
                  <a:cubicBezTo>
                    <a:pt x="2066" y="2161"/>
                    <a:pt x="2162" y="2065"/>
                    <a:pt x="2276" y="2065"/>
                  </a:cubicBezTo>
                  <a:lnTo>
                    <a:pt x="4629" y="2065"/>
                  </a:lnTo>
                  <a:cubicBezTo>
                    <a:pt x="4723" y="2065"/>
                    <a:pt x="4810" y="2007"/>
                    <a:pt x="4834" y="1916"/>
                  </a:cubicBezTo>
                  <a:cubicBezTo>
                    <a:pt x="4879" y="1762"/>
                    <a:pt x="4774" y="1619"/>
                    <a:pt x="4636" y="1619"/>
                  </a:cubicBezTo>
                  <a:lnTo>
                    <a:pt x="2276" y="1619"/>
                  </a:lnTo>
                  <a:cubicBezTo>
                    <a:pt x="1930" y="1619"/>
                    <a:pt x="1646" y="1902"/>
                    <a:pt x="1646" y="2248"/>
                  </a:cubicBezTo>
                  <a:lnTo>
                    <a:pt x="1646" y="8428"/>
                  </a:lnTo>
                  <a:lnTo>
                    <a:pt x="492" y="8428"/>
                  </a:lnTo>
                  <a:cubicBezTo>
                    <a:pt x="454" y="8428"/>
                    <a:pt x="418" y="8395"/>
                    <a:pt x="418" y="8357"/>
                  </a:cubicBezTo>
                  <a:lnTo>
                    <a:pt x="418" y="6084"/>
                  </a:lnTo>
                  <a:cubicBezTo>
                    <a:pt x="418" y="6062"/>
                    <a:pt x="411" y="6042"/>
                    <a:pt x="394" y="6028"/>
                  </a:cubicBezTo>
                  <a:cubicBezTo>
                    <a:pt x="332" y="5970"/>
                    <a:pt x="267" y="5946"/>
                    <a:pt x="208" y="5946"/>
                  </a:cubicBezTo>
                  <a:cubicBezTo>
                    <a:pt x="93" y="5946"/>
                    <a:pt x="1" y="6038"/>
                    <a:pt x="1" y="6153"/>
                  </a:cubicBezTo>
                  <a:lnTo>
                    <a:pt x="1" y="8627"/>
                  </a:lnTo>
                  <a:cubicBezTo>
                    <a:pt x="1" y="8748"/>
                    <a:pt x="99" y="8848"/>
                    <a:pt x="222" y="8848"/>
                  </a:cubicBezTo>
                  <a:lnTo>
                    <a:pt x="1646" y="8848"/>
                  </a:lnTo>
                  <a:lnTo>
                    <a:pt x="1646" y="10257"/>
                  </a:lnTo>
                  <a:cubicBezTo>
                    <a:pt x="1646" y="10603"/>
                    <a:pt x="1930" y="10884"/>
                    <a:pt x="2276" y="10884"/>
                  </a:cubicBezTo>
                  <a:lnTo>
                    <a:pt x="3350" y="10884"/>
                  </a:lnTo>
                  <a:lnTo>
                    <a:pt x="3350" y="13662"/>
                  </a:lnTo>
                  <a:cubicBezTo>
                    <a:pt x="3350" y="14008"/>
                    <a:pt x="3631" y="14289"/>
                    <a:pt x="3977" y="14289"/>
                  </a:cubicBezTo>
                  <a:lnTo>
                    <a:pt x="13689" y="14289"/>
                  </a:lnTo>
                  <a:cubicBezTo>
                    <a:pt x="14035" y="14289"/>
                    <a:pt x="14316" y="14008"/>
                    <a:pt x="14316" y="13662"/>
                  </a:cubicBezTo>
                  <a:lnTo>
                    <a:pt x="14316" y="3950"/>
                  </a:lnTo>
                  <a:cubicBezTo>
                    <a:pt x="14321" y="3601"/>
                    <a:pt x="14040" y="3322"/>
                    <a:pt x="13693" y="3322"/>
                  </a:cubicBezTo>
                  <a:lnTo>
                    <a:pt x="10916" y="3322"/>
                  </a:lnTo>
                  <a:lnTo>
                    <a:pt x="10916" y="2275"/>
                  </a:lnTo>
                  <a:cubicBezTo>
                    <a:pt x="10916" y="1929"/>
                    <a:pt x="10632" y="1648"/>
                    <a:pt x="10289" y="1648"/>
                  </a:cubicBezTo>
                  <a:lnTo>
                    <a:pt x="8878" y="1648"/>
                  </a:lnTo>
                  <a:lnTo>
                    <a:pt x="8878" y="627"/>
                  </a:lnTo>
                  <a:cubicBezTo>
                    <a:pt x="8878" y="281"/>
                    <a:pt x="8596" y="0"/>
                    <a:pt x="82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8"/>
            <p:cNvSpPr/>
            <p:nvPr/>
          </p:nvSpPr>
          <p:spPr>
            <a:xfrm>
              <a:off x="4156175" y="1256975"/>
              <a:ext cx="228150" cy="223975"/>
            </a:xfrm>
            <a:custGeom>
              <a:avLst/>
              <a:gdLst/>
              <a:ahLst/>
              <a:cxnLst/>
              <a:rect l="l" t="t" r="r" b="b"/>
              <a:pathLst>
                <a:path w="9126" h="8959" extrusionOk="0">
                  <a:moveTo>
                    <a:pt x="8708" y="418"/>
                  </a:moveTo>
                  <a:lnTo>
                    <a:pt x="8708" y="8541"/>
                  </a:lnTo>
                  <a:lnTo>
                    <a:pt x="418" y="8541"/>
                  </a:lnTo>
                  <a:lnTo>
                    <a:pt x="418" y="418"/>
                  </a:lnTo>
                  <a:close/>
                  <a:moveTo>
                    <a:pt x="211" y="1"/>
                  </a:moveTo>
                  <a:cubicBezTo>
                    <a:pt x="95" y="1"/>
                    <a:pt x="1" y="95"/>
                    <a:pt x="1" y="211"/>
                  </a:cubicBezTo>
                  <a:lnTo>
                    <a:pt x="1" y="8751"/>
                  </a:lnTo>
                  <a:cubicBezTo>
                    <a:pt x="1" y="8865"/>
                    <a:pt x="95" y="8958"/>
                    <a:pt x="211" y="8958"/>
                  </a:cubicBezTo>
                  <a:lnTo>
                    <a:pt x="8918" y="8958"/>
                  </a:lnTo>
                  <a:cubicBezTo>
                    <a:pt x="9032" y="8958"/>
                    <a:pt x="9126" y="8865"/>
                    <a:pt x="9126" y="8751"/>
                  </a:cubicBezTo>
                  <a:lnTo>
                    <a:pt x="9126" y="211"/>
                  </a:lnTo>
                  <a:cubicBezTo>
                    <a:pt x="9126" y="92"/>
                    <a:pt x="9032"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8"/>
            <p:cNvSpPr/>
            <p:nvPr/>
          </p:nvSpPr>
          <p:spPr>
            <a:xfrm>
              <a:off x="4188275" y="1281600"/>
              <a:ext cx="163450" cy="174950"/>
            </a:xfrm>
            <a:custGeom>
              <a:avLst/>
              <a:gdLst/>
              <a:ahLst/>
              <a:cxnLst/>
              <a:rect l="l" t="t" r="r" b="b"/>
              <a:pathLst>
                <a:path w="6538" h="6998" extrusionOk="0">
                  <a:moveTo>
                    <a:pt x="3318" y="1193"/>
                  </a:moveTo>
                  <a:cubicBezTo>
                    <a:pt x="3461" y="1427"/>
                    <a:pt x="3544" y="1704"/>
                    <a:pt x="3544" y="1999"/>
                  </a:cubicBezTo>
                  <a:cubicBezTo>
                    <a:pt x="3544" y="2392"/>
                    <a:pt x="3397" y="2767"/>
                    <a:pt x="3135" y="3050"/>
                  </a:cubicBezTo>
                  <a:lnTo>
                    <a:pt x="2979" y="2845"/>
                  </a:lnTo>
                  <a:cubicBezTo>
                    <a:pt x="2901" y="2742"/>
                    <a:pt x="2785" y="2669"/>
                    <a:pt x="2655" y="2655"/>
                  </a:cubicBezTo>
                  <a:cubicBezTo>
                    <a:pt x="2636" y="2653"/>
                    <a:pt x="2617" y="2652"/>
                    <a:pt x="2598" y="2652"/>
                  </a:cubicBezTo>
                  <a:cubicBezTo>
                    <a:pt x="2453" y="2652"/>
                    <a:pt x="2320" y="2719"/>
                    <a:pt x="2231" y="2836"/>
                  </a:cubicBezTo>
                  <a:lnTo>
                    <a:pt x="1702" y="3537"/>
                  </a:lnTo>
                  <a:cubicBezTo>
                    <a:pt x="1421" y="3486"/>
                    <a:pt x="1166" y="3363"/>
                    <a:pt x="961" y="3184"/>
                  </a:cubicBezTo>
                  <a:cubicBezTo>
                    <a:pt x="1637" y="3044"/>
                    <a:pt x="1898" y="2555"/>
                    <a:pt x="2131" y="2113"/>
                  </a:cubicBezTo>
                  <a:cubicBezTo>
                    <a:pt x="2378" y="1642"/>
                    <a:pt x="2595" y="1229"/>
                    <a:pt x="3318" y="1193"/>
                  </a:cubicBezTo>
                  <a:close/>
                  <a:moveTo>
                    <a:pt x="2602" y="3075"/>
                  </a:moveTo>
                  <a:cubicBezTo>
                    <a:pt x="2613" y="3075"/>
                    <a:pt x="2626" y="3079"/>
                    <a:pt x="2635" y="3093"/>
                  </a:cubicBezTo>
                  <a:lnTo>
                    <a:pt x="3950" y="4836"/>
                  </a:lnTo>
                  <a:cubicBezTo>
                    <a:pt x="3961" y="4854"/>
                    <a:pt x="3961" y="4870"/>
                    <a:pt x="3950" y="4888"/>
                  </a:cubicBezTo>
                  <a:cubicBezTo>
                    <a:pt x="3946" y="4897"/>
                    <a:pt x="3932" y="4903"/>
                    <a:pt x="3919" y="4903"/>
                  </a:cubicBezTo>
                  <a:lnTo>
                    <a:pt x="1289" y="4903"/>
                  </a:lnTo>
                  <a:cubicBezTo>
                    <a:pt x="1276" y="4903"/>
                    <a:pt x="1262" y="4899"/>
                    <a:pt x="1253" y="4888"/>
                  </a:cubicBezTo>
                  <a:cubicBezTo>
                    <a:pt x="1242" y="4870"/>
                    <a:pt x="1242" y="4850"/>
                    <a:pt x="1253" y="4836"/>
                  </a:cubicBezTo>
                  <a:lnTo>
                    <a:pt x="2568" y="3093"/>
                  </a:lnTo>
                  <a:cubicBezTo>
                    <a:pt x="2579" y="3079"/>
                    <a:pt x="2593" y="3075"/>
                    <a:pt x="2602" y="3075"/>
                  </a:cubicBezTo>
                  <a:close/>
                  <a:moveTo>
                    <a:pt x="3752" y="6160"/>
                  </a:moveTo>
                  <a:cubicBezTo>
                    <a:pt x="3850" y="6160"/>
                    <a:pt x="3926" y="6252"/>
                    <a:pt x="3926" y="6370"/>
                  </a:cubicBezTo>
                  <a:cubicBezTo>
                    <a:pt x="3926" y="6484"/>
                    <a:pt x="3848" y="6578"/>
                    <a:pt x="3752" y="6578"/>
                  </a:cubicBezTo>
                  <a:lnTo>
                    <a:pt x="2186" y="6578"/>
                  </a:lnTo>
                  <a:cubicBezTo>
                    <a:pt x="2088" y="6578"/>
                    <a:pt x="2010" y="6484"/>
                    <a:pt x="2010" y="6370"/>
                  </a:cubicBezTo>
                  <a:cubicBezTo>
                    <a:pt x="2010" y="6254"/>
                    <a:pt x="2088" y="6160"/>
                    <a:pt x="2186" y="6160"/>
                  </a:cubicBezTo>
                  <a:close/>
                  <a:moveTo>
                    <a:pt x="1988" y="1"/>
                  </a:moveTo>
                  <a:cubicBezTo>
                    <a:pt x="1635" y="1"/>
                    <a:pt x="1291" y="92"/>
                    <a:pt x="990" y="268"/>
                  </a:cubicBezTo>
                  <a:cubicBezTo>
                    <a:pt x="905" y="320"/>
                    <a:pt x="862" y="423"/>
                    <a:pt x="894" y="516"/>
                  </a:cubicBezTo>
                  <a:cubicBezTo>
                    <a:pt x="925" y="610"/>
                    <a:pt x="1008" y="663"/>
                    <a:pt x="1094" y="663"/>
                  </a:cubicBezTo>
                  <a:cubicBezTo>
                    <a:pt x="1129" y="663"/>
                    <a:pt x="1165" y="654"/>
                    <a:pt x="1197" y="635"/>
                  </a:cubicBezTo>
                  <a:cubicBezTo>
                    <a:pt x="1434" y="494"/>
                    <a:pt x="1709" y="423"/>
                    <a:pt x="1983" y="423"/>
                  </a:cubicBezTo>
                  <a:cubicBezTo>
                    <a:pt x="2370" y="423"/>
                    <a:pt x="2724" y="561"/>
                    <a:pt x="2995" y="795"/>
                  </a:cubicBezTo>
                  <a:cubicBezTo>
                    <a:pt x="2271" y="938"/>
                    <a:pt x="2001" y="1450"/>
                    <a:pt x="1760" y="1903"/>
                  </a:cubicBezTo>
                  <a:cubicBezTo>
                    <a:pt x="1510" y="2378"/>
                    <a:pt x="1311" y="2758"/>
                    <a:pt x="644" y="2794"/>
                  </a:cubicBezTo>
                  <a:cubicBezTo>
                    <a:pt x="503" y="2557"/>
                    <a:pt x="420" y="2280"/>
                    <a:pt x="420" y="1988"/>
                  </a:cubicBezTo>
                  <a:cubicBezTo>
                    <a:pt x="420" y="1733"/>
                    <a:pt x="483" y="1479"/>
                    <a:pt x="603" y="1255"/>
                  </a:cubicBezTo>
                  <a:cubicBezTo>
                    <a:pt x="650" y="1170"/>
                    <a:pt x="637" y="1059"/>
                    <a:pt x="561" y="994"/>
                  </a:cubicBezTo>
                  <a:cubicBezTo>
                    <a:pt x="519" y="958"/>
                    <a:pt x="469" y="942"/>
                    <a:pt x="421" y="942"/>
                  </a:cubicBezTo>
                  <a:cubicBezTo>
                    <a:pt x="346" y="942"/>
                    <a:pt x="274" y="982"/>
                    <a:pt x="237" y="1052"/>
                  </a:cubicBezTo>
                  <a:cubicBezTo>
                    <a:pt x="83" y="1338"/>
                    <a:pt x="3" y="1664"/>
                    <a:pt x="3" y="1990"/>
                  </a:cubicBezTo>
                  <a:cubicBezTo>
                    <a:pt x="1" y="2883"/>
                    <a:pt x="595" y="3649"/>
                    <a:pt x="1430" y="3888"/>
                  </a:cubicBezTo>
                  <a:lnTo>
                    <a:pt x="909" y="4580"/>
                  </a:lnTo>
                  <a:cubicBezTo>
                    <a:pt x="793" y="4734"/>
                    <a:pt x="784" y="4941"/>
                    <a:pt x="889" y="5109"/>
                  </a:cubicBezTo>
                  <a:cubicBezTo>
                    <a:pt x="976" y="5245"/>
                    <a:pt x="1130" y="5323"/>
                    <a:pt x="1291" y="5323"/>
                  </a:cubicBezTo>
                  <a:lnTo>
                    <a:pt x="2403" y="5323"/>
                  </a:lnTo>
                  <a:lnTo>
                    <a:pt x="2403" y="5741"/>
                  </a:lnTo>
                  <a:lnTo>
                    <a:pt x="2211" y="5741"/>
                  </a:lnTo>
                  <a:cubicBezTo>
                    <a:pt x="1881" y="5741"/>
                    <a:pt x="1615" y="6024"/>
                    <a:pt x="1615" y="6370"/>
                  </a:cubicBezTo>
                  <a:cubicBezTo>
                    <a:pt x="1615" y="6716"/>
                    <a:pt x="1885" y="6998"/>
                    <a:pt x="2211" y="6998"/>
                  </a:cubicBezTo>
                  <a:lnTo>
                    <a:pt x="3729" y="6998"/>
                  </a:lnTo>
                  <a:cubicBezTo>
                    <a:pt x="3986" y="6998"/>
                    <a:pt x="4205" y="6810"/>
                    <a:pt x="4283" y="6551"/>
                  </a:cubicBezTo>
                  <a:lnTo>
                    <a:pt x="6067" y="6551"/>
                  </a:lnTo>
                  <a:cubicBezTo>
                    <a:pt x="6324" y="6551"/>
                    <a:pt x="6533" y="6341"/>
                    <a:pt x="6533" y="6084"/>
                  </a:cubicBezTo>
                  <a:lnTo>
                    <a:pt x="6533" y="4819"/>
                  </a:lnTo>
                  <a:cubicBezTo>
                    <a:pt x="6533" y="4702"/>
                    <a:pt x="6444" y="4602"/>
                    <a:pt x="6330" y="4600"/>
                  </a:cubicBezTo>
                  <a:cubicBezTo>
                    <a:pt x="6329" y="4600"/>
                    <a:pt x="6327" y="4600"/>
                    <a:pt x="6326" y="4600"/>
                  </a:cubicBezTo>
                  <a:cubicBezTo>
                    <a:pt x="6210" y="4600"/>
                    <a:pt x="6114" y="4690"/>
                    <a:pt x="6114" y="4801"/>
                  </a:cubicBezTo>
                  <a:lnTo>
                    <a:pt x="6114" y="6084"/>
                  </a:lnTo>
                  <a:cubicBezTo>
                    <a:pt x="6114" y="6109"/>
                    <a:pt x="6096" y="6131"/>
                    <a:pt x="6067" y="6131"/>
                  </a:cubicBezTo>
                  <a:lnTo>
                    <a:pt x="4281" y="6131"/>
                  </a:lnTo>
                  <a:cubicBezTo>
                    <a:pt x="4198" y="5904"/>
                    <a:pt x="3981" y="5741"/>
                    <a:pt x="3729" y="5741"/>
                  </a:cubicBezTo>
                  <a:lnTo>
                    <a:pt x="2821" y="5741"/>
                  </a:lnTo>
                  <a:lnTo>
                    <a:pt x="2821" y="5323"/>
                  </a:lnTo>
                  <a:lnTo>
                    <a:pt x="3915" y="5323"/>
                  </a:lnTo>
                  <a:cubicBezTo>
                    <a:pt x="4077" y="5323"/>
                    <a:pt x="4232" y="5245"/>
                    <a:pt x="4316" y="5109"/>
                  </a:cubicBezTo>
                  <a:cubicBezTo>
                    <a:pt x="4424" y="4941"/>
                    <a:pt x="4412" y="4734"/>
                    <a:pt x="4299" y="4580"/>
                  </a:cubicBezTo>
                  <a:lnTo>
                    <a:pt x="3394" y="3379"/>
                  </a:lnTo>
                  <a:cubicBezTo>
                    <a:pt x="3551" y="3218"/>
                    <a:pt x="3678" y="3037"/>
                    <a:pt x="3774" y="2838"/>
                  </a:cubicBezTo>
                  <a:lnTo>
                    <a:pt x="4417" y="2838"/>
                  </a:lnTo>
                  <a:lnTo>
                    <a:pt x="4417" y="3182"/>
                  </a:lnTo>
                  <a:cubicBezTo>
                    <a:pt x="4417" y="3283"/>
                    <a:pt x="4484" y="3372"/>
                    <a:pt x="4582" y="3394"/>
                  </a:cubicBezTo>
                  <a:cubicBezTo>
                    <a:pt x="4598" y="3397"/>
                    <a:pt x="4613" y="3399"/>
                    <a:pt x="4628" y="3399"/>
                  </a:cubicBezTo>
                  <a:cubicBezTo>
                    <a:pt x="4744" y="3399"/>
                    <a:pt x="4837" y="3304"/>
                    <a:pt x="4837" y="3191"/>
                  </a:cubicBezTo>
                  <a:lnTo>
                    <a:pt x="4837" y="2838"/>
                  </a:lnTo>
                  <a:lnTo>
                    <a:pt x="5227" y="2838"/>
                  </a:lnTo>
                  <a:lnTo>
                    <a:pt x="5227" y="4051"/>
                  </a:lnTo>
                  <a:cubicBezTo>
                    <a:pt x="5227" y="4155"/>
                    <a:pt x="5305" y="4254"/>
                    <a:pt x="5410" y="4265"/>
                  </a:cubicBezTo>
                  <a:cubicBezTo>
                    <a:pt x="5420" y="4266"/>
                    <a:pt x="5430" y="4267"/>
                    <a:pt x="5440" y="4267"/>
                  </a:cubicBezTo>
                  <a:cubicBezTo>
                    <a:pt x="5555" y="4267"/>
                    <a:pt x="5645" y="4171"/>
                    <a:pt x="5645" y="4059"/>
                  </a:cubicBezTo>
                  <a:lnTo>
                    <a:pt x="5645" y="2838"/>
                  </a:lnTo>
                  <a:lnTo>
                    <a:pt x="6098" y="2838"/>
                  </a:lnTo>
                  <a:cubicBezTo>
                    <a:pt x="6109" y="2838"/>
                    <a:pt x="6120" y="2849"/>
                    <a:pt x="6120" y="2861"/>
                  </a:cubicBezTo>
                  <a:lnTo>
                    <a:pt x="6120" y="3841"/>
                  </a:lnTo>
                  <a:cubicBezTo>
                    <a:pt x="6120" y="3870"/>
                    <a:pt x="6132" y="3897"/>
                    <a:pt x="6154" y="3917"/>
                  </a:cubicBezTo>
                  <a:cubicBezTo>
                    <a:pt x="6212" y="3969"/>
                    <a:pt x="6274" y="3992"/>
                    <a:pt x="6330" y="3992"/>
                  </a:cubicBezTo>
                  <a:cubicBezTo>
                    <a:pt x="6445" y="3992"/>
                    <a:pt x="6538" y="3898"/>
                    <a:pt x="6538" y="3783"/>
                  </a:cubicBezTo>
                  <a:lnTo>
                    <a:pt x="6538" y="2642"/>
                  </a:lnTo>
                  <a:cubicBezTo>
                    <a:pt x="6538" y="2521"/>
                    <a:pt x="6442" y="2421"/>
                    <a:pt x="6319" y="2421"/>
                  </a:cubicBezTo>
                  <a:lnTo>
                    <a:pt x="5645" y="2421"/>
                  </a:lnTo>
                  <a:lnTo>
                    <a:pt x="5645" y="1485"/>
                  </a:lnTo>
                  <a:cubicBezTo>
                    <a:pt x="5645" y="1380"/>
                    <a:pt x="5567" y="1282"/>
                    <a:pt x="5462" y="1271"/>
                  </a:cubicBezTo>
                  <a:cubicBezTo>
                    <a:pt x="5452" y="1270"/>
                    <a:pt x="5442" y="1269"/>
                    <a:pt x="5432" y="1269"/>
                  </a:cubicBezTo>
                  <a:cubicBezTo>
                    <a:pt x="5317" y="1269"/>
                    <a:pt x="5227" y="1363"/>
                    <a:pt x="5227" y="1476"/>
                  </a:cubicBezTo>
                  <a:lnTo>
                    <a:pt x="5227" y="2418"/>
                  </a:lnTo>
                  <a:lnTo>
                    <a:pt x="4837" y="2418"/>
                  </a:lnTo>
                  <a:lnTo>
                    <a:pt x="4837" y="2108"/>
                  </a:lnTo>
                  <a:cubicBezTo>
                    <a:pt x="4837" y="2001"/>
                    <a:pt x="4758" y="1905"/>
                    <a:pt x="4651" y="1894"/>
                  </a:cubicBezTo>
                  <a:cubicBezTo>
                    <a:pt x="4641" y="1892"/>
                    <a:pt x="4632" y="1892"/>
                    <a:pt x="4622" y="1892"/>
                  </a:cubicBezTo>
                  <a:cubicBezTo>
                    <a:pt x="4508" y="1892"/>
                    <a:pt x="4417" y="1986"/>
                    <a:pt x="4417" y="2101"/>
                  </a:cubicBezTo>
                  <a:lnTo>
                    <a:pt x="4417" y="2421"/>
                  </a:lnTo>
                  <a:lnTo>
                    <a:pt x="3921" y="2421"/>
                  </a:lnTo>
                  <a:cubicBezTo>
                    <a:pt x="3952" y="2278"/>
                    <a:pt x="3968" y="2133"/>
                    <a:pt x="3968" y="1985"/>
                  </a:cubicBezTo>
                  <a:cubicBezTo>
                    <a:pt x="3968" y="891"/>
                    <a:pt x="3082" y="1"/>
                    <a:pt x="19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 name="Google Shape;2703;p48"/>
          <p:cNvGrpSpPr/>
          <p:nvPr/>
        </p:nvGrpSpPr>
        <p:grpSpPr>
          <a:xfrm>
            <a:off x="4040306" y="1942550"/>
            <a:ext cx="357250" cy="357250"/>
            <a:chOff x="4049800" y="1751175"/>
            <a:chExt cx="357250" cy="357250"/>
          </a:xfrm>
        </p:grpSpPr>
        <p:sp>
          <p:nvSpPr>
            <p:cNvPr id="2704" name="Google Shape;2704;p48"/>
            <p:cNvSpPr/>
            <p:nvPr/>
          </p:nvSpPr>
          <p:spPr>
            <a:xfrm>
              <a:off x="4049800" y="1751175"/>
              <a:ext cx="357250" cy="357250"/>
            </a:xfrm>
            <a:custGeom>
              <a:avLst/>
              <a:gdLst/>
              <a:ahLst/>
              <a:cxnLst/>
              <a:rect l="l" t="t" r="r" b="b"/>
              <a:pathLst>
                <a:path w="14290" h="14290" extrusionOk="0">
                  <a:moveTo>
                    <a:pt x="628" y="1"/>
                  </a:moveTo>
                  <a:cubicBezTo>
                    <a:pt x="282" y="1"/>
                    <a:pt x="0" y="282"/>
                    <a:pt x="0" y="628"/>
                  </a:cubicBezTo>
                  <a:lnTo>
                    <a:pt x="0" y="14069"/>
                  </a:lnTo>
                  <a:cubicBezTo>
                    <a:pt x="0" y="14189"/>
                    <a:pt x="96" y="14290"/>
                    <a:pt x="219" y="14290"/>
                  </a:cubicBezTo>
                  <a:lnTo>
                    <a:pt x="2887" y="14290"/>
                  </a:lnTo>
                  <a:cubicBezTo>
                    <a:pt x="2910" y="14290"/>
                    <a:pt x="2930" y="14281"/>
                    <a:pt x="2943" y="14263"/>
                  </a:cubicBezTo>
                  <a:cubicBezTo>
                    <a:pt x="3117" y="14082"/>
                    <a:pt x="2994" y="13870"/>
                    <a:pt x="2818" y="13870"/>
                  </a:cubicBezTo>
                  <a:lnTo>
                    <a:pt x="492" y="13870"/>
                  </a:lnTo>
                  <a:cubicBezTo>
                    <a:pt x="451" y="13870"/>
                    <a:pt x="418" y="13836"/>
                    <a:pt x="418" y="13798"/>
                  </a:cubicBezTo>
                  <a:lnTo>
                    <a:pt x="418" y="2651"/>
                  </a:lnTo>
                  <a:lnTo>
                    <a:pt x="2916" y="2651"/>
                  </a:lnTo>
                  <a:cubicBezTo>
                    <a:pt x="3021" y="2651"/>
                    <a:pt x="3119" y="2573"/>
                    <a:pt x="3131" y="2468"/>
                  </a:cubicBezTo>
                  <a:cubicBezTo>
                    <a:pt x="3149" y="2338"/>
                    <a:pt x="3046" y="2233"/>
                    <a:pt x="2925" y="2233"/>
                  </a:cubicBezTo>
                  <a:lnTo>
                    <a:pt x="418" y="2233"/>
                  </a:lnTo>
                  <a:lnTo>
                    <a:pt x="418" y="628"/>
                  </a:lnTo>
                  <a:cubicBezTo>
                    <a:pt x="418" y="514"/>
                    <a:pt x="512" y="418"/>
                    <a:pt x="628" y="418"/>
                  </a:cubicBezTo>
                  <a:lnTo>
                    <a:pt x="13660" y="418"/>
                  </a:lnTo>
                  <a:cubicBezTo>
                    <a:pt x="13776" y="418"/>
                    <a:pt x="13870" y="514"/>
                    <a:pt x="13870" y="628"/>
                  </a:cubicBezTo>
                  <a:lnTo>
                    <a:pt x="13870" y="2233"/>
                  </a:lnTo>
                  <a:lnTo>
                    <a:pt x="3908" y="2233"/>
                  </a:lnTo>
                  <a:cubicBezTo>
                    <a:pt x="3800" y="2233"/>
                    <a:pt x="3702" y="2312"/>
                    <a:pt x="3691" y="2416"/>
                  </a:cubicBezTo>
                  <a:cubicBezTo>
                    <a:pt x="3675" y="2544"/>
                    <a:pt x="3776" y="2651"/>
                    <a:pt x="3899" y="2651"/>
                  </a:cubicBezTo>
                  <a:lnTo>
                    <a:pt x="13870" y="2651"/>
                  </a:lnTo>
                  <a:lnTo>
                    <a:pt x="13870" y="13660"/>
                  </a:lnTo>
                  <a:cubicBezTo>
                    <a:pt x="13870" y="13776"/>
                    <a:pt x="13776" y="13870"/>
                    <a:pt x="13660" y="13870"/>
                  </a:cubicBezTo>
                  <a:lnTo>
                    <a:pt x="3803" y="13870"/>
                  </a:lnTo>
                  <a:cubicBezTo>
                    <a:pt x="3698" y="13870"/>
                    <a:pt x="3599" y="13948"/>
                    <a:pt x="3588" y="14055"/>
                  </a:cubicBezTo>
                  <a:cubicBezTo>
                    <a:pt x="3573" y="14182"/>
                    <a:pt x="3673" y="14290"/>
                    <a:pt x="3796" y="14290"/>
                  </a:cubicBezTo>
                  <a:lnTo>
                    <a:pt x="13660" y="14290"/>
                  </a:lnTo>
                  <a:cubicBezTo>
                    <a:pt x="14006" y="14290"/>
                    <a:pt x="14289" y="14006"/>
                    <a:pt x="14289" y="13660"/>
                  </a:cubicBezTo>
                  <a:lnTo>
                    <a:pt x="14289" y="628"/>
                  </a:lnTo>
                  <a:cubicBezTo>
                    <a:pt x="14289" y="280"/>
                    <a:pt x="14006" y="1"/>
                    <a:pt x="136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8"/>
            <p:cNvSpPr/>
            <p:nvPr/>
          </p:nvSpPr>
          <p:spPr>
            <a:xfrm>
              <a:off x="4067225" y="1768650"/>
              <a:ext cx="31450" cy="31450"/>
            </a:xfrm>
            <a:custGeom>
              <a:avLst/>
              <a:gdLst/>
              <a:ahLst/>
              <a:cxnLst/>
              <a:rect l="l" t="t" r="r" b="b"/>
              <a:pathLst>
                <a:path w="1258" h="1258" extrusionOk="0">
                  <a:moveTo>
                    <a:pt x="627" y="420"/>
                  </a:moveTo>
                  <a:cubicBezTo>
                    <a:pt x="744" y="420"/>
                    <a:pt x="837" y="512"/>
                    <a:pt x="837" y="628"/>
                  </a:cubicBezTo>
                  <a:cubicBezTo>
                    <a:pt x="837" y="744"/>
                    <a:pt x="744" y="838"/>
                    <a:pt x="627" y="838"/>
                  </a:cubicBezTo>
                  <a:cubicBezTo>
                    <a:pt x="514" y="838"/>
                    <a:pt x="420" y="744"/>
                    <a:pt x="420" y="628"/>
                  </a:cubicBezTo>
                  <a:cubicBezTo>
                    <a:pt x="420" y="514"/>
                    <a:pt x="514" y="420"/>
                    <a:pt x="627" y="420"/>
                  </a:cubicBezTo>
                  <a:close/>
                  <a:moveTo>
                    <a:pt x="627" y="1"/>
                  </a:moveTo>
                  <a:cubicBezTo>
                    <a:pt x="281" y="1"/>
                    <a:pt x="0" y="284"/>
                    <a:pt x="0" y="628"/>
                  </a:cubicBezTo>
                  <a:cubicBezTo>
                    <a:pt x="0" y="976"/>
                    <a:pt x="281" y="1258"/>
                    <a:pt x="627" y="1258"/>
                  </a:cubicBezTo>
                  <a:cubicBezTo>
                    <a:pt x="973" y="1258"/>
                    <a:pt x="1257" y="976"/>
                    <a:pt x="1257" y="628"/>
                  </a:cubicBezTo>
                  <a:cubicBezTo>
                    <a:pt x="1257" y="282"/>
                    <a:pt x="973" y="1"/>
                    <a:pt x="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8"/>
            <p:cNvSpPr/>
            <p:nvPr/>
          </p:nvSpPr>
          <p:spPr>
            <a:xfrm>
              <a:off x="4106275" y="1768650"/>
              <a:ext cx="31450" cy="31450"/>
            </a:xfrm>
            <a:custGeom>
              <a:avLst/>
              <a:gdLst/>
              <a:ahLst/>
              <a:cxnLst/>
              <a:rect l="l" t="t" r="r" b="b"/>
              <a:pathLst>
                <a:path w="1258" h="1258" extrusionOk="0">
                  <a:moveTo>
                    <a:pt x="628" y="420"/>
                  </a:moveTo>
                  <a:cubicBezTo>
                    <a:pt x="744" y="420"/>
                    <a:pt x="838" y="514"/>
                    <a:pt x="838" y="628"/>
                  </a:cubicBezTo>
                  <a:cubicBezTo>
                    <a:pt x="838" y="744"/>
                    <a:pt x="744" y="838"/>
                    <a:pt x="628" y="838"/>
                  </a:cubicBezTo>
                  <a:cubicBezTo>
                    <a:pt x="514" y="838"/>
                    <a:pt x="421" y="744"/>
                    <a:pt x="421" y="628"/>
                  </a:cubicBezTo>
                  <a:cubicBezTo>
                    <a:pt x="421" y="514"/>
                    <a:pt x="514" y="420"/>
                    <a:pt x="628" y="420"/>
                  </a:cubicBezTo>
                  <a:close/>
                  <a:moveTo>
                    <a:pt x="628" y="1"/>
                  </a:moveTo>
                  <a:cubicBezTo>
                    <a:pt x="282" y="1"/>
                    <a:pt x="1" y="284"/>
                    <a:pt x="1" y="628"/>
                  </a:cubicBezTo>
                  <a:cubicBezTo>
                    <a:pt x="1" y="974"/>
                    <a:pt x="282" y="1258"/>
                    <a:pt x="628" y="1258"/>
                  </a:cubicBezTo>
                  <a:cubicBezTo>
                    <a:pt x="974" y="1258"/>
                    <a:pt x="1258" y="976"/>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8"/>
            <p:cNvSpPr/>
            <p:nvPr/>
          </p:nvSpPr>
          <p:spPr>
            <a:xfrm>
              <a:off x="4145350" y="1768650"/>
              <a:ext cx="31450" cy="31450"/>
            </a:xfrm>
            <a:custGeom>
              <a:avLst/>
              <a:gdLst/>
              <a:ahLst/>
              <a:cxnLst/>
              <a:rect l="l" t="t" r="r" b="b"/>
              <a:pathLst>
                <a:path w="1258" h="1258" extrusionOk="0">
                  <a:moveTo>
                    <a:pt x="628" y="420"/>
                  </a:moveTo>
                  <a:cubicBezTo>
                    <a:pt x="744" y="420"/>
                    <a:pt x="838" y="514"/>
                    <a:pt x="838" y="628"/>
                  </a:cubicBezTo>
                  <a:cubicBezTo>
                    <a:pt x="838" y="744"/>
                    <a:pt x="744" y="838"/>
                    <a:pt x="628" y="838"/>
                  </a:cubicBezTo>
                  <a:cubicBezTo>
                    <a:pt x="514" y="838"/>
                    <a:pt x="420" y="744"/>
                    <a:pt x="420" y="628"/>
                  </a:cubicBezTo>
                  <a:cubicBezTo>
                    <a:pt x="420" y="514"/>
                    <a:pt x="514" y="420"/>
                    <a:pt x="628" y="420"/>
                  </a:cubicBezTo>
                  <a:close/>
                  <a:moveTo>
                    <a:pt x="628" y="1"/>
                  </a:moveTo>
                  <a:cubicBezTo>
                    <a:pt x="282" y="1"/>
                    <a:pt x="1" y="282"/>
                    <a:pt x="1" y="628"/>
                  </a:cubicBezTo>
                  <a:cubicBezTo>
                    <a:pt x="1" y="976"/>
                    <a:pt x="282" y="1258"/>
                    <a:pt x="628" y="1258"/>
                  </a:cubicBezTo>
                  <a:cubicBezTo>
                    <a:pt x="974" y="1258"/>
                    <a:pt x="1258" y="976"/>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8"/>
            <p:cNvSpPr/>
            <p:nvPr/>
          </p:nvSpPr>
          <p:spPr>
            <a:xfrm>
              <a:off x="4070725" y="1827825"/>
              <a:ext cx="315400" cy="259550"/>
            </a:xfrm>
            <a:custGeom>
              <a:avLst/>
              <a:gdLst/>
              <a:ahLst/>
              <a:cxnLst/>
              <a:rect l="l" t="t" r="r" b="b"/>
              <a:pathLst>
                <a:path w="12616" h="10382" extrusionOk="0">
                  <a:moveTo>
                    <a:pt x="6589" y="2434"/>
                  </a:moveTo>
                  <a:lnTo>
                    <a:pt x="6862" y="3155"/>
                  </a:lnTo>
                  <a:lnTo>
                    <a:pt x="6315" y="3155"/>
                  </a:lnTo>
                  <a:lnTo>
                    <a:pt x="6589" y="2434"/>
                  </a:lnTo>
                  <a:close/>
                  <a:moveTo>
                    <a:pt x="7018" y="3572"/>
                  </a:moveTo>
                  <a:lnTo>
                    <a:pt x="7261" y="4215"/>
                  </a:lnTo>
                  <a:lnTo>
                    <a:pt x="5917" y="4215"/>
                  </a:lnTo>
                  <a:lnTo>
                    <a:pt x="6158" y="3572"/>
                  </a:lnTo>
                  <a:close/>
                  <a:moveTo>
                    <a:pt x="3441" y="3970"/>
                  </a:moveTo>
                  <a:cubicBezTo>
                    <a:pt x="3533" y="3970"/>
                    <a:pt x="3609" y="4046"/>
                    <a:pt x="3609" y="4137"/>
                  </a:cubicBezTo>
                  <a:cubicBezTo>
                    <a:pt x="3609" y="4229"/>
                    <a:pt x="3533" y="4305"/>
                    <a:pt x="3441" y="4305"/>
                  </a:cubicBezTo>
                  <a:cubicBezTo>
                    <a:pt x="3350" y="4305"/>
                    <a:pt x="3274" y="4229"/>
                    <a:pt x="3274" y="4137"/>
                  </a:cubicBezTo>
                  <a:cubicBezTo>
                    <a:pt x="3274" y="4046"/>
                    <a:pt x="3345" y="3970"/>
                    <a:pt x="3441" y="3970"/>
                  </a:cubicBezTo>
                  <a:close/>
                  <a:moveTo>
                    <a:pt x="3238" y="2603"/>
                  </a:moveTo>
                  <a:lnTo>
                    <a:pt x="3238" y="3588"/>
                  </a:lnTo>
                  <a:cubicBezTo>
                    <a:pt x="3008" y="3673"/>
                    <a:pt x="2850" y="3901"/>
                    <a:pt x="2861" y="4162"/>
                  </a:cubicBezTo>
                  <a:cubicBezTo>
                    <a:pt x="2874" y="4461"/>
                    <a:pt x="3115" y="4707"/>
                    <a:pt x="3412" y="4722"/>
                  </a:cubicBezTo>
                  <a:cubicBezTo>
                    <a:pt x="3424" y="4723"/>
                    <a:pt x="3436" y="4723"/>
                    <a:pt x="3448" y="4723"/>
                  </a:cubicBezTo>
                  <a:cubicBezTo>
                    <a:pt x="3773" y="4723"/>
                    <a:pt x="4035" y="4460"/>
                    <a:pt x="4035" y="4137"/>
                  </a:cubicBezTo>
                  <a:cubicBezTo>
                    <a:pt x="4035" y="3885"/>
                    <a:pt x="3879" y="3673"/>
                    <a:pt x="3656" y="3586"/>
                  </a:cubicBezTo>
                  <a:lnTo>
                    <a:pt x="3656" y="2608"/>
                  </a:lnTo>
                  <a:lnTo>
                    <a:pt x="4633" y="4206"/>
                  </a:lnTo>
                  <a:cubicBezTo>
                    <a:pt x="4410" y="4452"/>
                    <a:pt x="3964" y="5041"/>
                    <a:pt x="3964" y="5783"/>
                  </a:cubicBezTo>
                  <a:lnTo>
                    <a:pt x="3964" y="5921"/>
                  </a:lnTo>
                  <a:lnTo>
                    <a:pt x="2930" y="5921"/>
                  </a:lnTo>
                  <a:lnTo>
                    <a:pt x="2930" y="5783"/>
                  </a:lnTo>
                  <a:cubicBezTo>
                    <a:pt x="2930" y="5041"/>
                    <a:pt x="2481" y="4452"/>
                    <a:pt x="2258" y="4206"/>
                  </a:cubicBezTo>
                  <a:lnTo>
                    <a:pt x="3238" y="2603"/>
                  </a:lnTo>
                  <a:close/>
                  <a:moveTo>
                    <a:pt x="4227" y="6336"/>
                  </a:moveTo>
                  <a:cubicBezTo>
                    <a:pt x="4267" y="6336"/>
                    <a:pt x="4299" y="6368"/>
                    <a:pt x="4299" y="6406"/>
                  </a:cubicBezTo>
                  <a:lnTo>
                    <a:pt x="4299" y="6685"/>
                  </a:lnTo>
                  <a:cubicBezTo>
                    <a:pt x="4299" y="6725"/>
                    <a:pt x="4267" y="6754"/>
                    <a:pt x="4227" y="6754"/>
                  </a:cubicBezTo>
                  <a:lnTo>
                    <a:pt x="2637" y="6754"/>
                  </a:lnTo>
                  <a:cubicBezTo>
                    <a:pt x="2597" y="6754"/>
                    <a:pt x="2568" y="6725"/>
                    <a:pt x="2568" y="6685"/>
                  </a:cubicBezTo>
                  <a:lnTo>
                    <a:pt x="2568" y="6406"/>
                  </a:lnTo>
                  <a:cubicBezTo>
                    <a:pt x="2568" y="6368"/>
                    <a:pt x="2597" y="6336"/>
                    <a:pt x="2637" y="6336"/>
                  </a:cubicBezTo>
                  <a:close/>
                  <a:moveTo>
                    <a:pt x="9851" y="5247"/>
                  </a:moveTo>
                  <a:lnTo>
                    <a:pt x="9820" y="5392"/>
                  </a:lnTo>
                  <a:cubicBezTo>
                    <a:pt x="9704" y="5961"/>
                    <a:pt x="9708" y="6551"/>
                    <a:pt x="9838" y="7118"/>
                  </a:cubicBezTo>
                  <a:lnTo>
                    <a:pt x="9067" y="7118"/>
                  </a:lnTo>
                  <a:cubicBezTo>
                    <a:pt x="9195" y="6551"/>
                    <a:pt x="9201" y="5961"/>
                    <a:pt x="9083" y="5392"/>
                  </a:cubicBezTo>
                  <a:lnTo>
                    <a:pt x="9052" y="5247"/>
                  </a:lnTo>
                  <a:close/>
                  <a:moveTo>
                    <a:pt x="3990" y="7145"/>
                  </a:moveTo>
                  <a:lnTo>
                    <a:pt x="3990" y="9964"/>
                  </a:lnTo>
                  <a:lnTo>
                    <a:pt x="2874" y="9964"/>
                  </a:lnTo>
                  <a:lnTo>
                    <a:pt x="2874" y="7145"/>
                  </a:lnTo>
                  <a:close/>
                  <a:moveTo>
                    <a:pt x="7368" y="4633"/>
                  </a:moveTo>
                  <a:lnTo>
                    <a:pt x="7368" y="9964"/>
                  </a:lnTo>
                  <a:lnTo>
                    <a:pt x="6810" y="9964"/>
                  </a:lnTo>
                  <a:lnTo>
                    <a:pt x="6810" y="4633"/>
                  </a:lnTo>
                  <a:close/>
                  <a:moveTo>
                    <a:pt x="10057" y="7535"/>
                  </a:moveTo>
                  <a:lnTo>
                    <a:pt x="9954" y="9964"/>
                  </a:lnTo>
                  <a:lnTo>
                    <a:pt x="8927" y="9964"/>
                  </a:lnTo>
                  <a:lnTo>
                    <a:pt x="8824" y="7535"/>
                  </a:lnTo>
                  <a:close/>
                  <a:moveTo>
                    <a:pt x="12195" y="420"/>
                  </a:moveTo>
                  <a:lnTo>
                    <a:pt x="12195" y="9964"/>
                  </a:lnTo>
                  <a:lnTo>
                    <a:pt x="10378" y="9964"/>
                  </a:lnTo>
                  <a:lnTo>
                    <a:pt x="10485" y="7495"/>
                  </a:lnTo>
                  <a:cubicBezTo>
                    <a:pt x="10490" y="7390"/>
                    <a:pt x="10452" y="7290"/>
                    <a:pt x="10383" y="7218"/>
                  </a:cubicBezTo>
                  <a:cubicBezTo>
                    <a:pt x="10351" y="7185"/>
                    <a:pt x="10311" y="7160"/>
                    <a:pt x="10271" y="7140"/>
                  </a:cubicBezTo>
                  <a:cubicBezTo>
                    <a:pt x="10126" y="6591"/>
                    <a:pt x="10110" y="6010"/>
                    <a:pt x="10224" y="5454"/>
                  </a:cubicBezTo>
                  <a:cubicBezTo>
                    <a:pt x="10240" y="5347"/>
                    <a:pt x="10300" y="5173"/>
                    <a:pt x="10289" y="5062"/>
                  </a:cubicBezTo>
                  <a:cubicBezTo>
                    <a:pt x="10543" y="4849"/>
                    <a:pt x="10720" y="4544"/>
                    <a:pt x="10775" y="4213"/>
                  </a:cubicBezTo>
                  <a:cubicBezTo>
                    <a:pt x="10822" y="3921"/>
                    <a:pt x="10816" y="3637"/>
                    <a:pt x="10755" y="3367"/>
                  </a:cubicBezTo>
                  <a:cubicBezTo>
                    <a:pt x="10733" y="3270"/>
                    <a:pt x="10649" y="3199"/>
                    <a:pt x="10554" y="3199"/>
                  </a:cubicBezTo>
                  <a:cubicBezTo>
                    <a:pt x="10553" y="3199"/>
                    <a:pt x="10551" y="3199"/>
                    <a:pt x="10550" y="3200"/>
                  </a:cubicBezTo>
                  <a:cubicBezTo>
                    <a:pt x="10412" y="3202"/>
                    <a:pt x="10320" y="3327"/>
                    <a:pt x="10349" y="3456"/>
                  </a:cubicBezTo>
                  <a:cubicBezTo>
                    <a:pt x="10398" y="3673"/>
                    <a:pt x="10400" y="3905"/>
                    <a:pt x="10362" y="4146"/>
                  </a:cubicBezTo>
                  <a:cubicBezTo>
                    <a:pt x="10318" y="4416"/>
                    <a:pt x="10159" y="4660"/>
                    <a:pt x="9932" y="4805"/>
                  </a:cubicBezTo>
                  <a:lnTo>
                    <a:pt x="9681" y="4805"/>
                  </a:lnTo>
                  <a:cubicBezTo>
                    <a:pt x="9775" y="4559"/>
                    <a:pt x="9815" y="4273"/>
                    <a:pt x="9809" y="3907"/>
                  </a:cubicBezTo>
                  <a:cubicBezTo>
                    <a:pt x="9807" y="3793"/>
                    <a:pt x="9717" y="3702"/>
                    <a:pt x="9601" y="3702"/>
                  </a:cubicBezTo>
                  <a:cubicBezTo>
                    <a:pt x="9599" y="3702"/>
                    <a:pt x="9598" y="3702"/>
                    <a:pt x="9597" y="3702"/>
                  </a:cubicBezTo>
                  <a:cubicBezTo>
                    <a:pt x="9483" y="3704"/>
                    <a:pt x="9391" y="3800"/>
                    <a:pt x="9391" y="3914"/>
                  </a:cubicBezTo>
                  <a:cubicBezTo>
                    <a:pt x="9396" y="4383"/>
                    <a:pt x="9318" y="4631"/>
                    <a:pt x="9222" y="4805"/>
                  </a:cubicBezTo>
                  <a:lnTo>
                    <a:pt x="8945" y="4805"/>
                  </a:lnTo>
                  <a:cubicBezTo>
                    <a:pt x="8746" y="4662"/>
                    <a:pt x="8599" y="4425"/>
                    <a:pt x="8534" y="4142"/>
                  </a:cubicBezTo>
                  <a:cubicBezTo>
                    <a:pt x="8485" y="3916"/>
                    <a:pt x="8500" y="3693"/>
                    <a:pt x="8576" y="3579"/>
                  </a:cubicBezTo>
                  <a:cubicBezTo>
                    <a:pt x="9034" y="2878"/>
                    <a:pt x="9201" y="2414"/>
                    <a:pt x="9246" y="2117"/>
                  </a:cubicBezTo>
                  <a:cubicBezTo>
                    <a:pt x="9447" y="2233"/>
                    <a:pt x="9713" y="2418"/>
                    <a:pt x="9938" y="2677"/>
                  </a:cubicBezTo>
                  <a:cubicBezTo>
                    <a:pt x="9982" y="2728"/>
                    <a:pt x="10044" y="2755"/>
                    <a:pt x="10106" y="2755"/>
                  </a:cubicBezTo>
                  <a:cubicBezTo>
                    <a:pt x="10151" y="2755"/>
                    <a:pt x="10195" y="2741"/>
                    <a:pt x="10233" y="2711"/>
                  </a:cubicBezTo>
                  <a:cubicBezTo>
                    <a:pt x="10327" y="2635"/>
                    <a:pt x="10338" y="2498"/>
                    <a:pt x="10262" y="2409"/>
                  </a:cubicBezTo>
                  <a:cubicBezTo>
                    <a:pt x="9914" y="2005"/>
                    <a:pt x="9483" y="1755"/>
                    <a:pt x="9260" y="1648"/>
                  </a:cubicBezTo>
                  <a:cubicBezTo>
                    <a:pt x="9218" y="1628"/>
                    <a:pt x="9174" y="1618"/>
                    <a:pt x="9130" y="1618"/>
                  </a:cubicBezTo>
                  <a:cubicBezTo>
                    <a:pt x="9076" y="1618"/>
                    <a:pt x="9023" y="1633"/>
                    <a:pt x="8976" y="1663"/>
                  </a:cubicBezTo>
                  <a:cubicBezTo>
                    <a:pt x="8889" y="1719"/>
                    <a:pt x="8842" y="1815"/>
                    <a:pt x="8844" y="1918"/>
                  </a:cubicBezTo>
                  <a:cubicBezTo>
                    <a:pt x="8849" y="2054"/>
                    <a:pt x="8800" y="2467"/>
                    <a:pt x="8228" y="3347"/>
                  </a:cubicBezTo>
                  <a:cubicBezTo>
                    <a:pt x="8087" y="3559"/>
                    <a:pt x="8052" y="3892"/>
                    <a:pt x="8130" y="4233"/>
                  </a:cubicBezTo>
                  <a:cubicBezTo>
                    <a:pt x="8206" y="4568"/>
                    <a:pt x="8375" y="4865"/>
                    <a:pt x="8608" y="5066"/>
                  </a:cubicBezTo>
                  <a:cubicBezTo>
                    <a:pt x="8590" y="5066"/>
                    <a:pt x="8666" y="5425"/>
                    <a:pt x="8670" y="5454"/>
                  </a:cubicBezTo>
                  <a:cubicBezTo>
                    <a:pt x="8786" y="6008"/>
                    <a:pt x="8768" y="6589"/>
                    <a:pt x="8625" y="7140"/>
                  </a:cubicBezTo>
                  <a:cubicBezTo>
                    <a:pt x="8585" y="7160"/>
                    <a:pt x="8547" y="7185"/>
                    <a:pt x="8514" y="7218"/>
                  </a:cubicBezTo>
                  <a:cubicBezTo>
                    <a:pt x="8445" y="7292"/>
                    <a:pt x="8407" y="7392"/>
                    <a:pt x="8411" y="7495"/>
                  </a:cubicBezTo>
                  <a:lnTo>
                    <a:pt x="8518" y="9964"/>
                  </a:lnTo>
                  <a:lnTo>
                    <a:pt x="7788" y="9964"/>
                  </a:lnTo>
                  <a:lnTo>
                    <a:pt x="7788" y="4573"/>
                  </a:lnTo>
                  <a:cubicBezTo>
                    <a:pt x="7788" y="4443"/>
                    <a:pt x="7766" y="4320"/>
                    <a:pt x="7721" y="4200"/>
                  </a:cubicBezTo>
                  <a:lnTo>
                    <a:pt x="6799" y="1753"/>
                  </a:lnTo>
                  <a:cubicBezTo>
                    <a:pt x="6768" y="1672"/>
                    <a:pt x="6690" y="1617"/>
                    <a:pt x="6603" y="1617"/>
                  </a:cubicBezTo>
                  <a:cubicBezTo>
                    <a:pt x="6516" y="1617"/>
                    <a:pt x="6437" y="1670"/>
                    <a:pt x="6408" y="1753"/>
                  </a:cubicBezTo>
                  <a:lnTo>
                    <a:pt x="5484" y="4200"/>
                  </a:lnTo>
                  <a:cubicBezTo>
                    <a:pt x="5439" y="4320"/>
                    <a:pt x="5417" y="4445"/>
                    <a:pt x="5417" y="4573"/>
                  </a:cubicBezTo>
                  <a:lnTo>
                    <a:pt x="5417" y="7187"/>
                  </a:lnTo>
                  <a:cubicBezTo>
                    <a:pt x="5417" y="7296"/>
                    <a:pt x="5500" y="7388"/>
                    <a:pt x="5607" y="7390"/>
                  </a:cubicBezTo>
                  <a:cubicBezTo>
                    <a:pt x="5608" y="7390"/>
                    <a:pt x="5610" y="7390"/>
                    <a:pt x="5611" y="7390"/>
                  </a:cubicBezTo>
                  <a:cubicBezTo>
                    <a:pt x="5721" y="7390"/>
                    <a:pt x="5808" y="7304"/>
                    <a:pt x="5808" y="7196"/>
                  </a:cubicBezTo>
                  <a:lnTo>
                    <a:pt x="5808" y="4633"/>
                  </a:lnTo>
                  <a:lnTo>
                    <a:pt x="6366" y="4633"/>
                  </a:lnTo>
                  <a:lnTo>
                    <a:pt x="6366" y="9964"/>
                  </a:lnTo>
                  <a:lnTo>
                    <a:pt x="5808" y="9964"/>
                  </a:lnTo>
                  <a:lnTo>
                    <a:pt x="5808" y="8169"/>
                  </a:lnTo>
                  <a:cubicBezTo>
                    <a:pt x="5808" y="8064"/>
                    <a:pt x="5730" y="7966"/>
                    <a:pt x="5623" y="7955"/>
                  </a:cubicBezTo>
                  <a:cubicBezTo>
                    <a:pt x="5613" y="7954"/>
                    <a:pt x="5603" y="7953"/>
                    <a:pt x="5593" y="7953"/>
                  </a:cubicBezTo>
                  <a:cubicBezTo>
                    <a:pt x="5479" y="7953"/>
                    <a:pt x="5388" y="8047"/>
                    <a:pt x="5388" y="8160"/>
                  </a:cubicBezTo>
                  <a:lnTo>
                    <a:pt x="5388" y="9964"/>
                  </a:lnTo>
                  <a:lnTo>
                    <a:pt x="4412" y="9964"/>
                  </a:lnTo>
                  <a:lnTo>
                    <a:pt x="4412" y="7122"/>
                  </a:lnTo>
                  <a:cubicBezTo>
                    <a:pt x="4591" y="7051"/>
                    <a:pt x="4718" y="6874"/>
                    <a:pt x="4718" y="6671"/>
                  </a:cubicBezTo>
                  <a:lnTo>
                    <a:pt x="4718" y="6397"/>
                  </a:lnTo>
                  <a:cubicBezTo>
                    <a:pt x="4718" y="6171"/>
                    <a:pt x="4566" y="5979"/>
                    <a:pt x="4357" y="5921"/>
                  </a:cubicBezTo>
                  <a:lnTo>
                    <a:pt x="4357" y="5758"/>
                  </a:lnTo>
                  <a:cubicBezTo>
                    <a:pt x="4357" y="4983"/>
                    <a:pt x="4984" y="4376"/>
                    <a:pt x="4991" y="4372"/>
                  </a:cubicBezTo>
                  <a:cubicBezTo>
                    <a:pt x="5062" y="4305"/>
                    <a:pt x="5076" y="4198"/>
                    <a:pt x="5026" y="4115"/>
                  </a:cubicBezTo>
                  <a:lnTo>
                    <a:pt x="3700" y="1884"/>
                  </a:lnTo>
                  <a:cubicBezTo>
                    <a:pt x="3644" y="1788"/>
                    <a:pt x="3542" y="1730"/>
                    <a:pt x="3432" y="1730"/>
                  </a:cubicBezTo>
                  <a:cubicBezTo>
                    <a:pt x="3323" y="1730"/>
                    <a:pt x="3220" y="1788"/>
                    <a:pt x="3164" y="1884"/>
                  </a:cubicBezTo>
                  <a:lnTo>
                    <a:pt x="1843" y="4115"/>
                  </a:lnTo>
                  <a:cubicBezTo>
                    <a:pt x="1791" y="4198"/>
                    <a:pt x="1809" y="4307"/>
                    <a:pt x="1878" y="4372"/>
                  </a:cubicBezTo>
                  <a:cubicBezTo>
                    <a:pt x="1883" y="4376"/>
                    <a:pt x="2512" y="4977"/>
                    <a:pt x="2512" y="5758"/>
                  </a:cubicBezTo>
                  <a:lnTo>
                    <a:pt x="2512" y="5921"/>
                  </a:lnTo>
                  <a:cubicBezTo>
                    <a:pt x="2303" y="5979"/>
                    <a:pt x="2149" y="6169"/>
                    <a:pt x="2149" y="6397"/>
                  </a:cubicBezTo>
                  <a:lnTo>
                    <a:pt x="2149" y="6671"/>
                  </a:lnTo>
                  <a:cubicBezTo>
                    <a:pt x="2149" y="6877"/>
                    <a:pt x="2278" y="7051"/>
                    <a:pt x="2457" y="7122"/>
                  </a:cubicBezTo>
                  <a:lnTo>
                    <a:pt x="2457" y="9964"/>
                  </a:lnTo>
                  <a:lnTo>
                    <a:pt x="418" y="9964"/>
                  </a:lnTo>
                  <a:lnTo>
                    <a:pt x="418" y="420"/>
                  </a:lnTo>
                  <a:close/>
                  <a:moveTo>
                    <a:pt x="208" y="0"/>
                  </a:moveTo>
                  <a:cubicBezTo>
                    <a:pt x="94" y="0"/>
                    <a:pt x="1" y="96"/>
                    <a:pt x="1" y="210"/>
                  </a:cubicBezTo>
                  <a:lnTo>
                    <a:pt x="1" y="10174"/>
                  </a:lnTo>
                  <a:cubicBezTo>
                    <a:pt x="1" y="10288"/>
                    <a:pt x="94" y="10382"/>
                    <a:pt x="208" y="10382"/>
                  </a:cubicBezTo>
                  <a:lnTo>
                    <a:pt x="12405" y="10382"/>
                  </a:lnTo>
                  <a:cubicBezTo>
                    <a:pt x="12519" y="10382"/>
                    <a:pt x="12615" y="10288"/>
                    <a:pt x="12615" y="10174"/>
                  </a:cubicBezTo>
                  <a:lnTo>
                    <a:pt x="12615" y="210"/>
                  </a:lnTo>
                  <a:cubicBezTo>
                    <a:pt x="12615" y="96"/>
                    <a:pt x="12519" y="0"/>
                    <a:pt x="12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48"/>
          <p:cNvGrpSpPr/>
          <p:nvPr/>
        </p:nvGrpSpPr>
        <p:grpSpPr>
          <a:xfrm>
            <a:off x="4086956" y="2617200"/>
            <a:ext cx="263825" cy="357375"/>
            <a:chOff x="4096450" y="2377875"/>
            <a:chExt cx="263825" cy="357375"/>
          </a:xfrm>
        </p:grpSpPr>
        <p:sp>
          <p:nvSpPr>
            <p:cNvPr id="2710" name="Google Shape;2710;p48"/>
            <p:cNvSpPr/>
            <p:nvPr/>
          </p:nvSpPr>
          <p:spPr>
            <a:xfrm>
              <a:off x="4096450" y="2377875"/>
              <a:ext cx="263825" cy="357375"/>
            </a:xfrm>
            <a:custGeom>
              <a:avLst/>
              <a:gdLst/>
              <a:ahLst/>
              <a:cxnLst/>
              <a:rect l="l" t="t" r="r" b="b"/>
              <a:pathLst>
                <a:path w="10553" h="14295" extrusionOk="0">
                  <a:moveTo>
                    <a:pt x="8320" y="713"/>
                  </a:moveTo>
                  <a:lnTo>
                    <a:pt x="9847" y="2233"/>
                  </a:lnTo>
                  <a:lnTo>
                    <a:pt x="8530" y="2233"/>
                  </a:lnTo>
                  <a:cubicBezTo>
                    <a:pt x="8416" y="2233"/>
                    <a:pt x="8320" y="2140"/>
                    <a:pt x="8320" y="2026"/>
                  </a:cubicBezTo>
                  <a:lnTo>
                    <a:pt x="8320" y="713"/>
                  </a:lnTo>
                  <a:close/>
                  <a:moveTo>
                    <a:pt x="1287" y="6364"/>
                  </a:moveTo>
                  <a:lnTo>
                    <a:pt x="1287" y="6784"/>
                  </a:lnTo>
                  <a:lnTo>
                    <a:pt x="423" y="6784"/>
                  </a:lnTo>
                  <a:lnTo>
                    <a:pt x="423" y="6364"/>
                  </a:lnTo>
                  <a:close/>
                  <a:moveTo>
                    <a:pt x="2124" y="5779"/>
                  </a:moveTo>
                  <a:lnTo>
                    <a:pt x="2124" y="6784"/>
                  </a:lnTo>
                  <a:lnTo>
                    <a:pt x="1707" y="6784"/>
                  </a:lnTo>
                  <a:lnTo>
                    <a:pt x="1707" y="5779"/>
                  </a:lnTo>
                  <a:close/>
                  <a:moveTo>
                    <a:pt x="3381" y="5165"/>
                  </a:moveTo>
                  <a:lnTo>
                    <a:pt x="3381" y="6784"/>
                  </a:lnTo>
                  <a:lnTo>
                    <a:pt x="2544" y="6784"/>
                  </a:lnTo>
                  <a:lnTo>
                    <a:pt x="2544" y="5165"/>
                  </a:lnTo>
                  <a:close/>
                  <a:moveTo>
                    <a:pt x="4498" y="5777"/>
                  </a:moveTo>
                  <a:lnTo>
                    <a:pt x="4498" y="5779"/>
                  </a:lnTo>
                  <a:lnTo>
                    <a:pt x="4498" y="6839"/>
                  </a:lnTo>
                  <a:cubicBezTo>
                    <a:pt x="4263" y="6817"/>
                    <a:pt x="4026" y="6804"/>
                    <a:pt x="3799" y="6792"/>
                  </a:cubicBezTo>
                  <a:lnTo>
                    <a:pt x="3799" y="5777"/>
                  </a:lnTo>
                  <a:close/>
                  <a:moveTo>
                    <a:pt x="5558" y="4663"/>
                  </a:moveTo>
                  <a:lnTo>
                    <a:pt x="5558" y="6976"/>
                  </a:lnTo>
                  <a:cubicBezTo>
                    <a:pt x="5344" y="6942"/>
                    <a:pt x="5129" y="6911"/>
                    <a:pt x="4915" y="6884"/>
                  </a:cubicBezTo>
                  <a:lnTo>
                    <a:pt x="4915" y="4663"/>
                  </a:lnTo>
                  <a:close/>
                  <a:moveTo>
                    <a:pt x="7009" y="5861"/>
                  </a:moveTo>
                  <a:lnTo>
                    <a:pt x="7009" y="7288"/>
                  </a:lnTo>
                  <a:cubicBezTo>
                    <a:pt x="6677" y="7199"/>
                    <a:pt x="6331" y="7118"/>
                    <a:pt x="5976" y="7051"/>
                  </a:cubicBezTo>
                  <a:lnTo>
                    <a:pt x="5976" y="5861"/>
                  </a:lnTo>
                  <a:close/>
                  <a:moveTo>
                    <a:pt x="7985" y="5024"/>
                  </a:moveTo>
                  <a:lnTo>
                    <a:pt x="7985" y="6062"/>
                  </a:lnTo>
                  <a:cubicBezTo>
                    <a:pt x="7985" y="6170"/>
                    <a:pt x="8063" y="6268"/>
                    <a:pt x="8170" y="6277"/>
                  </a:cubicBezTo>
                  <a:cubicBezTo>
                    <a:pt x="8180" y="6278"/>
                    <a:pt x="8190" y="6279"/>
                    <a:pt x="8200" y="6279"/>
                  </a:cubicBezTo>
                  <a:cubicBezTo>
                    <a:pt x="8314" y="6279"/>
                    <a:pt x="8405" y="6185"/>
                    <a:pt x="8405" y="6071"/>
                  </a:cubicBezTo>
                  <a:lnTo>
                    <a:pt x="8405" y="5694"/>
                  </a:lnTo>
                  <a:lnTo>
                    <a:pt x="8822" y="5694"/>
                  </a:lnTo>
                  <a:lnTo>
                    <a:pt x="8822" y="7969"/>
                  </a:lnTo>
                  <a:cubicBezTo>
                    <a:pt x="8690" y="7902"/>
                    <a:pt x="8552" y="7835"/>
                    <a:pt x="8405" y="7770"/>
                  </a:cubicBezTo>
                  <a:lnTo>
                    <a:pt x="8405" y="7056"/>
                  </a:lnTo>
                  <a:cubicBezTo>
                    <a:pt x="8405" y="6951"/>
                    <a:pt x="8324" y="6853"/>
                    <a:pt x="8219" y="6842"/>
                  </a:cubicBezTo>
                  <a:cubicBezTo>
                    <a:pt x="8210" y="6841"/>
                    <a:pt x="8202" y="6840"/>
                    <a:pt x="8193" y="6840"/>
                  </a:cubicBezTo>
                  <a:cubicBezTo>
                    <a:pt x="8076" y="6840"/>
                    <a:pt x="7985" y="6935"/>
                    <a:pt x="7985" y="7049"/>
                  </a:cubicBezTo>
                  <a:lnTo>
                    <a:pt x="7985" y="7601"/>
                  </a:lnTo>
                  <a:cubicBezTo>
                    <a:pt x="7838" y="7545"/>
                    <a:pt x="7641" y="7478"/>
                    <a:pt x="7427" y="7409"/>
                  </a:cubicBezTo>
                  <a:lnTo>
                    <a:pt x="7427" y="5649"/>
                  </a:lnTo>
                  <a:cubicBezTo>
                    <a:pt x="7427" y="5535"/>
                    <a:pt x="7333" y="5442"/>
                    <a:pt x="7217" y="5442"/>
                  </a:cubicBezTo>
                  <a:lnTo>
                    <a:pt x="6898" y="5442"/>
                  </a:lnTo>
                  <a:lnTo>
                    <a:pt x="6898" y="5024"/>
                  </a:lnTo>
                  <a:close/>
                  <a:moveTo>
                    <a:pt x="10135" y="7087"/>
                  </a:moveTo>
                  <a:lnTo>
                    <a:pt x="10135" y="8980"/>
                  </a:lnTo>
                  <a:cubicBezTo>
                    <a:pt x="9918" y="8706"/>
                    <a:pt x="9621" y="8447"/>
                    <a:pt x="9242" y="8206"/>
                  </a:cubicBezTo>
                  <a:lnTo>
                    <a:pt x="9242" y="7087"/>
                  </a:lnTo>
                  <a:close/>
                  <a:moveTo>
                    <a:pt x="5192" y="7342"/>
                  </a:moveTo>
                  <a:cubicBezTo>
                    <a:pt x="6741" y="7581"/>
                    <a:pt x="8364" y="7980"/>
                    <a:pt x="9492" y="8913"/>
                  </a:cubicBezTo>
                  <a:cubicBezTo>
                    <a:pt x="9914" y="9282"/>
                    <a:pt x="10146" y="9719"/>
                    <a:pt x="10135" y="10159"/>
                  </a:cubicBezTo>
                  <a:lnTo>
                    <a:pt x="8588" y="10159"/>
                  </a:lnTo>
                  <a:cubicBezTo>
                    <a:pt x="8119" y="9103"/>
                    <a:pt x="7210" y="8237"/>
                    <a:pt x="5942" y="7645"/>
                  </a:cubicBezTo>
                  <a:cubicBezTo>
                    <a:pt x="5701" y="7534"/>
                    <a:pt x="5451" y="7433"/>
                    <a:pt x="5192" y="7342"/>
                  </a:cubicBezTo>
                  <a:close/>
                  <a:moveTo>
                    <a:pt x="222" y="1"/>
                  </a:moveTo>
                  <a:cubicBezTo>
                    <a:pt x="101" y="1"/>
                    <a:pt x="1" y="99"/>
                    <a:pt x="1" y="222"/>
                  </a:cubicBezTo>
                  <a:lnTo>
                    <a:pt x="1" y="8159"/>
                  </a:lnTo>
                  <a:cubicBezTo>
                    <a:pt x="1" y="8266"/>
                    <a:pt x="79" y="8362"/>
                    <a:pt x="184" y="8373"/>
                  </a:cubicBezTo>
                  <a:cubicBezTo>
                    <a:pt x="194" y="8375"/>
                    <a:pt x="204" y="8375"/>
                    <a:pt x="214" y="8375"/>
                  </a:cubicBezTo>
                  <a:cubicBezTo>
                    <a:pt x="329" y="8375"/>
                    <a:pt x="418" y="8281"/>
                    <a:pt x="418" y="8168"/>
                  </a:cubicBezTo>
                  <a:lnTo>
                    <a:pt x="418" y="7206"/>
                  </a:lnTo>
                  <a:lnTo>
                    <a:pt x="1631" y="7206"/>
                  </a:lnTo>
                  <a:cubicBezTo>
                    <a:pt x="4750" y="7206"/>
                    <a:pt x="7201" y="8329"/>
                    <a:pt x="8126" y="10164"/>
                  </a:cubicBezTo>
                  <a:lnTo>
                    <a:pt x="6802" y="10164"/>
                  </a:lnTo>
                  <a:cubicBezTo>
                    <a:pt x="6697" y="10164"/>
                    <a:pt x="6598" y="10242"/>
                    <a:pt x="6587" y="10347"/>
                  </a:cubicBezTo>
                  <a:cubicBezTo>
                    <a:pt x="6569" y="10476"/>
                    <a:pt x="6670" y="10581"/>
                    <a:pt x="6793" y="10581"/>
                  </a:cubicBezTo>
                  <a:lnTo>
                    <a:pt x="10130" y="10581"/>
                  </a:lnTo>
                  <a:lnTo>
                    <a:pt x="10130" y="13665"/>
                  </a:lnTo>
                  <a:cubicBezTo>
                    <a:pt x="10130" y="13781"/>
                    <a:pt x="10037" y="13874"/>
                    <a:pt x="9923" y="13874"/>
                  </a:cubicBezTo>
                  <a:lnTo>
                    <a:pt x="628" y="13874"/>
                  </a:lnTo>
                  <a:cubicBezTo>
                    <a:pt x="514" y="13874"/>
                    <a:pt x="418" y="13781"/>
                    <a:pt x="418" y="13665"/>
                  </a:cubicBezTo>
                  <a:lnTo>
                    <a:pt x="418" y="10581"/>
                  </a:lnTo>
                  <a:lnTo>
                    <a:pt x="5808" y="10581"/>
                  </a:lnTo>
                  <a:cubicBezTo>
                    <a:pt x="5915" y="10581"/>
                    <a:pt x="6011" y="10503"/>
                    <a:pt x="6022" y="10398"/>
                  </a:cubicBezTo>
                  <a:cubicBezTo>
                    <a:pt x="6040" y="10269"/>
                    <a:pt x="5940" y="10164"/>
                    <a:pt x="5817" y="10164"/>
                  </a:cubicBezTo>
                  <a:lnTo>
                    <a:pt x="418" y="10164"/>
                  </a:lnTo>
                  <a:lnTo>
                    <a:pt x="418" y="9152"/>
                  </a:lnTo>
                  <a:cubicBezTo>
                    <a:pt x="418" y="9047"/>
                    <a:pt x="340" y="8949"/>
                    <a:pt x="235" y="8938"/>
                  </a:cubicBezTo>
                  <a:cubicBezTo>
                    <a:pt x="225" y="8937"/>
                    <a:pt x="215" y="8936"/>
                    <a:pt x="206" y="8936"/>
                  </a:cubicBezTo>
                  <a:cubicBezTo>
                    <a:pt x="90" y="8936"/>
                    <a:pt x="1" y="9030"/>
                    <a:pt x="1" y="9143"/>
                  </a:cubicBezTo>
                  <a:lnTo>
                    <a:pt x="1" y="13665"/>
                  </a:lnTo>
                  <a:cubicBezTo>
                    <a:pt x="1" y="14011"/>
                    <a:pt x="282" y="14294"/>
                    <a:pt x="628" y="14294"/>
                  </a:cubicBezTo>
                  <a:lnTo>
                    <a:pt x="9923" y="14294"/>
                  </a:lnTo>
                  <a:cubicBezTo>
                    <a:pt x="10269" y="14294"/>
                    <a:pt x="10550" y="14011"/>
                    <a:pt x="10550" y="13665"/>
                  </a:cubicBezTo>
                  <a:lnTo>
                    <a:pt x="10550" y="2506"/>
                  </a:lnTo>
                  <a:cubicBezTo>
                    <a:pt x="10552" y="2410"/>
                    <a:pt x="10517" y="2318"/>
                    <a:pt x="10450" y="2254"/>
                  </a:cubicBezTo>
                  <a:lnTo>
                    <a:pt x="8286" y="101"/>
                  </a:lnTo>
                  <a:cubicBezTo>
                    <a:pt x="8219" y="39"/>
                    <a:pt x="8132" y="1"/>
                    <a:pt x="8041" y="1"/>
                  </a:cubicBezTo>
                  <a:lnTo>
                    <a:pt x="3863" y="1"/>
                  </a:lnTo>
                  <a:cubicBezTo>
                    <a:pt x="3756" y="1"/>
                    <a:pt x="3660" y="79"/>
                    <a:pt x="3649" y="186"/>
                  </a:cubicBezTo>
                  <a:cubicBezTo>
                    <a:pt x="3631" y="313"/>
                    <a:pt x="3732" y="421"/>
                    <a:pt x="3855" y="421"/>
                  </a:cubicBezTo>
                  <a:lnTo>
                    <a:pt x="7902" y="421"/>
                  </a:lnTo>
                  <a:lnTo>
                    <a:pt x="7902" y="2026"/>
                  </a:lnTo>
                  <a:cubicBezTo>
                    <a:pt x="7902" y="2372"/>
                    <a:pt x="8184" y="2653"/>
                    <a:pt x="8530" y="2653"/>
                  </a:cubicBezTo>
                  <a:lnTo>
                    <a:pt x="10135" y="2653"/>
                  </a:lnTo>
                  <a:lnTo>
                    <a:pt x="10135" y="6672"/>
                  </a:lnTo>
                  <a:lnTo>
                    <a:pt x="9242" y="6672"/>
                  </a:lnTo>
                  <a:lnTo>
                    <a:pt x="9242" y="5486"/>
                  </a:lnTo>
                  <a:cubicBezTo>
                    <a:pt x="9242" y="5370"/>
                    <a:pt x="9146" y="5277"/>
                    <a:pt x="9032" y="5277"/>
                  </a:cubicBezTo>
                  <a:lnTo>
                    <a:pt x="8405" y="5277"/>
                  </a:lnTo>
                  <a:lnTo>
                    <a:pt x="8405" y="4817"/>
                  </a:lnTo>
                  <a:cubicBezTo>
                    <a:pt x="8405" y="4700"/>
                    <a:pt x="8309" y="4607"/>
                    <a:pt x="8195" y="4607"/>
                  </a:cubicBezTo>
                  <a:lnTo>
                    <a:pt x="6688" y="4607"/>
                  </a:lnTo>
                  <a:cubicBezTo>
                    <a:pt x="6572" y="4607"/>
                    <a:pt x="6478" y="4700"/>
                    <a:pt x="6478" y="4817"/>
                  </a:cubicBezTo>
                  <a:lnTo>
                    <a:pt x="6478" y="5444"/>
                  </a:lnTo>
                  <a:lnTo>
                    <a:pt x="5976" y="5444"/>
                  </a:lnTo>
                  <a:lnTo>
                    <a:pt x="5976" y="4453"/>
                  </a:lnTo>
                  <a:cubicBezTo>
                    <a:pt x="5976" y="4339"/>
                    <a:pt x="5882" y="4243"/>
                    <a:pt x="5766" y="4243"/>
                  </a:cubicBezTo>
                  <a:lnTo>
                    <a:pt x="4705" y="4243"/>
                  </a:lnTo>
                  <a:cubicBezTo>
                    <a:pt x="4591" y="4243"/>
                    <a:pt x="4498" y="4339"/>
                    <a:pt x="4498" y="4453"/>
                  </a:cubicBezTo>
                  <a:lnTo>
                    <a:pt x="4498" y="5359"/>
                  </a:lnTo>
                  <a:lnTo>
                    <a:pt x="3799" y="5359"/>
                  </a:lnTo>
                  <a:lnTo>
                    <a:pt x="3799" y="4955"/>
                  </a:lnTo>
                  <a:cubicBezTo>
                    <a:pt x="3799" y="4841"/>
                    <a:pt x="3705" y="4745"/>
                    <a:pt x="3589" y="4745"/>
                  </a:cubicBezTo>
                  <a:lnTo>
                    <a:pt x="2334" y="4745"/>
                  </a:lnTo>
                  <a:cubicBezTo>
                    <a:pt x="2218" y="4745"/>
                    <a:pt x="2124" y="4841"/>
                    <a:pt x="2124" y="4955"/>
                  </a:cubicBezTo>
                  <a:lnTo>
                    <a:pt x="2124" y="5359"/>
                  </a:lnTo>
                  <a:lnTo>
                    <a:pt x="1497" y="5359"/>
                  </a:lnTo>
                  <a:cubicBezTo>
                    <a:pt x="1381" y="5359"/>
                    <a:pt x="1287" y="5455"/>
                    <a:pt x="1287" y="5569"/>
                  </a:cubicBezTo>
                  <a:lnTo>
                    <a:pt x="1287" y="5946"/>
                  </a:lnTo>
                  <a:lnTo>
                    <a:pt x="423" y="5946"/>
                  </a:lnTo>
                  <a:lnTo>
                    <a:pt x="423" y="492"/>
                  </a:lnTo>
                  <a:cubicBezTo>
                    <a:pt x="423" y="454"/>
                    <a:pt x="454" y="421"/>
                    <a:pt x="494" y="421"/>
                  </a:cubicBezTo>
                  <a:lnTo>
                    <a:pt x="2948" y="421"/>
                  </a:lnTo>
                  <a:cubicBezTo>
                    <a:pt x="2970" y="421"/>
                    <a:pt x="2990" y="412"/>
                    <a:pt x="3004" y="396"/>
                  </a:cubicBezTo>
                  <a:cubicBezTo>
                    <a:pt x="3176" y="213"/>
                    <a:pt x="3053" y="1"/>
                    <a:pt x="28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8"/>
            <p:cNvSpPr/>
            <p:nvPr/>
          </p:nvSpPr>
          <p:spPr>
            <a:xfrm>
              <a:off x="4156850" y="2652900"/>
              <a:ext cx="29000" cy="61300"/>
            </a:xfrm>
            <a:custGeom>
              <a:avLst/>
              <a:gdLst/>
              <a:ahLst/>
              <a:cxnLst/>
              <a:rect l="l" t="t" r="r" b="b"/>
              <a:pathLst>
                <a:path w="1160" h="2452" extrusionOk="0">
                  <a:moveTo>
                    <a:pt x="954" y="0"/>
                  </a:moveTo>
                  <a:cubicBezTo>
                    <a:pt x="944" y="0"/>
                    <a:pt x="935" y="1"/>
                    <a:pt x="925" y="2"/>
                  </a:cubicBezTo>
                  <a:cubicBezTo>
                    <a:pt x="820" y="16"/>
                    <a:pt x="742" y="112"/>
                    <a:pt x="742" y="217"/>
                  </a:cubicBezTo>
                  <a:lnTo>
                    <a:pt x="742" y="1831"/>
                  </a:lnTo>
                  <a:cubicBezTo>
                    <a:pt x="742" y="1909"/>
                    <a:pt x="702" y="1980"/>
                    <a:pt x="639" y="2014"/>
                  </a:cubicBezTo>
                  <a:cubicBezTo>
                    <a:pt x="614" y="2028"/>
                    <a:pt x="588" y="2034"/>
                    <a:pt x="563" y="2034"/>
                  </a:cubicBezTo>
                  <a:cubicBezTo>
                    <a:pt x="470" y="2034"/>
                    <a:pt x="387" y="1956"/>
                    <a:pt x="380" y="1949"/>
                  </a:cubicBezTo>
                  <a:cubicBezTo>
                    <a:pt x="340" y="1909"/>
                    <a:pt x="287" y="1889"/>
                    <a:pt x="234" y="1889"/>
                  </a:cubicBezTo>
                  <a:cubicBezTo>
                    <a:pt x="180" y="1889"/>
                    <a:pt x="127" y="1909"/>
                    <a:pt x="86" y="1949"/>
                  </a:cubicBezTo>
                  <a:cubicBezTo>
                    <a:pt x="3" y="2029"/>
                    <a:pt x="1" y="2163"/>
                    <a:pt x="86" y="2246"/>
                  </a:cubicBezTo>
                  <a:cubicBezTo>
                    <a:pt x="177" y="2338"/>
                    <a:pt x="356" y="2451"/>
                    <a:pt x="561" y="2451"/>
                  </a:cubicBezTo>
                  <a:cubicBezTo>
                    <a:pt x="650" y="2451"/>
                    <a:pt x="746" y="2429"/>
                    <a:pt x="840" y="2378"/>
                  </a:cubicBezTo>
                  <a:cubicBezTo>
                    <a:pt x="1037" y="2268"/>
                    <a:pt x="1159" y="2056"/>
                    <a:pt x="1159" y="1826"/>
                  </a:cubicBezTo>
                  <a:lnTo>
                    <a:pt x="1159" y="205"/>
                  </a:lnTo>
                  <a:cubicBezTo>
                    <a:pt x="1159" y="94"/>
                    <a:pt x="1066" y="0"/>
                    <a:pt x="9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8"/>
            <p:cNvSpPr/>
            <p:nvPr/>
          </p:nvSpPr>
          <p:spPr>
            <a:xfrm>
              <a:off x="4239825" y="2653175"/>
              <a:ext cx="59725" cy="61425"/>
            </a:xfrm>
            <a:custGeom>
              <a:avLst/>
              <a:gdLst/>
              <a:ahLst/>
              <a:cxnLst/>
              <a:rect l="l" t="t" r="r" b="b"/>
              <a:pathLst>
                <a:path w="2389" h="2457" extrusionOk="0">
                  <a:moveTo>
                    <a:pt x="1293" y="0"/>
                  </a:moveTo>
                  <a:cubicBezTo>
                    <a:pt x="1259" y="0"/>
                    <a:pt x="1224" y="2"/>
                    <a:pt x="1189" y="5"/>
                  </a:cubicBezTo>
                  <a:cubicBezTo>
                    <a:pt x="589" y="52"/>
                    <a:pt x="107" y="540"/>
                    <a:pt x="64" y="1141"/>
                  </a:cubicBezTo>
                  <a:cubicBezTo>
                    <a:pt x="0" y="1804"/>
                    <a:pt x="575" y="2456"/>
                    <a:pt x="1269" y="2456"/>
                  </a:cubicBezTo>
                  <a:cubicBezTo>
                    <a:pt x="1276" y="2456"/>
                    <a:pt x="1283" y="2456"/>
                    <a:pt x="1290" y="2456"/>
                  </a:cubicBezTo>
                  <a:cubicBezTo>
                    <a:pt x="1879" y="2456"/>
                    <a:pt x="2299" y="2043"/>
                    <a:pt x="2370" y="1400"/>
                  </a:cubicBezTo>
                  <a:cubicBezTo>
                    <a:pt x="2388" y="1230"/>
                    <a:pt x="2274" y="1054"/>
                    <a:pt x="2076" y="1020"/>
                  </a:cubicBezTo>
                  <a:cubicBezTo>
                    <a:pt x="2065" y="1018"/>
                    <a:pt x="2051" y="1018"/>
                    <a:pt x="2040" y="1018"/>
                  </a:cubicBezTo>
                  <a:lnTo>
                    <a:pt x="1513" y="1018"/>
                  </a:lnTo>
                  <a:cubicBezTo>
                    <a:pt x="1477" y="1018"/>
                    <a:pt x="1439" y="1034"/>
                    <a:pt x="1417" y="1063"/>
                  </a:cubicBezTo>
                  <a:cubicBezTo>
                    <a:pt x="1274" y="1239"/>
                    <a:pt x="1393" y="1436"/>
                    <a:pt x="1562" y="1436"/>
                  </a:cubicBezTo>
                  <a:lnTo>
                    <a:pt x="1946" y="1436"/>
                  </a:lnTo>
                  <a:cubicBezTo>
                    <a:pt x="1906" y="1643"/>
                    <a:pt x="1770" y="2036"/>
                    <a:pt x="1294" y="2036"/>
                  </a:cubicBezTo>
                  <a:cubicBezTo>
                    <a:pt x="1290" y="2036"/>
                    <a:pt x="1285" y="2036"/>
                    <a:pt x="1280" y="2036"/>
                  </a:cubicBezTo>
                  <a:cubicBezTo>
                    <a:pt x="857" y="2036"/>
                    <a:pt x="446" y="1638"/>
                    <a:pt x="488" y="1168"/>
                  </a:cubicBezTo>
                  <a:cubicBezTo>
                    <a:pt x="511" y="773"/>
                    <a:pt x="830" y="451"/>
                    <a:pt x="1223" y="420"/>
                  </a:cubicBezTo>
                  <a:cubicBezTo>
                    <a:pt x="1244" y="418"/>
                    <a:pt x="1266" y="418"/>
                    <a:pt x="1287" y="418"/>
                  </a:cubicBezTo>
                  <a:cubicBezTo>
                    <a:pt x="1451" y="418"/>
                    <a:pt x="1607" y="463"/>
                    <a:pt x="1743" y="558"/>
                  </a:cubicBezTo>
                  <a:cubicBezTo>
                    <a:pt x="1779" y="583"/>
                    <a:pt x="1820" y="594"/>
                    <a:pt x="1860" y="594"/>
                  </a:cubicBezTo>
                  <a:cubicBezTo>
                    <a:pt x="1975" y="594"/>
                    <a:pt x="2086" y="499"/>
                    <a:pt x="2071" y="331"/>
                  </a:cubicBezTo>
                  <a:cubicBezTo>
                    <a:pt x="2069" y="295"/>
                    <a:pt x="2049" y="264"/>
                    <a:pt x="2022" y="241"/>
                  </a:cubicBezTo>
                  <a:cubicBezTo>
                    <a:pt x="1807" y="83"/>
                    <a:pt x="1557" y="0"/>
                    <a:pt x="1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8"/>
            <p:cNvSpPr/>
            <p:nvPr/>
          </p:nvSpPr>
          <p:spPr>
            <a:xfrm>
              <a:off x="4194925" y="2652775"/>
              <a:ext cx="39250" cy="61300"/>
            </a:xfrm>
            <a:custGeom>
              <a:avLst/>
              <a:gdLst/>
              <a:ahLst/>
              <a:cxnLst/>
              <a:rect l="l" t="t" r="r" b="b"/>
              <a:pathLst>
                <a:path w="1570" h="2452" extrusionOk="0">
                  <a:moveTo>
                    <a:pt x="773" y="420"/>
                  </a:moveTo>
                  <a:cubicBezTo>
                    <a:pt x="976" y="420"/>
                    <a:pt x="1146" y="583"/>
                    <a:pt x="1146" y="782"/>
                  </a:cubicBezTo>
                  <a:cubicBezTo>
                    <a:pt x="1146" y="978"/>
                    <a:pt x="976" y="1146"/>
                    <a:pt x="773" y="1146"/>
                  </a:cubicBezTo>
                  <a:lnTo>
                    <a:pt x="418" y="1146"/>
                  </a:lnTo>
                  <a:lnTo>
                    <a:pt x="418" y="420"/>
                  </a:lnTo>
                  <a:close/>
                  <a:moveTo>
                    <a:pt x="208" y="1"/>
                  </a:moveTo>
                  <a:cubicBezTo>
                    <a:pt x="94" y="1"/>
                    <a:pt x="0" y="94"/>
                    <a:pt x="0" y="210"/>
                  </a:cubicBezTo>
                  <a:lnTo>
                    <a:pt x="0" y="2233"/>
                  </a:lnTo>
                  <a:cubicBezTo>
                    <a:pt x="0" y="2340"/>
                    <a:pt x="78" y="2439"/>
                    <a:pt x="183" y="2450"/>
                  </a:cubicBezTo>
                  <a:cubicBezTo>
                    <a:pt x="192" y="2451"/>
                    <a:pt x="201" y="2451"/>
                    <a:pt x="210" y="2451"/>
                  </a:cubicBezTo>
                  <a:cubicBezTo>
                    <a:pt x="327" y="2451"/>
                    <a:pt x="418" y="2356"/>
                    <a:pt x="418" y="2242"/>
                  </a:cubicBezTo>
                  <a:lnTo>
                    <a:pt x="418" y="1563"/>
                  </a:lnTo>
                  <a:lnTo>
                    <a:pt x="775" y="1563"/>
                  </a:lnTo>
                  <a:cubicBezTo>
                    <a:pt x="1213" y="1563"/>
                    <a:pt x="1570" y="1213"/>
                    <a:pt x="1570" y="782"/>
                  </a:cubicBezTo>
                  <a:cubicBezTo>
                    <a:pt x="1570" y="353"/>
                    <a:pt x="1213" y="1"/>
                    <a:pt x="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8"/>
            <p:cNvSpPr/>
            <p:nvPr/>
          </p:nvSpPr>
          <p:spPr>
            <a:xfrm>
              <a:off x="4174650" y="2405450"/>
              <a:ext cx="52400" cy="52375"/>
            </a:xfrm>
            <a:custGeom>
              <a:avLst/>
              <a:gdLst/>
              <a:ahLst/>
              <a:cxnLst/>
              <a:rect l="l" t="t" r="r" b="b"/>
              <a:pathLst>
                <a:path w="2096" h="2095" extrusionOk="0">
                  <a:moveTo>
                    <a:pt x="1048" y="420"/>
                  </a:moveTo>
                  <a:cubicBezTo>
                    <a:pt x="1394" y="420"/>
                    <a:pt x="1675" y="702"/>
                    <a:pt x="1675" y="1048"/>
                  </a:cubicBezTo>
                  <a:cubicBezTo>
                    <a:pt x="1675" y="1394"/>
                    <a:pt x="1394" y="1675"/>
                    <a:pt x="1048" y="1675"/>
                  </a:cubicBezTo>
                  <a:cubicBezTo>
                    <a:pt x="702" y="1675"/>
                    <a:pt x="421" y="1394"/>
                    <a:pt x="421" y="1048"/>
                  </a:cubicBezTo>
                  <a:cubicBezTo>
                    <a:pt x="421" y="702"/>
                    <a:pt x="702" y="420"/>
                    <a:pt x="1048" y="420"/>
                  </a:cubicBezTo>
                  <a:close/>
                  <a:moveTo>
                    <a:pt x="1048" y="1"/>
                  </a:moveTo>
                  <a:cubicBezTo>
                    <a:pt x="470" y="1"/>
                    <a:pt x="1" y="470"/>
                    <a:pt x="1" y="1048"/>
                  </a:cubicBezTo>
                  <a:cubicBezTo>
                    <a:pt x="1" y="1626"/>
                    <a:pt x="470" y="2095"/>
                    <a:pt x="1048" y="2095"/>
                  </a:cubicBezTo>
                  <a:cubicBezTo>
                    <a:pt x="1624" y="2095"/>
                    <a:pt x="2095" y="1626"/>
                    <a:pt x="2095" y="1048"/>
                  </a:cubicBezTo>
                  <a:cubicBezTo>
                    <a:pt x="2095" y="470"/>
                    <a:pt x="1624"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48"/>
          <p:cNvGrpSpPr/>
          <p:nvPr/>
        </p:nvGrpSpPr>
        <p:grpSpPr>
          <a:xfrm>
            <a:off x="4080381" y="3292250"/>
            <a:ext cx="277050" cy="357200"/>
            <a:chOff x="4089875" y="3138600"/>
            <a:chExt cx="277050" cy="357200"/>
          </a:xfrm>
        </p:grpSpPr>
        <p:sp>
          <p:nvSpPr>
            <p:cNvPr id="2716" name="Google Shape;2716;p48"/>
            <p:cNvSpPr/>
            <p:nvPr/>
          </p:nvSpPr>
          <p:spPr>
            <a:xfrm>
              <a:off x="4089875" y="3138600"/>
              <a:ext cx="277050" cy="357200"/>
            </a:xfrm>
            <a:custGeom>
              <a:avLst/>
              <a:gdLst/>
              <a:ahLst/>
              <a:cxnLst/>
              <a:rect l="l" t="t" r="r" b="b"/>
              <a:pathLst>
                <a:path w="11082" h="14288" extrusionOk="0">
                  <a:moveTo>
                    <a:pt x="10661" y="11778"/>
                  </a:moveTo>
                  <a:lnTo>
                    <a:pt x="10661" y="12197"/>
                  </a:lnTo>
                  <a:lnTo>
                    <a:pt x="4700" y="12197"/>
                  </a:lnTo>
                  <a:cubicBezTo>
                    <a:pt x="4595" y="12197"/>
                    <a:pt x="4497" y="12275"/>
                    <a:pt x="4486" y="12380"/>
                  </a:cubicBezTo>
                  <a:cubicBezTo>
                    <a:pt x="4468" y="12510"/>
                    <a:pt x="4569" y="12615"/>
                    <a:pt x="4691" y="12615"/>
                  </a:cubicBezTo>
                  <a:lnTo>
                    <a:pt x="10103" y="12615"/>
                  </a:lnTo>
                  <a:lnTo>
                    <a:pt x="10103" y="13035"/>
                  </a:lnTo>
                  <a:lnTo>
                    <a:pt x="1257" y="13035"/>
                  </a:lnTo>
                  <a:lnTo>
                    <a:pt x="1257" y="12615"/>
                  </a:lnTo>
                  <a:lnTo>
                    <a:pt x="3707" y="12615"/>
                  </a:lnTo>
                  <a:cubicBezTo>
                    <a:pt x="3814" y="12615"/>
                    <a:pt x="3910" y="12537"/>
                    <a:pt x="3921" y="12432"/>
                  </a:cubicBezTo>
                  <a:cubicBezTo>
                    <a:pt x="3939" y="12302"/>
                    <a:pt x="3838" y="12197"/>
                    <a:pt x="3716" y="12197"/>
                  </a:cubicBezTo>
                  <a:lnTo>
                    <a:pt x="1186" y="12197"/>
                  </a:lnTo>
                  <a:cubicBezTo>
                    <a:pt x="994" y="12197"/>
                    <a:pt x="838" y="12354"/>
                    <a:pt x="838" y="12546"/>
                  </a:cubicBezTo>
                  <a:lnTo>
                    <a:pt x="838" y="13104"/>
                  </a:lnTo>
                  <a:cubicBezTo>
                    <a:pt x="838" y="13296"/>
                    <a:pt x="994" y="13452"/>
                    <a:pt x="1186" y="13452"/>
                  </a:cubicBezTo>
                  <a:lnTo>
                    <a:pt x="10661" y="13452"/>
                  </a:lnTo>
                  <a:lnTo>
                    <a:pt x="10661" y="13872"/>
                  </a:lnTo>
                  <a:lnTo>
                    <a:pt x="1186" y="13872"/>
                  </a:lnTo>
                  <a:cubicBezTo>
                    <a:pt x="762" y="13872"/>
                    <a:pt x="420" y="13528"/>
                    <a:pt x="420" y="13104"/>
                  </a:cubicBezTo>
                  <a:lnTo>
                    <a:pt x="420" y="12546"/>
                  </a:lnTo>
                  <a:cubicBezTo>
                    <a:pt x="420" y="12121"/>
                    <a:pt x="762" y="11778"/>
                    <a:pt x="1186" y="11778"/>
                  </a:cubicBezTo>
                  <a:close/>
                  <a:moveTo>
                    <a:pt x="222" y="0"/>
                  </a:moveTo>
                  <a:cubicBezTo>
                    <a:pt x="101" y="0"/>
                    <a:pt x="1" y="99"/>
                    <a:pt x="1" y="221"/>
                  </a:cubicBezTo>
                  <a:lnTo>
                    <a:pt x="1" y="6754"/>
                  </a:lnTo>
                  <a:cubicBezTo>
                    <a:pt x="1" y="6765"/>
                    <a:pt x="5" y="6774"/>
                    <a:pt x="12" y="6783"/>
                  </a:cubicBezTo>
                  <a:cubicBezTo>
                    <a:pt x="76" y="6851"/>
                    <a:pt x="146" y="6880"/>
                    <a:pt x="210" y="6880"/>
                  </a:cubicBezTo>
                  <a:cubicBezTo>
                    <a:pt x="326" y="6880"/>
                    <a:pt x="420" y="6787"/>
                    <a:pt x="420" y="6672"/>
                  </a:cubicBezTo>
                  <a:lnTo>
                    <a:pt x="420" y="561"/>
                  </a:lnTo>
                  <a:cubicBezTo>
                    <a:pt x="420" y="483"/>
                    <a:pt x="485" y="420"/>
                    <a:pt x="563" y="420"/>
                  </a:cubicBezTo>
                  <a:lnTo>
                    <a:pt x="1537" y="420"/>
                  </a:lnTo>
                  <a:lnTo>
                    <a:pt x="1537" y="2872"/>
                  </a:lnTo>
                  <a:cubicBezTo>
                    <a:pt x="1537" y="2979"/>
                    <a:pt x="1615" y="3077"/>
                    <a:pt x="1720" y="3088"/>
                  </a:cubicBezTo>
                  <a:cubicBezTo>
                    <a:pt x="1729" y="3089"/>
                    <a:pt x="1737" y="3090"/>
                    <a:pt x="1746" y="3090"/>
                  </a:cubicBezTo>
                  <a:cubicBezTo>
                    <a:pt x="1863" y="3090"/>
                    <a:pt x="1954" y="2995"/>
                    <a:pt x="1954" y="2881"/>
                  </a:cubicBezTo>
                  <a:lnTo>
                    <a:pt x="1954" y="420"/>
                  </a:lnTo>
                  <a:lnTo>
                    <a:pt x="2374" y="420"/>
                  </a:lnTo>
                  <a:lnTo>
                    <a:pt x="2374" y="11360"/>
                  </a:lnTo>
                  <a:lnTo>
                    <a:pt x="1954" y="11360"/>
                  </a:lnTo>
                  <a:lnTo>
                    <a:pt x="1954" y="3865"/>
                  </a:lnTo>
                  <a:cubicBezTo>
                    <a:pt x="1954" y="3760"/>
                    <a:pt x="1876" y="3662"/>
                    <a:pt x="1771" y="3651"/>
                  </a:cubicBezTo>
                  <a:cubicBezTo>
                    <a:pt x="1762" y="3650"/>
                    <a:pt x="1753" y="3649"/>
                    <a:pt x="1744" y="3649"/>
                  </a:cubicBezTo>
                  <a:cubicBezTo>
                    <a:pt x="1627" y="3649"/>
                    <a:pt x="1537" y="3744"/>
                    <a:pt x="1537" y="3858"/>
                  </a:cubicBezTo>
                  <a:lnTo>
                    <a:pt x="1537" y="11360"/>
                  </a:lnTo>
                  <a:lnTo>
                    <a:pt x="1188" y="11360"/>
                  </a:lnTo>
                  <a:cubicBezTo>
                    <a:pt x="894" y="11360"/>
                    <a:pt x="626" y="11465"/>
                    <a:pt x="420" y="11641"/>
                  </a:cubicBezTo>
                  <a:lnTo>
                    <a:pt x="420" y="7654"/>
                  </a:lnTo>
                  <a:cubicBezTo>
                    <a:pt x="420" y="7547"/>
                    <a:pt x="342" y="7448"/>
                    <a:pt x="235" y="7437"/>
                  </a:cubicBezTo>
                  <a:cubicBezTo>
                    <a:pt x="226" y="7436"/>
                    <a:pt x="217" y="7436"/>
                    <a:pt x="209" y="7436"/>
                  </a:cubicBezTo>
                  <a:cubicBezTo>
                    <a:pt x="93" y="7436"/>
                    <a:pt x="1" y="7531"/>
                    <a:pt x="1" y="7645"/>
                  </a:cubicBezTo>
                  <a:lnTo>
                    <a:pt x="1" y="13102"/>
                  </a:lnTo>
                  <a:cubicBezTo>
                    <a:pt x="1" y="13756"/>
                    <a:pt x="532" y="14287"/>
                    <a:pt x="1188" y="14287"/>
                  </a:cubicBezTo>
                  <a:lnTo>
                    <a:pt x="10733" y="14287"/>
                  </a:lnTo>
                  <a:cubicBezTo>
                    <a:pt x="10925" y="14287"/>
                    <a:pt x="11081" y="14131"/>
                    <a:pt x="11081" y="13939"/>
                  </a:cubicBezTo>
                  <a:lnTo>
                    <a:pt x="11081" y="13381"/>
                  </a:lnTo>
                  <a:cubicBezTo>
                    <a:pt x="11081" y="13186"/>
                    <a:pt x="10925" y="13030"/>
                    <a:pt x="10733" y="13030"/>
                  </a:cubicBezTo>
                  <a:lnTo>
                    <a:pt x="10523" y="13030"/>
                  </a:lnTo>
                  <a:lnTo>
                    <a:pt x="10523" y="12613"/>
                  </a:lnTo>
                  <a:lnTo>
                    <a:pt x="10733" y="12613"/>
                  </a:lnTo>
                  <a:cubicBezTo>
                    <a:pt x="10925" y="12613"/>
                    <a:pt x="11081" y="12456"/>
                    <a:pt x="11081" y="12264"/>
                  </a:cubicBezTo>
                  <a:lnTo>
                    <a:pt x="11081" y="346"/>
                  </a:lnTo>
                  <a:cubicBezTo>
                    <a:pt x="11081" y="157"/>
                    <a:pt x="10925" y="0"/>
                    <a:pt x="10733" y="0"/>
                  </a:cubicBezTo>
                  <a:lnTo>
                    <a:pt x="8782" y="0"/>
                  </a:lnTo>
                  <a:cubicBezTo>
                    <a:pt x="8674" y="0"/>
                    <a:pt x="8578" y="79"/>
                    <a:pt x="8567" y="186"/>
                  </a:cubicBezTo>
                  <a:cubicBezTo>
                    <a:pt x="8549" y="313"/>
                    <a:pt x="8650" y="420"/>
                    <a:pt x="8773" y="420"/>
                  </a:cubicBezTo>
                  <a:lnTo>
                    <a:pt x="10661" y="420"/>
                  </a:lnTo>
                  <a:lnTo>
                    <a:pt x="10661" y="11360"/>
                  </a:lnTo>
                  <a:lnTo>
                    <a:pt x="2791" y="11360"/>
                  </a:lnTo>
                  <a:lnTo>
                    <a:pt x="2791" y="420"/>
                  </a:lnTo>
                  <a:lnTo>
                    <a:pt x="7871" y="420"/>
                  </a:lnTo>
                  <a:cubicBezTo>
                    <a:pt x="7882" y="420"/>
                    <a:pt x="7891" y="416"/>
                    <a:pt x="7900" y="409"/>
                  </a:cubicBezTo>
                  <a:cubicBezTo>
                    <a:pt x="8092" y="224"/>
                    <a:pt x="7967" y="0"/>
                    <a:pt x="77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8"/>
            <p:cNvSpPr/>
            <p:nvPr/>
          </p:nvSpPr>
          <p:spPr>
            <a:xfrm>
              <a:off x="4170025" y="3160250"/>
              <a:ext cx="175950" cy="73250"/>
            </a:xfrm>
            <a:custGeom>
              <a:avLst/>
              <a:gdLst/>
              <a:ahLst/>
              <a:cxnLst/>
              <a:rect l="l" t="t" r="r" b="b"/>
              <a:pathLst>
                <a:path w="7038" h="2930" extrusionOk="0">
                  <a:moveTo>
                    <a:pt x="5694" y="418"/>
                  </a:moveTo>
                  <a:lnTo>
                    <a:pt x="3528" y="1242"/>
                  </a:lnTo>
                  <a:lnTo>
                    <a:pt x="1363" y="418"/>
                  </a:lnTo>
                  <a:close/>
                  <a:moveTo>
                    <a:pt x="423" y="505"/>
                  </a:moveTo>
                  <a:lnTo>
                    <a:pt x="2932" y="1456"/>
                  </a:lnTo>
                  <a:lnTo>
                    <a:pt x="423" y="2407"/>
                  </a:lnTo>
                  <a:lnTo>
                    <a:pt x="423" y="505"/>
                  </a:lnTo>
                  <a:close/>
                  <a:moveTo>
                    <a:pt x="6618" y="505"/>
                  </a:moveTo>
                  <a:lnTo>
                    <a:pt x="6618" y="2412"/>
                  </a:lnTo>
                  <a:lnTo>
                    <a:pt x="4111" y="1456"/>
                  </a:lnTo>
                  <a:lnTo>
                    <a:pt x="6618" y="505"/>
                  </a:lnTo>
                  <a:close/>
                  <a:moveTo>
                    <a:pt x="3530" y="1691"/>
                  </a:moveTo>
                  <a:lnTo>
                    <a:pt x="5696" y="2515"/>
                  </a:lnTo>
                  <a:lnTo>
                    <a:pt x="1365" y="2515"/>
                  </a:lnTo>
                  <a:lnTo>
                    <a:pt x="3530" y="1691"/>
                  </a:lnTo>
                  <a:close/>
                  <a:moveTo>
                    <a:pt x="6835" y="1"/>
                  </a:moveTo>
                  <a:cubicBezTo>
                    <a:pt x="6833" y="1"/>
                    <a:pt x="6830" y="1"/>
                    <a:pt x="6828" y="1"/>
                  </a:cubicBezTo>
                  <a:lnTo>
                    <a:pt x="215" y="1"/>
                  </a:lnTo>
                  <a:cubicBezTo>
                    <a:pt x="108" y="1"/>
                    <a:pt x="1" y="92"/>
                    <a:pt x="5" y="208"/>
                  </a:cubicBezTo>
                  <a:lnTo>
                    <a:pt x="5" y="2720"/>
                  </a:lnTo>
                  <a:cubicBezTo>
                    <a:pt x="14" y="2825"/>
                    <a:pt x="65" y="2921"/>
                    <a:pt x="215" y="2930"/>
                  </a:cubicBezTo>
                  <a:lnTo>
                    <a:pt x="6826" y="2930"/>
                  </a:lnTo>
                  <a:cubicBezTo>
                    <a:pt x="6942" y="2930"/>
                    <a:pt x="7038" y="2825"/>
                    <a:pt x="7038" y="2720"/>
                  </a:cubicBezTo>
                  <a:lnTo>
                    <a:pt x="7038" y="208"/>
                  </a:lnTo>
                  <a:cubicBezTo>
                    <a:pt x="7038" y="105"/>
                    <a:pt x="6948" y="1"/>
                    <a:pt x="6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8"/>
            <p:cNvSpPr/>
            <p:nvPr/>
          </p:nvSpPr>
          <p:spPr>
            <a:xfrm>
              <a:off x="4170150" y="3338850"/>
              <a:ext cx="175950" cy="73275"/>
            </a:xfrm>
            <a:custGeom>
              <a:avLst/>
              <a:gdLst/>
              <a:ahLst/>
              <a:cxnLst/>
              <a:rect l="l" t="t" r="r" b="b"/>
              <a:pathLst>
                <a:path w="7038" h="2931" extrusionOk="0">
                  <a:moveTo>
                    <a:pt x="5689" y="419"/>
                  </a:moveTo>
                  <a:lnTo>
                    <a:pt x="3525" y="1242"/>
                  </a:lnTo>
                  <a:lnTo>
                    <a:pt x="1358" y="419"/>
                  </a:lnTo>
                  <a:close/>
                  <a:moveTo>
                    <a:pt x="418" y="515"/>
                  </a:moveTo>
                  <a:lnTo>
                    <a:pt x="2927" y="1466"/>
                  </a:lnTo>
                  <a:lnTo>
                    <a:pt x="418" y="2417"/>
                  </a:lnTo>
                  <a:lnTo>
                    <a:pt x="418" y="515"/>
                  </a:lnTo>
                  <a:close/>
                  <a:moveTo>
                    <a:pt x="6613" y="515"/>
                  </a:moveTo>
                  <a:lnTo>
                    <a:pt x="6613" y="2417"/>
                  </a:lnTo>
                  <a:lnTo>
                    <a:pt x="4106" y="1466"/>
                  </a:lnTo>
                  <a:lnTo>
                    <a:pt x="6613" y="515"/>
                  </a:lnTo>
                  <a:close/>
                  <a:moveTo>
                    <a:pt x="3525" y="1689"/>
                  </a:moveTo>
                  <a:lnTo>
                    <a:pt x="5691" y="2513"/>
                  </a:lnTo>
                  <a:lnTo>
                    <a:pt x="1360" y="2513"/>
                  </a:lnTo>
                  <a:lnTo>
                    <a:pt x="3525" y="1689"/>
                  </a:lnTo>
                  <a:close/>
                  <a:moveTo>
                    <a:pt x="6828" y="1"/>
                  </a:moveTo>
                  <a:cubicBezTo>
                    <a:pt x="6825" y="1"/>
                    <a:pt x="6823" y="1"/>
                    <a:pt x="6821" y="1"/>
                  </a:cubicBezTo>
                  <a:lnTo>
                    <a:pt x="205" y="1"/>
                  </a:lnTo>
                  <a:cubicBezTo>
                    <a:pt x="94" y="1"/>
                    <a:pt x="0" y="115"/>
                    <a:pt x="0" y="209"/>
                  </a:cubicBezTo>
                  <a:lnTo>
                    <a:pt x="0" y="2720"/>
                  </a:lnTo>
                  <a:cubicBezTo>
                    <a:pt x="9" y="2825"/>
                    <a:pt x="60" y="2921"/>
                    <a:pt x="210" y="2930"/>
                  </a:cubicBezTo>
                  <a:lnTo>
                    <a:pt x="6821" y="2930"/>
                  </a:lnTo>
                  <a:cubicBezTo>
                    <a:pt x="6824" y="2931"/>
                    <a:pt x="6827" y="2931"/>
                    <a:pt x="6830" y="2931"/>
                  </a:cubicBezTo>
                  <a:cubicBezTo>
                    <a:pt x="6923" y="2931"/>
                    <a:pt x="7037" y="2837"/>
                    <a:pt x="7028" y="2720"/>
                  </a:cubicBezTo>
                  <a:lnTo>
                    <a:pt x="7028" y="209"/>
                  </a:lnTo>
                  <a:cubicBezTo>
                    <a:pt x="7028" y="106"/>
                    <a:pt x="6941" y="1"/>
                    <a:pt x="6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8"/>
            <p:cNvSpPr/>
            <p:nvPr/>
          </p:nvSpPr>
          <p:spPr>
            <a:xfrm>
              <a:off x="4208200" y="3249550"/>
              <a:ext cx="100050" cy="10475"/>
            </a:xfrm>
            <a:custGeom>
              <a:avLst/>
              <a:gdLst/>
              <a:ahLst/>
              <a:cxnLst/>
              <a:rect l="l" t="t" r="r" b="b"/>
              <a:pathLst>
                <a:path w="4002" h="419" extrusionOk="0">
                  <a:moveTo>
                    <a:pt x="233" y="1"/>
                  </a:moveTo>
                  <a:cubicBezTo>
                    <a:pt x="128" y="1"/>
                    <a:pt x="30" y="79"/>
                    <a:pt x="19" y="184"/>
                  </a:cubicBezTo>
                  <a:cubicBezTo>
                    <a:pt x="1" y="313"/>
                    <a:pt x="101" y="418"/>
                    <a:pt x="224" y="418"/>
                  </a:cubicBezTo>
                  <a:lnTo>
                    <a:pt x="3778" y="418"/>
                  </a:lnTo>
                  <a:cubicBezTo>
                    <a:pt x="3903" y="418"/>
                    <a:pt x="4002" y="309"/>
                    <a:pt x="3984" y="184"/>
                  </a:cubicBezTo>
                  <a:cubicBezTo>
                    <a:pt x="3970" y="77"/>
                    <a:pt x="3874" y="1"/>
                    <a:pt x="3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8"/>
            <p:cNvSpPr/>
            <p:nvPr/>
          </p:nvSpPr>
          <p:spPr>
            <a:xfrm>
              <a:off x="4169975" y="3270500"/>
              <a:ext cx="176575" cy="10450"/>
            </a:xfrm>
            <a:custGeom>
              <a:avLst/>
              <a:gdLst/>
              <a:ahLst/>
              <a:cxnLst/>
              <a:rect l="l" t="t" r="r" b="b"/>
              <a:pathLst>
                <a:path w="7063" h="418" extrusionOk="0">
                  <a:moveTo>
                    <a:pt x="233" y="0"/>
                  </a:moveTo>
                  <a:cubicBezTo>
                    <a:pt x="128" y="0"/>
                    <a:pt x="29" y="78"/>
                    <a:pt x="18" y="183"/>
                  </a:cubicBezTo>
                  <a:cubicBezTo>
                    <a:pt x="0" y="313"/>
                    <a:pt x="101" y="418"/>
                    <a:pt x="224" y="418"/>
                  </a:cubicBezTo>
                  <a:lnTo>
                    <a:pt x="6830" y="418"/>
                  </a:lnTo>
                  <a:cubicBezTo>
                    <a:pt x="6937" y="418"/>
                    <a:pt x="7033" y="339"/>
                    <a:pt x="7044" y="235"/>
                  </a:cubicBezTo>
                  <a:cubicBezTo>
                    <a:pt x="7062" y="107"/>
                    <a:pt x="6962"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8"/>
            <p:cNvSpPr/>
            <p:nvPr/>
          </p:nvSpPr>
          <p:spPr>
            <a:xfrm>
              <a:off x="4169975" y="3291425"/>
              <a:ext cx="74825" cy="10450"/>
            </a:xfrm>
            <a:custGeom>
              <a:avLst/>
              <a:gdLst/>
              <a:ahLst/>
              <a:cxnLst/>
              <a:rect l="l" t="t" r="r" b="b"/>
              <a:pathLst>
                <a:path w="2993" h="418" extrusionOk="0">
                  <a:moveTo>
                    <a:pt x="233" y="0"/>
                  </a:moveTo>
                  <a:cubicBezTo>
                    <a:pt x="128" y="0"/>
                    <a:pt x="29" y="79"/>
                    <a:pt x="18" y="183"/>
                  </a:cubicBezTo>
                  <a:cubicBezTo>
                    <a:pt x="0" y="313"/>
                    <a:pt x="99" y="418"/>
                    <a:pt x="224" y="418"/>
                  </a:cubicBezTo>
                  <a:lnTo>
                    <a:pt x="2760" y="418"/>
                  </a:lnTo>
                  <a:cubicBezTo>
                    <a:pt x="2867" y="418"/>
                    <a:pt x="2965" y="340"/>
                    <a:pt x="2976" y="235"/>
                  </a:cubicBezTo>
                  <a:cubicBezTo>
                    <a:pt x="2992" y="105"/>
                    <a:pt x="2892" y="0"/>
                    <a:pt x="27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8"/>
            <p:cNvSpPr/>
            <p:nvPr/>
          </p:nvSpPr>
          <p:spPr>
            <a:xfrm>
              <a:off x="4169975" y="3312350"/>
              <a:ext cx="74825" cy="10475"/>
            </a:xfrm>
            <a:custGeom>
              <a:avLst/>
              <a:gdLst/>
              <a:ahLst/>
              <a:cxnLst/>
              <a:rect l="l" t="t" r="r" b="b"/>
              <a:pathLst>
                <a:path w="2993" h="419" extrusionOk="0">
                  <a:moveTo>
                    <a:pt x="233" y="1"/>
                  </a:moveTo>
                  <a:cubicBezTo>
                    <a:pt x="128" y="1"/>
                    <a:pt x="29" y="79"/>
                    <a:pt x="18" y="184"/>
                  </a:cubicBezTo>
                  <a:cubicBezTo>
                    <a:pt x="0" y="313"/>
                    <a:pt x="99" y="418"/>
                    <a:pt x="224" y="418"/>
                  </a:cubicBezTo>
                  <a:lnTo>
                    <a:pt x="2760" y="418"/>
                  </a:lnTo>
                  <a:cubicBezTo>
                    <a:pt x="2867" y="418"/>
                    <a:pt x="2965" y="340"/>
                    <a:pt x="2976" y="235"/>
                  </a:cubicBezTo>
                  <a:cubicBezTo>
                    <a:pt x="2992" y="106"/>
                    <a:pt x="289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48"/>
          <p:cNvGrpSpPr/>
          <p:nvPr/>
        </p:nvGrpSpPr>
        <p:grpSpPr>
          <a:xfrm>
            <a:off x="4040306" y="3967175"/>
            <a:ext cx="357475" cy="357250"/>
            <a:chOff x="4049800" y="3848025"/>
            <a:chExt cx="357475" cy="357250"/>
          </a:xfrm>
        </p:grpSpPr>
        <p:sp>
          <p:nvSpPr>
            <p:cNvPr id="2724" name="Google Shape;2724;p48"/>
            <p:cNvSpPr/>
            <p:nvPr/>
          </p:nvSpPr>
          <p:spPr>
            <a:xfrm>
              <a:off x="4167900" y="3848150"/>
              <a:ext cx="121600" cy="152000"/>
            </a:xfrm>
            <a:custGeom>
              <a:avLst/>
              <a:gdLst/>
              <a:ahLst/>
              <a:cxnLst/>
              <a:rect l="l" t="t" r="r" b="b"/>
              <a:pathLst>
                <a:path w="4864" h="6080" extrusionOk="0">
                  <a:moveTo>
                    <a:pt x="2426" y="0"/>
                  </a:moveTo>
                  <a:cubicBezTo>
                    <a:pt x="2342" y="0"/>
                    <a:pt x="2262" y="37"/>
                    <a:pt x="2204" y="102"/>
                  </a:cubicBezTo>
                  <a:lnTo>
                    <a:pt x="1521" y="888"/>
                  </a:lnTo>
                  <a:cubicBezTo>
                    <a:pt x="1412" y="1011"/>
                    <a:pt x="1474" y="1223"/>
                    <a:pt x="1686" y="1243"/>
                  </a:cubicBezTo>
                  <a:cubicBezTo>
                    <a:pt x="1691" y="1244"/>
                    <a:pt x="1695" y="1244"/>
                    <a:pt x="1699" y="1244"/>
                  </a:cubicBezTo>
                  <a:cubicBezTo>
                    <a:pt x="1742" y="1244"/>
                    <a:pt x="1783" y="1224"/>
                    <a:pt x="1811" y="1192"/>
                  </a:cubicBezTo>
                  <a:lnTo>
                    <a:pt x="2425" y="489"/>
                  </a:lnTo>
                  <a:lnTo>
                    <a:pt x="4256" y="2594"/>
                  </a:lnTo>
                  <a:lnTo>
                    <a:pt x="3455" y="2594"/>
                  </a:lnTo>
                  <a:cubicBezTo>
                    <a:pt x="3352" y="2594"/>
                    <a:pt x="3263" y="2670"/>
                    <a:pt x="3249" y="2773"/>
                  </a:cubicBezTo>
                  <a:lnTo>
                    <a:pt x="2830" y="5664"/>
                  </a:lnTo>
                  <a:lnTo>
                    <a:pt x="2017" y="5664"/>
                  </a:lnTo>
                  <a:lnTo>
                    <a:pt x="1599" y="2773"/>
                  </a:lnTo>
                  <a:cubicBezTo>
                    <a:pt x="1586" y="2668"/>
                    <a:pt x="1497" y="2594"/>
                    <a:pt x="1392" y="2594"/>
                  </a:cubicBezTo>
                  <a:lnTo>
                    <a:pt x="592" y="2594"/>
                  </a:lnTo>
                  <a:lnTo>
                    <a:pt x="1184" y="1913"/>
                  </a:lnTo>
                  <a:cubicBezTo>
                    <a:pt x="1253" y="1830"/>
                    <a:pt x="1260" y="1710"/>
                    <a:pt x="1186" y="1630"/>
                  </a:cubicBezTo>
                  <a:cubicBezTo>
                    <a:pt x="1144" y="1583"/>
                    <a:pt x="1086" y="1561"/>
                    <a:pt x="1029" y="1561"/>
                  </a:cubicBezTo>
                  <a:cubicBezTo>
                    <a:pt x="971" y="1561"/>
                    <a:pt x="912" y="1585"/>
                    <a:pt x="871" y="1634"/>
                  </a:cubicBezTo>
                  <a:lnTo>
                    <a:pt x="103" y="2511"/>
                  </a:lnTo>
                  <a:cubicBezTo>
                    <a:pt x="3" y="2623"/>
                    <a:pt x="1" y="2799"/>
                    <a:pt x="112" y="2918"/>
                  </a:cubicBezTo>
                  <a:cubicBezTo>
                    <a:pt x="170" y="2978"/>
                    <a:pt x="255" y="3009"/>
                    <a:pt x="338" y="3009"/>
                  </a:cubicBezTo>
                  <a:lnTo>
                    <a:pt x="1206" y="3009"/>
                  </a:lnTo>
                  <a:lnTo>
                    <a:pt x="1610" y="5805"/>
                  </a:lnTo>
                  <a:cubicBezTo>
                    <a:pt x="1635" y="5963"/>
                    <a:pt x="1769" y="6079"/>
                    <a:pt x="1930" y="6079"/>
                  </a:cubicBezTo>
                  <a:lnTo>
                    <a:pt x="2912" y="6079"/>
                  </a:lnTo>
                  <a:cubicBezTo>
                    <a:pt x="3066" y="6079"/>
                    <a:pt x="3205" y="5963"/>
                    <a:pt x="3231" y="5802"/>
                  </a:cubicBezTo>
                  <a:lnTo>
                    <a:pt x="3638" y="3007"/>
                  </a:lnTo>
                  <a:lnTo>
                    <a:pt x="4542" y="3007"/>
                  </a:lnTo>
                  <a:cubicBezTo>
                    <a:pt x="4571" y="3007"/>
                    <a:pt x="4604" y="3000"/>
                    <a:pt x="4633" y="2987"/>
                  </a:cubicBezTo>
                  <a:cubicBezTo>
                    <a:pt x="4839" y="2884"/>
                    <a:pt x="4863" y="2645"/>
                    <a:pt x="4741" y="2507"/>
                  </a:cubicBezTo>
                  <a:lnTo>
                    <a:pt x="2635" y="87"/>
                  </a:lnTo>
                  <a:cubicBezTo>
                    <a:pt x="2624" y="76"/>
                    <a:pt x="2613" y="62"/>
                    <a:pt x="2597" y="53"/>
                  </a:cubicBezTo>
                  <a:cubicBezTo>
                    <a:pt x="2542" y="17"/>
                    <a:pt x="2483" y="0"/>
                    <a:pt x="2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8"/>
            <p:cNvSpPr/>
            <p:nvPr/>
          </p:nvSpPr>
          <p:spPr>
            <a:xfrm>
              <a:off x="4050125" y="3966825"/>
              <a:ext cx="151750" cy="119225"/>
            </a:xfrm>
            <a:custGeom>
              <a:avLst/>
              <a:gdLst/>
              <a:ahLst/>
              <a:cxnLst/>
              <a:rect l="l" t="t" r="r" b="b"/>
              <a:pathLst>
                <a:path w="6070" h="4769" extrusionOk="0">
                  <a:moveTo>
                    <a:pt x="2582" y="560"/>
                  </a:moveTo>
                  <a:lnTo>
                    <a:pt x="2582" y="1354"/>
                  </a:lnTo>
                  <a:cubicBezTo>
                    <a:pt x="2582" y="1457"/>
                    <a:pt x="2658" y="1546"/>
                    <a:pt x="2760" y="1562"/>
                  </a:cubicBezTo>
                  <a:lnTo>
                    <a:pt x="5652" y="1980"/>
                  </a:lnTo>
                  <a:lnTo>
                    <a:pt x="5652" y="2792"/>
                  </a:lnTo>
                  <a:lnTo>
                    <a:pt x="2760" y="3210"/>
                  </a:lnTo>
                  <a:cubicBezTo>
                    <a:pt x="2658" y="3225"/>
                    <a:pt x="2582" y="3315"/>
                    <a:pt x="2582" y="3417"/>
                  </a:cubicBezTo>
                  <a:lnTo>
                    <a:pt x="2582" y="4212"/>
                  </a:lnTo>
                  <a:lnTo>
                    <a:pt x="483" y="2384"/>
                  </a:lnTo>
                  <a:lnTo>
                    <a:pt x="2582" y="560"/>
                  </a:lnTo>
                  <a:close/>
                  <a:moveTo>
                    <a:pt x="2699" y="0"/>
                  </a:moveTo>
                  <a:cubicBezTo>
                    <a:pt x="2627" y="0"/>
                    <a:pt x="2557" y="25"/>
                    <a:pt x="2501" y="73"/>
                  </a:cubicBezTo>
                  <a:lnTo>
                    <a:pt x="101" y="2165"/>
                  </a:lnTo>
                  <a:cubicBezTo>
                    <a:pt x="37" y="2221"/>
                    <a:pt x="1" y="2301"/>
                    <a:pt x="1" y="2384"/>
                  </a:cubicBezTo>
                  <a:cubicBezTo>
                    <a:pt x="1" y="2469"/>
                    <a:pt x="37" y="2549"/>
                    <a:pt x="101" y="2605"/>
                  </a:cubicBezTo>
                  <a:lnTo>
                    <a:pt x="2501" y="4695"/>
                  </a:lnTo>
                  <a:cubicBezTo>
                    <a:pt x="2557" y="4744"/>
                    <a:pt x="2626" y="4768"/>
                    <a:pt x="2698" y="4768"/>
                  </a:cubicBezTo>
                  <a:cubicBezTo>
                    <a:pt x="2774" y="4768"/>
                    <a:pt x="2850" y="4744"/>
                    <a:pt x="2908" y="4688"/>
                  </a:cubicBezTo>
                  <a:cubicBezTo>
                    <a:pt x="2970" y="4632"/>
                    <a:pt x="2999" y="4547"/>
                    <a:pt x="2999" y="4465"/>
                  </a:cubicBezTo>
                  <a:lnTo>
                    <a:pt x="2999" y="3598"/>
                  </a:lnTo>
                  <a:lnTo>
                    <a:pt x="5797" y="3194"/>
                  </a:lnTo>
                  <a:cubicBezTo>
                    <a:pt x="5953" y="3170"/>
                    <a:pt x="6069" y="3036"/>
                    <a:pt x="6069" y="2875"/>
                  </a:cubicBezTo>
                  <a:lnTo>
                    <a:pt x="6069" y="1893"/>
                  </a:lnTo>
                  <a:cubicBezTo>
                    <a:pt x="6069" y="1736"/>
                    <a:pt x="5953" y="1600"/>
                    <a:pt x="5797" y="1578"/>
                  </a:cubicBezTo>
                  <a:lnTo>
                    <a:pt x="2999" y="1174"/>
                  </a:lnTo>
                  <a:lnTo>
                    <a:pt x="2999" y="307"/>
                  </a:lnTo>
                  <a:cubicBezTo>
                    <a:pt x="2999" y="225"/>
                    <a:pt x="2966" y="140"/>
                    <a:pt x="2906" y="82"/>
                  </a:cubicBezTo>
                  <a:cubicBezTo>
                    <a:pt x="2846" y="27"/>
                    <a:pt x="2772" y="0"/>
                    <a:pt x="26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8"/>
            <p:cNvSpPr/>
            <p:nvPr/>
          </p:nvSpPr>
          <p:spPr>
            <a:xfrm>
              <a:off x="4168025" y="4053200"/>
              <a:ext cx="120525" cy="151725"/>
            </a:xfrm>
            <a:custGeom>
              <a:avLst/>
              <a:gdLst/>
              <a:ahLst/>
              <a:cxnLst/>
              <a:rect l="l" t="t" r="r" b="b"/>
              <a:pathLst>
                <a:path w="4821" h="6069" extrusionOk="0">
                  <a:moveTo>
                    <a:pt x="2822" y="416"/>
                  </a:moveTo>
                  <a:lnTo>
                    <a:pt x="3242" y="3309"/>
                  </a:lnTo>
                  <a:cubicBezTo>
                    <a:pt x="3255" y="3412"/>
                    <a:pt x="3345" y="3486"/>
                    <a:pt x="3447" y="3486"/>
                  </a:cubicBezTo>
                  <a:lnTo>
                    <a:pt x="4242" y="3486"/>
                  </a:lnTo>
                  <a:lnTo>
                    <a:pt x="2416" y="5584"/>
                  </a:lnTo>
                  <a:lnTo>
                    <a:pt x="587" y="3486"/>
                  </a:lnTo>
                  <a:lnTo>
                    <a:pt x="1384" y="3486"/>
                  </a:lnTo>
                  <a:cubicBezTo>
                    <a:pt x="1489" y="3486"/>
                    <a:pt x="1579" y="3412"/>
                    <a:pt x="1592" y="3309"/>
                  </a:cubicBezTo>
                  <a:lnTo>
                    <a:pt x="2010" y="416"/>
                  </a:lnTo>
                  <a:close/>
                  <a:moveTo>
                    <a:pt x="1918" y="0"/>
                  </a:moveTo>
                  <a:cubicBezTo>
                    <a:pt x="1762" y="0"/>
                    <a:pt x="1626" y="119"/>
                    <a:pt x="1603" y="275"/>
                  </a:cubicBezTo>
                  <a:lnTo>
                    <a:pt x="1199" y="3070"/>
                  </a:lnTo>
                  <a:lnTo>
                    <a:pt x="335" y="3070"/>
                  </a:lnTo>
                  <a:cubicBezTo>
                    <a:pt x="253" y="3070"/>
                    <a:pt x="168" y="3102"/>
                    <a:pt x="110" y="3162"/>
                  </a:cubicBezTo>
                  <a:cubicBezTo>
                    <a:pt x="0" y="3280"/>
                    <a:pt x="5" y="3452"/>
                    <a:pt x="101" y="3568"/>
                  </a:cubicBezTo>
                  <a:lnTo>
                    <a:pt x="2193" y="5968"/>
                  </a:lnTo>
                  <a:cubicBezTo>
                    <a:pt x="2248" y="6031"/>
                    <a:pt x="2329" y="6069"/>
                    <a:pt x="2411" y="6069"/>
                  </a:cubicBezTo>
                  <a:cubicBezTo>
                    <a:pt x="2496" y="6069"/>
                    <a:pt x="2577" y="6033"/>
                    <a:pt x="2630" y="5968"/>
                  </a:cubicBezTo>
                  <a:lnTo>
                    <a:pt x="4720" y="3568"/>
                  </a:lnTo>
                  <a:cubicBezTo>
                    <a:pt x="4818" y="3457"/>
                    <a:pt x="4821" y="3280"/>
                    <a:pt x="4711" y="3162"/>
                  </a:cubicBezTo>
                  <a:cubicBezTo>
                    <a:pt x="4653" y="3102"/>
                    <a:pt x="4570" y="3070"/>
                    <a:pt x="4486" y="3070"/>
                  </a:cubicBezTo>
                  <a:lnTo>
                    <a:pt x="3624" y="3070"/>
                  </a:lnTo>
                  <a:lnTo>
                    <a:pt x="3220" y="275"/>
                  </a:lnTo>
                  <a:cubicBezTo>
                    <a:pt x="3193" y="119"/>
                    <a:pt x="3059"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8"/>
            <p:cNvSpPr/>
            <p:nvPr/>
          </p:nvSpPr>
          <p:spPr>
            <a:xfrm>
              <a:off x="4254975" y="3966675"/>
              <a:ext cx="152300" cy="119375"/>
            </a:xfrm>
            <a:custGeom>
              <a:avLst/>
              <a:gdLst/>
              <a:ahLst/>
              <a:cxnLst/>
              <a:rect l="l" t="t" r="r" b="b"/>
              <a:pathLst>
                <a:path w="6092" h="4775" extrusionOk="0">
                  <a:moveTo>
                    <a:pt x="3368" y="1"/>
                  </a:moveTo>
                  <a:cubicBezTo>
                    <a:pt x="3295" y="1"/>
                    <a:pt x="3221" y="27"/>
                    <a:pt x="3162" y="81"/>
                  </a:cubicBezTo>
                  <a:cubicBezTo>
                    <a:pt x="3100" y="141"/>
                    <a:pt x="3071" y="224"/>
                    <a:pt x="3071" y="309"/>
                  </a:cubicBezTo>
                  <a:lnTo>
                    <a:pt x="3071" y="1171"/>
                  </a:lnTo>
                  <a:lnTo>
                    <a:pt x="273" y="1575"/>
                  </a:lnTo>
                  <a:cubicBezTo>
                    <a:pt x="117" y="1599"/>
                    <a:pt x="1" y="1733"/>
                    <a:pt x="1" y="1894"/>
                  </a:cubicBezTo>
                  <a:lnTo>
                    <a:pt x="1" y="2876"/>
                  </a:lnTo>
                  <a:cubicBezTo>
                    <a:pt x="1" y="3035"/>
                    <a:pt x="117" y="3171"/>
                    <a:pt x="273" y="3193"/>
                  </a:cubicBezTo>
                  <a:lnTo>
                    <a:pt x="1508" y="3372"/>
                  </a:lnTo>
                  <a:cubicBezTo>
                    <a:pt x="1519" y="3374"/>
                    <a:pt x="1529" y="3375"/>
                    <a:pt x="1540" y="3375"/>
                  </a:cubicBezTo>
                  <a:cubicBezTo>
                    <a:pt x="1641" y="3375"/>
                    <a:pt x="1728" y="3301"/>
                    <a:pt x="1744" y="3196"/>
                  </a:cubicBezTo>
                  <a:cubicBezTo>
                    <a:pt x="1760" y="3082"/>
                    <a:pt x="1682" y="2977"/>
                    <a:pt x="1568" y="2959"/>
                  </a:cubicBezTo>
                  <a:lnTo>
                    <a:pt x="418" y="2792"/>
                  </a:lnTo>
                  <a:lnTo>
                    <a:pt x="418" y="1979"/>
                  </a:lnTo>
                  <a:lnTo>
                    <a:pt x="3309" y="1561"/>
                  </a:lnTo>
                  <a:cubicBezTo>
                    <a:pt x="3412" y="1548"/>
                    <a:pt x="3488" y="1459"/>
                    <a:pt x="3488" y="1354"/>
                  </a:cubicBezTo>
                  <a:lnTo>
                    <a:pt x="3488" y="559"/>
                  </a:lnTo>
                  <a:lnTo>
                    <a:pt x="5587" y="2387"/>
                  </a:lnTo>
                  <a:lnTo>
                    <a:pt x="3488" y="4216"/>
                  </a:lnTo>
                  <a:lnTo>
                    <a:pt x="3488" y="3423"/>
                  </a:lnTo>
                  <a:cubicBezTo>
                    <a:pt x="3488" y="3319"/>
                    <a:pt x="3412" y="3229"/>
                    <a:pt x="3309" y="3216"/>
                  </a:cubicBezTo>
                  <a:lnTo>
                    <a:pt x="2533" y="3104"/>
                  </a:lnTo>
                  <a:cubicBezTo>
                    <a:pt x="2523" y="3103"/>
                    <a:pt x="2513" y="3102"/>
                    <a:pt x="2503" y="3102"/>
                  </a:cubicBezTo>
                  <a:cubicBezTo>
                    <a:pt x="2399" y="3102"/>
                    <a:pt x="2310" y="3176"/>
                    <a:pt x="2294" y="3281"/>
                  </a:cubicBezTo>
                  <a:cubicBezTo>
                    <a:pt x="2278" y="3394"/>
                    <a:pt x="2356" y="3502"/>
                    <a:pt x="2470" y="3517"/>
                  </a:cubicBezTo>
                  <a:lnTo>
                    <a:pt x="3071" y="3604"/>
                  </a:lnTo>
                  <a:lnTo>
                    <a:pt x="3071" y="4464"/>
                  </a:lnTo>
                  <a:cubicBezTo>
                    <a:pt x="3071" y="4555"/>
                    <a:pt x="3106" y="4645"/>
                    <a:pt x="3180" y="4705"/>
                  </a:cubicBezTo>
                  <a:cubicBezTo>
                    <a:pt x="3236" y="4752"/>
                    <a:pt x="3303" y="4774"/>
                    <a:pt x="3370" y="4774"/>
                  </a:cubicBezTo>
                  <a:cubicBezTo>
                    <a:pt x="3439" y="4774"/>
                    <a:pt x="3510" y="4750"/>
                    <a:pt x="3566" y="4696"/>
                  </a:cubicBezTo>
                  <a:lnTo>
                    <a:pt x="5966" y="2604"/>
                  </a:lnTo>
                  <a:cubicBezTo>
                    <a:pt x="6058" y="2526"/>
                    <a:pt x="6091" y="2399"/>
                    <a:pt x="6047" y="2278"/>
                  </a:cubicBezTo>
                  <a:cubicBezTo>
                    <a:pt x="6031" y="2233"/>
                    <a:pt x="6000" y="2193"/>
                    <a:pt x="5964" y="2162"/>
                  </a:cubicBezTo>
                  <a:lnTo>
                    <a:pt x="3566" y="74"/>
                  </a:lnTo>
                  <a:cubicBezTo>
                    <a:pt x="3511" y="26"/>
                    <a:pt x="3440" y="1"/>
                    <a:pt x="3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8"/>
            <p:cNvSpPr/>
            <p:nvPr/>
          </p:nvSpPr>
          <p:spPr>
            <a:xfrm>
              <a:off x="4305000" y="4104000"/>
              <a:ext cx="102050" cy="101275"/>
            </a:xfrm>
            <a:custGeom>
              <a:avLst/>
              <a:gdLst/>
              <a:ahLst/>
              <a:cxnLst/>
              <a:rect l="l" t="t" r="r" b="b"/>
              <a:pathLst>
                <a:path w="4082" h="4051" extrusionOk="0">
                  <a:moveTo>
                    <a:pt x="3452" y="414"/>
                  </a:moveTo>
                  <a:cubicBezTo>
                    <a:pt x="3468" y="414"/>
                    <a:pt x="3484" y="416"/>
                    <a:pt x="3501" y="420"/>
                  </a:cubicBezTo>
                  <a:cubicBezTo>
                    <a:pt x="3595" y="442"/>
                    <a:pt x="3662" y="531"/>
                    <a:pt x="3662" y="632"/>
                  </a:cubicBezTo>
                  <a:lnTo>
                    <a:pt x="3662" y="3561"/>
                  </a:lnTo>
                  <a:cubicBezTo>
                    <a:pt x="3662" y="3601"/>
                    <a:pt x="3630" y="3630"/>
                    <a:pt x="3592" y="3630"/>
                  </a:cubicBezTo>
                  <a:lnTo>
                    <a:pt x="654" y="3630"/>
                  </a:lnTo>
                  <a:cubicBezTo>
                    <a:pt x="554" y="3630"/>
                    <a:pt x="465" y="3568"/>
                    <a:pt x="442" y="3470"/>
                  </a:cubicBezTo>
                  <a:cubicBezTo>
                    <a:pt x="413" y="3333"/>
                    <a:pt x="516" y="3213"/>
                    <a:pt x="648" y="3213"/>
                  </a:cubicBezTo>
                  <a:lnTo>
                    <a:pt x="3034" y="3211"/>
                  </a:lnTo>
                  <a:cubicBezTo>
                    <a:pt x="3148" y="3211"/>
                    <a:pt x="3244" y="3115"/>
                    <a:pt x="3244" y="3001"/>
                  </a:cubicBezTo>
                  <a:lnTo>
                    <a:pt x="3244" y="623"/>
                  </a:lnTo>
                  <a:cubicBezTo>
                    <a:pt x="3244" y="509"/>
                    <a:pt x="3336" y="414"/>
                    <a:pt x="3452" y="414"/>
                  </a:cubicBezTo>
                  <a:close/>
                  <a:moveTo>
                    <a:pt x="3448" y="0"/>
                  </a:moveTo>
                  <a:cubicBezTo>
                    <a:pt x="3430" y="0"/>
                    <a:pt x="3412" y="1"/>
                    <a:pt x="3394" y="2"/>
                  </a:cubicBezTo>
                  <a:cubicBezTo>
                    <a:pt x="3068" y="34"/>
                    <a:pt x="2824" y="319"/>
                    <a:pt x="2824" y="645"/>
                  </a:cubicBezTo>
                  <a:lnTo>
                    <a:pt x="2824" y="2793"/>
                  </a:lnTo>
                  <a:lnTo>
                    <a:pt x="659" y="2793"/>
                  </a:lnTo>
                  <a:cubicBezTo>
                    <a:pt x="293" y="2793"/>
                    <a:pt x="0" y="3110"/>
                    <a:pt x="34" y="3481"/>
                  </a:cubicBezTo>
                  <a:cubicBezTo>
                    <a:pt x="65" y="3807"/>
                    <a:pt x="348" y="4050"/>
                    <a:pt x="677" y="4050"/>
                  </a:cubicBezTo>
                  <a:lnTo>
                    <a:pt x="3592" y="4050"/>
                  </a:lnTo>
                  <a:cubicBezTo>
                    <a:pt x="3863" y="4050"/>
                    <a:pt x="4081" y="3834"/>
                    <a:pt x="4081" y="3561"/>
                  </a:cubicBezTo>
                  <a:lnTo>
                    <a:pt x="4081" y="627"/>
                  </a:lnTo>
                  <a:cubicBezTo>
                    <a:pt x="4081" y="281"/>
                    <a:pt x="3795" y="0"/>
                    <a:pt x="3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8"/>
            <p:cNvSpPr/>
            <p:nvPr/>
          </p:nvSpPr>
          <p:spPr>
            <a:xfrm>
              <a:off x="4049800" y="4103875"/>
              <a:ext cx="107350" cy="101400"/>
            </a:xfrm>
            <a:custGeom>
              <a:avLst/>
              <a:gdLst/>
              <a:ahLst/>
              <a:cxnLst/>
              <a:rect l="l" t="t" r="r" b="b"/>
              <a:pathLst>
                <a:path w="4294" h="4056" extrusionOk="0">
                  <a:moveTo>
                    <a:pt x="626" y="0"/>
                  </a:moveTo>
                  <a:cubicBezTo>
                    <a:pt x="606" y="0"/>
                    <a:pt x="587" y="1"/>
                    <a:pt x="568" y="3"/>
                  </a:cubicBezTo>
                  <a:cubicBezTo>
                    <a:pt x="242" y="34"/>
                    <a:pt x="0" y="318"/>
                    <a:pt x="0" y="646"/>
                  </a:cubicBezTo>
                  <a:lnTo>
                    <a:pt x="0" y="3566"/>
                  </a:lnTo>
                  <a:cubicBezTo>
                    <a:pt x="0" y="3836"/>
                    <a:pt x="217" y="4055"/>
                    <a:pt x="487" y="4055"/>
                  </a:cubicBezTo>
                  <a:lnTo>
                    <a:pt x="3423" y="4055"/>
                  </a:lnTo>
                  <a:cubicBezTo>
                    <a:pt x="3925" y="4055"/>
                    <a:pt x="4294" y="3461"/>
                    <a:pt x="3856" y="2932"/>
                  </a:cubicBezTo>
                  <a:cubicBezTo>
                    <a:pt x="3783" y="2847"/>
                    <a:pt x="3678" y="2796"/>
                    <a:pt x="3564" y="2796"/>
                  </a:cubicBezTo>
                  <a:lnTo>
                    <a:pt x="1255" y="2796"/>
                  </a:lnTo>
                  <a:lnTo>
                    <a:pt x="1255" y="2414"/>
                  </a:lnTo>
                  <a:cubicBezTo>
                    <a:pt x="1255" y="2299"/>
                    <a:pt x="1163" y="2206"/>
                    <a:pt x="1048" y="2206"/>
                  </a:cubicBezTo>
                  <a:cubicBezTo>
                    <a:pt x="996" y="2206"/>
                    <a:pt x="939" y="2225"/>
                    <a:pt x="885" y="2269"/>
                  </a:cubicBezTo>
                  <a:cubicBezTo>
                    <a:pt x="853" y="2294"/>
                    <a:pt x="838" y="2332"/>
                    <a:pt x="838" y="2369"/>
                  </a:cubicBezTo>
                  <a:lnTo>
                    <a:pt x="838" y="3006"/>
                  </a:lnTo>
                  <a:cubicBezTo>
                    <a:pt x="838" y="3120"/>
                    <a:pt x="931" y="3216"/>
                    <a:pt x="1045" y="3216"/>
                  </a:cubicBezTo>
                  <a:lnTo>
                    <a:pt x="3412" y="3216"/>
                  </a:lnTo>
                  <a:cubicBezTo>
                    <a:pt x="3544" y="3216"/>
                    <a:pt x="3644" y="3334"/>
                    <a:pt x="3617" y="3472"/>
                  </a:cubicBezTo>
                  <a:cubicBezTo>
                    <a:pt x="3595" y="3566"/>
                    <a:pt x="3506" y="3633"/>
                    <a:pt x="3405" y="3633"/>
                  </a:cubicBezTo>
                  <a:lnTo>
                    <a:pt x="487" y="3633"/>
                  </a:lnTo>
                  <a:cubicBezTo>
                    <a:pt x="449" y="3633"/>
                    <a:pt x="418" y="3602"/>
                    <a:pt x="418" y="3564"/>
                  </a:cubicBezTo>
                  <a:lnTo>
                    <a:pt x="418" y="639"/>
                  </a:lnTo>
                  <a:cubicBezTo>
                    <a:pt x="418" y="523"/>
                    <a:pt x="512" y="431"/>
                    <a:pt x="628" y="431"/>
                  </a:cubicBezTo>
                  <a:cubicBezTo>
                    <a:pt x="643" y="431"/>
                    <a:pt x="659" y="433"/>
                    <a:pt x="675" y="436"/>
                  </a:cubicBezTo>
                  <a:cubicBezTo>
                    <a:pt x="771" y="458"/>
                    <a:pt x="838" y="548"/>
                    <a:pt x="838" y="648"/>
                  </a:cubicBezTo>
                  <a:lnTo>
                    <a:pt x="838" y="1423"/>
                  </a:lnTo>
                  <a:cubicBezTo>
                    <a:pt x="838" y="1537"/>
                    <a:pt x="929" y="1632"/>
                    <a:pt x="1044" y="1632"/>
                  </a:cubicBezTo>
                  <a:cubicBezTo>
                    <a:pt x="1052" y="1632"/>
                    <a:pt x="1061" y="1632"/>
                    <a:pt x="1070" y="1630"/>
                  </a:cubicBezTo>
                  <a:cubicBezTo>
                    <a:pt x="1177" y="1619"/>
                    <a:pt x="1255" y="1521"/>
                    <a:pt x="1255" y="1414"/>
                  </a:cubicBezTo>
                  <a:lnTo>
                    <a:pt x="1255" y="628"/>
                  </a:lnTo>
                  <a:cubicBezTo>
                    <a:pt x="1255" y="281"/>
                    <a:pt x="973" y="0"/>
                    <a:pt x="6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8"/>
            <p:cNvSpPr/>
            <p:nvPr/>
          </p:nvSpPr>
          <p:spPr>
            <a:xfrm>
              <a:off x="4049800" y="3848025"/>
              <a:ext cx="102000" cy="101225"/>
            </a:xfrm>
            <a:custGeom>
              <a:avLst/>
              <a:gdLst/>
              <a:ahLst/>
              <a:cxnLst/>
              <a:rect l="l" t="t" r="r" b="b"/>
              <a:pathLst>
                <a:path w="4080" h="4049" extrusionOk="0">
                  <a:moveTo>
                    <a:pt x="3412" y="418"/>
                  </a:moveTo>
                  <a:cubicBezTo>
                    <a:pt x="3544" y="418"/>
                    <a:pt x="3644" y="538"/>
                    <a:pt x="3617" y="674"/>
                  </a:cubicBezTo>
                  <a:cubicBezTo>
                    <a:pt x="3595" y="770"/>
                    <a:pt x="3506" y="837"/>
                    <a:pt x="3405" y="837"/>
                  </a:cubicBezTo>
                  <a:lnTo>
                    <a:pt x="1045" y="837"/>
                  </a:lnTo>
                  <a:cubicBezTo>
                    <a:pt x="931" y="837"/>
                    <a:pt x="838" y="933"/>
                    <a:pt x="838" y="1047"/>
                  </a:cubicBezTo>
                  <a:lnTo>
                    <a:pt x="838" y="3414"/>
                  </a:lnTo>
                  <a:cubicBezTo>
                    <a:pt x="838" y="3528"/>
                    <a:pt x="743" y="3622"/>
                    <a:pt x="627" y="3622"/>
                  </a:cubicBezTo>
                  <a:cubicBezTo>
                    <a:pt x="612" y="3622"/>
                    <a:pt x="597" y="3620"/>
                    <a:pt x="581" y="3617"/>
                  </a:cubicBezTo>
                  <a:cubicBezTo>
                    <a:pt x="485" y="3595"/>
                    <a:pt x="418" y="3505"/>
                    <a:pt x="418" y="3405"/>
                  </a:cubicBezTo>
                  <a:lnTo>
                    <a:pt x="418" y="489"/>
                  </a:lnTo>
                  <a:cubicBezTo>
                    <a:pt x="418" y="449"/>
                    <a:pt x="449" y="420"/>
                    <a:pt x="487" y="418"/>
                  </a:cubicBezTo>
                  <a:close/>
                  <a:moveTo>
                    <a:pt x="487" y="0"/>
                  </a:moveTo>
                  <a:cubicBezTo>
                    <a:pt x="217" y="0"/>
                    <a:pt x="0" y="219"/>
                    <a:pt x="0" y="489"/>
                  </a:cubicBezTo>
                  <a:lnTo>
                    <a:pt x="0" y="3405"/>
                  </a:lnTo>
                  <a:cubicBezTo>
                    <a:pt x="0" y="3731"/>
                    <a:pt x="242" y="4017"/>
                    <a:pt x="568" y="4046"/>
                  </a:cubicBezTo>
                  <a:cubicBezTo>
                    <a:pt x="588" y="4048"/>
                    <a:pt x="609" y="4049"/>
                    <a:pt x="629" y="4049"/>
                  </a:cubicBezTo>
                  <a:cubicBezTo>
                    <a:pt x="976" y="4049"/>
                    <a:pt x="1255" y="3767"/>
                    <a:pt x="1255" y="3423"/>
                  </a:cubicBezTo>
                  <a:lnTo>
                    <a:pt x="1255" y="1255"/>
                  </a:lnTo>
                  <a:lnTo>
                    <a:pt x="3421" y="1255"/>
                  </a:lnTo>
                  <a:cubicBezTo>
                    <a:pt x="3787" y="1255"/>
                    <a:pt x="4080" y="940"/>
                    <a:pt x="4046" y="570"/>
                  </a:cubicBezTo>
                  <a:cubicBezTo>
                    <a:pt x="4015" y="244"/>
                    <a:pt x="3731" y="0"/>
                    <a:pt x="3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8"/>
            <p:cNvSpPr/>
            <p:nvPr/>
          </p:nvSpPr>
          <p:spPr>
            <a:xfrm>
              <a:off x="4298975" y="3848025"/>
              <a:ext cx="108125" cy="101325"/>
            </a:xfrm>
            <a:custGeom>
              <a:avLst/>
              <a:gdLst/>
              <a:ahLst/>
              <a:cxnLst/>
              <a:rect l="l" t="t" r="r" b="b"/>
              <a:pathLst>
                <a:path w="4325" h="4053" extrusionOk="0">
                  <a:moveTo>
                    <a:pt x="898" y="0"/>
                  </a:moveTo>
                  <a:cubicBezTo>
                    <a:pt x="377" y="0"/>
                    <a:pt x="0" y="634"/>
                    <a:pt x="507" y="1170"/>
                  </a:cubicBezTo>
                  <a:cubicBezTo>
                    <a:pt x="558" y="1226"/>
                    <a:pt x="634" y="1257"/>
                    <a:pt x="712" y="1257"/>
                  </a:cubicBezTo>
                  <a:lnTo>
                    <a:pt x="3065" y="1257"/>
                  </a:lnTo>
                  <a:lnTo>
                    <a:pt x="3065" y="3425"/>
                  </a:lnTo>
                  <a:cubicBezTo>
                    <a:pt x="3065" y="3772"/>
                    <a:pt x="3348" y="4053"/>
                    <a:pt x="3695" y="4053"/>
                  </a:cubicBezTo>
                  <a:cubicBezTo>
                    <a:pt x="3714" y="4053"/>
                    <a:pt x="3734" y="4052"/>
                    <a:pt x="3753" y="4050"/>
                  </a:cubicBezTo>
                  <a:cubicBezTo>
                    <a:pt x="4079" y="4021"/>
                    <a:pt x="4322" y="3738"/>
                    <a:pt x="4325" y="3407"/>
                  </a:cubicBezTo>
                  <a:lnTo>
                    <a:pt x="4325" y="2409"/>
                  </a:lnTo>
                  <a:cubicBezTo>
                    <a:pt x="4325" y="2295"/>
                    <a:pt x="4232" y="2200"/>
                    <a:pt x="4116" y="2200"/>
                  </a:cubicBezTo>
                  <a:cubicBezTo>
                    <a:pt x="4108" y="2200"/>
                    <a:pt x="4099" y="2201"/>
                    <a:pt x="4090" y="2202"/>
                  </a:cubicBezTo>
                  <a:cubicBezTo>
                    <a:pt x="3983" y="2213"/>
                    <a:pt x="3905" y="2311"/>
                    <a:pt x="3905" y="2418"/>
                  </a:cubicBezTo>
                  <a:lnTo>
                    <a:pt x="3905" y="3416"/>
                  </a:lnTo>
                  <a:cubicBezTo>
                    <a:pt x="3905" y="3532"/>
                    <a:pt x="3811" y="3624"/>
                    <a:pt x="3695" y="3624"/>
                  </a:cubicBezTo>
                  <a:cubicBezTo>
                    <a:pt x="3680" y="3624"/>
                    <a:pt x="3664" y="3623"/>
                    <a:pt x="3648" y="3619"/>
                  </a:cubicBezTo>
                  <a:cubicBezTo>
                    <a:pt x="3554" y="3597"/>
                    <a:pt x="3487" y="3508"/>
                    <a:pt x="3487" y="3407"/>
                  </a:cubicBezTo>
                  <a:lnTo>
                    <a:pt x="3487" y="1050"/>
                  </a:lnTo>
                  <a:cubicBezTo>
                    <a:pt x="3487" y="936"/>
                    <a:pt x="3391" y="840"/>
                    <a:pt x="3278" y="840"/>
                  </a:cubicBezTo>
                  <a:lnTo>
                    <a:pt x="911" y="840"/>
                  </a:lnTo>
                  <a:cubicBezTo>
                    <a:pt x="779" y="840"/>
                    <a:pt x="679" y="721"/>
                    <a:pt x="708" y="583"/>
                  </a:cubicBezTo>
                  <a:cubicBezTo>
                    <a:pt x="730" y="489"/>
                    <a:pt x="819" y="422"/>
                    <a:pt x="920" y="422"/>
                  </a:cubicBezTo>
                  <a:lnTo>
                    <a:pt x="3836" y="422"/>
                  </a:lnTo>
                  <a:cubicBezTo>
                    <a:pt x="3874" y="422"/>
                    <a:pt x="3905" y="453"/>
                    <a:pt x="3905" y="491"/>
                  </a:cubicBezTo>
                  <a:lnTo>
                    <a:pt x="3905" y="1440"/>
                  </a:lnTo>
                  <a:cubicBezTo>
                    <a:pt x="3905" y="1554"/>
                    <a:pt x="4000" y="1649"/>
                    <a:pt x="4116" y="1649"/>
                  </a:cubicBezTo>
                  <a:cubicBezTo>
                    <a:pt x="4173" y="1649"/>
                    <a:pt x="4235" y="1626"/>
                    <a:pt x="4293" y="1572"/>
                  </a:cubicBezTo>
                  <a:cubicBezTo>
                    <a:pt x="4313" y="1552"/>
                    <a:pt x="4325" y="1527"/>
                    <a:pt x="4325" y="1498"/>
                  </a:cubicBezTo>
                  <a:lnTo>
                    <a:pt x="4325" y="221"/>
                  </a:lnTo>
                  <a:cubicBezTo>
                    <a:pt x="4325" y="98"/>
                    <a:pt x="4224" y="0"/>
                    <a:pt x="4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2" name="Google Shape;2732;p48"/>
          <p:cNvSpPr/>
          <p:nvPr/>
        </p:nvSpPr>
        <p:spPr>
          <a:xfrm>
            <a:off x="4789244" y="1267850"/>
            <a:ext cx="283400" cy="357300"/>
          </a:xfrm>
          <a:custGeom>
            <a:avLst/>
            <a:gdLst/>
            <a:ahLst/>
            <a:cxnLst/>
            <a:rect l="l" t="t" r="r" b="b"/>
            <a:pathLst>
              <a:path w="11336" h="14292" extrusionOk="0">
                <a:moveTo>
                  <a:pt x="6520" y="423"/>
                </a:moveTo>
                <a:cubicBezTo>
                  <a:pt x="6636" y="423"/>
                  <a:pt x="6729" y="517"/>
                  <a:pt x="6729" y="630"/>
                </a:cubicBezTo>
                <a:lnTo>
                  <a:pt x="6729" y="1119"/>
                </a:lnTo>
                <a:lnTo>
                  <a:pt x="4637" y="1119"/>
                </a:lnTo>
                <a:lnTo>
                  <a:pt x="4637" y="630"/>
                </a:lnTo>
                <a:cubicBezTo>
                  <a:pt x="4637" y="514"/>
                  <a:pt x="4731" y="423"/>
                  <a:pt x="4845" y="423"/>
                </a:cubicBezTo>
                <a:close/>
                <a:moveTo>
                  <a:pt x="9373" y="1539"/>
                </a:moveTo>
                <a:cubicBezTo>
                  <a:pt x="9877" y="1539"/>
                  <a:pt x="10302" y="1899"/>
                  <a:pt x="10398" y="2376"/>
                </a:cubicBezTo>
                <a:lnTo>
                  <a:pt x="8612" y="2376"/>
                </a:lnTo>
                <a:cubicBezTo>
                  <a:pt x="8504" y="2376"/>
                  <a:pt x="8406" y="2455"/>
                  <a:pt x="8395" y="2559"/>
                </a:cubicBezTo>
                <a:cubicBezTo>
                  <a:pt x="8379" y="2689"/>
                  <a:pt x="8480" y="2794"/>
                  <a:pt x="8603" y="2794"/>
                </a:cubicBezTo>
                <a:lnTo>
                  <a:pt x="10704" y="2794"/>
                </a:lnTo>
                <a:cubicBezTo>
                  <a:pt x="10817" y="2794"/>
                  <a:pt x="10913" y="2890"/>
                  <a:pt x="10913" y="3004"/>
                </a:cubicBezTo>
                <a:lnTo>
                  <a:pt x="10913" y="3424"/>
                </a:lnTo>
                <a:lnTo>
                  <a:pt x="10916" y="3424"/>
                </a:lnTo>
                <a:cubicBezTo>
                  <a:pt x="10916" y="3537"/>
                  <a:pt x="10822" y="3631"/>
                  <a:pt x="10706" y="3631"/>
                </a:cubicBezTo>
                <a:lnTo>
                  <a:pt x="632" y="3631"/>
                </a:lnTo>
                <a:cubicBezTo>
                  <a:pt x="518" y="3631"/>
                  <a:pt x="422" y="3537"/>
                  <a:pt x="422" y="3424"/>
                </a:cubicBezTo>
                <a:lnTo>
                  <a:pt x="422" y="3004"/>
                </a:lnTo>
                <a:cubicBezTo>
                  <a:pt x="422" y="2890"/>
                  <a:pt x="518" y="2794"/>
                  <a:pt x="632" y="2794"/>
                </a:cubicBezTo>
                <a:lnTo>
                  <a:pt x="7596" y="2794"/>
                </a:lnTo>
                <a:cubicBezTo>
                  <a:pt x="7701" y="2794"/>
                  <a:pt x="7799" y="2716"/>
                  <a:pt x="7810" y="2611"/>
                </a:cubicBezTo>
                <a:cubicBezTo>
                  <a:pt x="7826" y="2481"/>
                  <a:pt x="7725" y="2376"/>
                  <a:pt x="7602" y="2376"/>
                </a:cubicBezTo>
                <a:lnTo>
                  <a:pt x="954" y="2376"/>
                </a:lnTo>
                <a:cubicBezTo>
                  <a:pt x="1050" y="1899"/>
                  <a:pt x="1472" y="1539"/>
                  <a:pt x="1976" y="1539"/>
                </a:cubicBezTo>
                <a:close/>
                <a:moveTo>
                  <a:pt x="2976" y="6060"/>
                </a:moveTo>
                <a:cubicBezTo>
                  <a:pt x="3014" y="6060"/>
                  <a:pt x="3046" y="6092"/>
                  <a:pt x="3046" y="6129"/>
                </a:cubicBezTo>
                <a:lnTo>
                  <a:pt x="3046" y="12450"/>
                </a:lnTo>
                <a:lnTo>
                  <a:pt x="2487" y="12450"/>
                </a:lnTo>
                <a:lnTo>
                  <a:pt x="2487" y="6129"/>
                </a:lnTo>
                <a:cubicBezTo>
                  <a:pt x="2487" y="6092"/>
                  <a:pt x="2519" y="6060"/>
                  <a:pt x="2557" y="6060"/>
                </a:cubicBezTo>
                <a:close/>
                <a:moveTo>
                  <a:pt x="4930" y="6060"/>
                </a:moveTo>
                <a:cubicBezTo>
                  <a:pt x="4968" y="6060"/>
                  <a:pt x="4999" y="6092"/>
                  <a:pt x="4999" y="6129"/>
                </a:cubicBezTo>
                <a:lnTo>
                  <a:pt x="4999" y="12450"/>
                </a:lnTo>
                <a:lnTo>
                  <a:pt x="4441" y="12450"/>
                </a:lnTo>
                <a:lnTo>
                  <a:pt x="4441" y="6129"/>
                </a:lnTo>
                <a:cubicBezTo>
                  <a:pt x="4441" y="6092"/>
                  <a:pt x="4472" y="6060"/>
                  <a:pt x="4510" y="6060"/>
                </a:cubicBezTo>
                <a:close/>
                <a:moveTo>
                  <a:pt x="6854" y="6060"/>
                </a:moveTo>
                <a:cubicBezTo>
                  <a:pt x="6895" y="6060"/>
                  <a:pt x="6926" y="6092"/>
                  <a:pt x="6926" y="6129"/>
                </a:cubicBezTo>
                <a:lnTo>
                  <a:pt x="6926" y="12450"/>
                </a:lnTo>
                <a:lnTo>
                  <a:pt x="6368" y="12450"/>
                </a:lnTo>
                <a:lnTo>
                  <a:pt x="6368" y="6129"/>
                </a:lnTo>
                <a:cubicBezTo>
                  <a:pt x="6368" y="6092"/>
                  <a:pt x="6397" y="6060"/>
                  <a:pt x="6437" y="6060"/>
                </a:cubicBezTo>
                <a:close/>
                <a:moveTo>
                  <a:pt x="4845" y="1"/>
                </a:moveTo>
                <a:cubicBezTo>
                  <a:pt x="4499" y="1"/>
                  <a:pt x="4218" y="282"/>
                  <a:pt x="4218" y="628"/>
                </a:cubicBezTo>
                <a:lnTo>
                  <a:pt x="4218" y="1117"/>
                </a:lnTo>
                <a:lnTo>
                  <a:pt x="1976" y="1117"/>
                </a:lnTo>
                <a:cubicBezTo>
                  <a:pt x="1235" y="1117"/>
                  <a:pt x="619" y="1671"/>
                  <a:pt x="520" y="2385"/>
                </a:cubicBezTo>
                <a:cubicBezTo>
                  <a:pt x="228" y="2437"/>
                  <a:pt x="0" y="2693"/>
                  <a:pt x="0" y="3002"/>
                </a:cubicBezTo>
                <a:lnTo>
                  <a:pt x="0" y="3419"/>
                </a:lnTo>
                <a:cubicBezTo>
                  <a:pt x="0" y="3727"/>
                  <a:pt x="223" y="3984"/>
                  <a:pt x="514" y="4037"/>
                </a:cubicBezTo>
                <a:lnTo>
                  <a:pt x="585" y="5315"/>
                </a:lnTo>
                <a:cubicBezTo>
                  <a:pt x="590" y="5426"/>
                  <a:pt x="681" y="5513"/>
                  <a:pt x="793" y="5513"/>
                </a:cubicBezTo>
                <a:lnTo>
                  <a:pt x="804" y="5513"/>
                </a:lnTo>
                <a:cubicBezTo>
                  <a:pt x="920" y="5507"/>
                  <a:pt x="1007" y="5406"/>
                  <a:pt x="1003" y="5292"/>
                </a:cubicBezTo>
                <a:lnTo>
                  <a:pt x="936" y="4049"/>
                </a:lnTo>
                <a:lnTo>
                  <a:pt x="10404" y="4049"/>
                </a:lnTo>
                <a:lnTo>
                  <a:pt x="9944" y="12477"/>
                </a:lnTo>
                <a:lnTo>
                  <a:pt x="9292" y="12477"/>
                </a:lnTo>
                <a:lnTo>
                  <a:pt x="9292" y="8605"/>
                </a:lnTo>
                <a:cubicBezTo>
                  <a:pt x="9292" y="8498"/>
                  <a:pt x="9214" y="8402"/>
                  <a:pt x="9107" y="8391"/>
                </a:cubicBezTo>
                <a:cubicBezTo>
                  <a:pt x="9097" y="8390"/>
                  <a:pt x="9087" y="8389"/>
                  <a:pt x="9078" y="8389"/>
                </a:cubicBezTo>
                <a:cubicBezTo>
                  <a:pt x="8964" y="8389"/>
                  <a:pt x="8873" y="8483"/>
                  <a:pt x="8873" y="8597"/>
                </a:cubicBezTo>
                <a:lnTo>
                  <a:pt x="8873" y="12448"/>
                </a:lnTo>
                <a:lnTo>
                  <a:pt x="8315" y="12448"/>
                </a:lnTo>
                <a:lnTo>
                  <a:pt x="8315" y="6129"/>
                </a:lnTo>
                <a:cubicBezTo>
                  <a:pt x="8315" y="6092"/>
                  <a:pt x="8346" y="6060"/>
                  <a:pt x="8384" y="6060"/>
                </a:cubicBezTo>
                <a:lnTo>
                  <a:pt x="8804" y="6060"/>
                </a:lnTo>
                <a:cubicBezTo>
                  <a:pt x="8841" y="6060"/>
                  <a:pt x="8873" y="6092"/>
                  <a:pt x="8873" y="6129"/>
                </a:cubicBezTo>
                <a:lnTo>
                  <a:pt x="8873" y="7594"/>
                </a:lnTo>
                <a:cubicBezTo>
                  <a:pt x="8873" y="7701"/>
                  <a:pt x="8951" y="7799"/>
                  <a:pt x="9058" y="7811"/>
                </a:cubicBezTo>
                <a:cubicBezTo>
                  <a:pt x="9067" y="7812"/>
                  <a:pt x="9076" y="7812"/>
                  <a:pt x="9084" y="7812"/>
                </a:cubicBezTo>
                <a:cubicBezTo>
                  <a:pt x="9200" y="7812"/>
                  <a:pt x="9292" y="7717"/>
                  <a:pt x="9292" y="7603"/>
                </a:cubicBezTo>
                <a:lnTo>
                  <a:pt x="9292" y="6129"/>
                </a:lnTo>
                <a:cubicBezTo>
                  <a:pt x="9292" y="5859"/>
                  <a:pt x="9074" y="5641"/>
                  <a:pt x="8804" y="5641"/>
                </a:cubicBezTo>
                <a:lnTo>
                  <a:pt x="8384" y="5641"/>
                </a:lnTo>
                <a:cubicBezTo>
                  <a:pt x="8114" y="5641"/>
                  <a:pt x="7897" y="5859"/>
                  <a:pt x="7897" y="6129"/>
                </a:cubicBezTo>
                <a:lnTo>
                  <a:pt x="7897" y="12450"/>
                </a:lnTo>
                <a:lnTo>
                  <a:pt x="7339" y="12450"/>
                </a:lnTo>
                <a:lnTo>
                  <a:pt x="7339" y="6129"/>
                </a:lnTo>
                <a:cubicBezTo>
                  <a:pt x="7339" y="5859"/>
                  <a:pt x="7120" y="5641"/>
                  <a:pt x="6850" y="5641"/>
                </a:cubicBezTo>
                <a:lnTo>
                  <a:pt x="6430" y="5641"/>
                </a:lnTo>
                <a:cubicBezTo>
                  <a:pt x="6160" y="5641"/>
                  <a:pt x="5944" y="5859"/>
                  <a:pt x="5944" y="6129"/>
                </a:cubicBezTo>
                <a:lnTo>
                  <a:pt x="5944" y="12450"/>
                </a:lnTo>
                <a:lnTo>
                  <a:pt x="5412" y="12450"/>
                </a:lnTo>
                <a:lnTo>
                  <a:pt x="5412" y="6129"/>
                </a:lnTo>
                <a:cubicBezTo>
                  <a:pt x="5412" y="5859"/>
                  <a:pt x="5196" y="5641"/>
                  <a:pt x="4923" y="5641"/>
                </a:cubicBezTo>
                <a:lnTo>
                  <a:pt x="4506" y="5641"/>
                </a:lnTo>
                <a:cubicBezTo>
                  <a:pt x="4236" y="5641"/>
                  <a:pt x="4017" y="5859"/>
                  <a:pt x="4017" y="6129"/>
                </a:cubicBezTo>
                <a:lnTo>
                  <a:pt x="4017" y="12450"/>
                </a:lnTo>
                <a:lnTo>
                  <a:pt x="3459" y="12450"/>
                </a:lnTo>
                <a:lnTo>
                  <a:pt x="3459" y="6129"/>
                </a:lnTo>
                <a:cubicBezTo>
                  <a:pt x="3459" y="5859"/>
                  <a:pt x="3242" y="5641"/>
                  <a:pt x="2970" y="5641"/>
                </a:cubicBezTo>
                <a:lnTo>
                  <a:pt x="2552" y="5641"/>
                </a:lnTo>
                <a:cubicBezTo>
                  <a:pt x="2282" y="5641"/>
                  <a:pt x="2063" y="5859"/>
                  <a:pt x="2063" y="6129"/>
                </a:cubicBezTo>
                <a:lnTo>
                  <a:pt x="2063" y="12479"/>
                </a:lnTo>
                <a:lnTo>
                  <a:pt x="1382" y="12479"/>
                </a:lnTo>
                <a:lnTo>
                  <a:pt x="1045" y="6272"/>
                </a:lnTo>
                <a:cubicBezTo>
                  <a:pt x="1039" y="6161"/>
                  <a:pt x="943" y="6073"/>
                  <a:pt x="832" y="6073"/>
                </a:cubicBezTo>
                <a:cubicBezTo>
                  <a:pt x="830" y="6073"/>
                  <a:pt x="827" y="6074"/>
                  <a:pt x="824" y="6074"/>
                </a:cubicBezTo>
                <a:cubicBezTo>
                  <a:pt x="710" y="6080"/>
                  <a:pt x="621" y="6181"/>
                  <a:pt x="625" y="6295"/>
                </a:cubicBezTo>
                <a:lnTo>
                  <a:pt x="1032" y="13698"/>
                </a:lnTo>
                <a:cubicBezTo>
                  <a:pt x="1050" y="14031"/>
                  <a:pt x="1324" y="14292"/>
                  <a:pt x="1659" y="14292"/>
                </a:cubicBezTo>
                <a:lnTo>
                  <a:pt x="4461" y="14292"/>
                </a:lnTo>
                <a:cubicBezTo>
                  <a:pt x="4566" y="14292"/>
                  <a:pt x="4664" y="14214"/>
                  <a:pt x="4675" y="14109"/>
                </a:cubicBezTo>
                <a:cubicBezTo>
                  <a:pt x="4693" y="13979"/>
                  <a:pt x="4593" y="13874"/>
                  <a:pt x="4470" y="13874"/>
                </a:cubicBezTo>
                <a:lnTo>
                  <a:pt x="1670" y="13874"/>
                </a:lnTo>
                <a:cubicBezTo>
                  <a:pt x="1559" y="13874"/>
                  <a:pt x="1467" y="13787"/>
                  <a:pt x="1460" y="13676"/>
                </a:cubicBezTo>
                <a:lnTo>
                  <a:pt x="1418" y="12897"/>
                </a:lnTo>
                <a:lnTo>
                  <a:pt x="9920" y="12897"/>
                </a:lnTo>
                <a:lnTo>
                  <a:pt x="9877" y="13676"/>
                </a:lnTo>
                <a:cubicBezTo>
                  <a:pt x="9873" y="13787"/>
                  <a:pt x="9779" y="13874"/>
                  <a:pt x="9668" y="13874"/>
                </a:cubicBezTo>
                <a:lnTo>
                  <a:pt x="5455" y="13874"/>
                </a:lnTo>
                <a:cubicBezTo>
                  <a:pt x="5347" y="13874"/>
                  <a:pt x="5251" y="13953"/>
                  <a:pt x="5240" y="14058"/>
                </a:cubicBezTo>
                <a:cubicBezTo>
                  <a:pt x="5222" y="14187"/>
                  <a:pt x="5323" y="14292"/>
                  <a:pt x="5446" y="14292"/>
                </a:cubicBezTo>
                <a:lnTo>
                  <a:pt x="9663" y="14292"/>
                </a:lnTo>
                <a:cubicBezTo>
                  <a:pt x="9996" y="14292"/>
                  <a:pt x="10270" y="14033"/>
                  <a:pt x="10290" y="13698"/>
                </a:cubicBezTo>
                <a:lnTo>
                  <a:pt x="10817" y="4040"/>
                </a:lnTo>
                <a:cubicBezTo>
                  <a:pt x="11108" y="3986"/>
                  <a:pt x="11331" y="3729"/>
                  <a:pt x="11331" y="3424"/>
                </a:cubicBezTo>
                <a:lnTo>
                  <a:pt x="11331" y="3004"/>
                </a:lnTo>
                <a:cubicBezTo>
                  <a:pt x="11335" y="2693"/>
                  <a:pt x="11112" y="2437"/>
                  <a:pt x="10817" y="2385"/>
                </a:cubicBezTo>
                <a:cubicBezTo>
                  <a:pt x="10721" y="1671"/>
                  <a:pt x="10107" y="1117"/>
                  <a:pt x="9366" y="1117"/>
                </a:cubicBezTo>
                <a:lnTo>
                  <a:pt x="7149" y="1117"/>
                </a:lnTo>
                <a:lnTo>
                  <a:pt x="7149" y="628"/>
                </a:lnTo>
                <a:cubicBezTo>
                  <a:pt x="7149" y="282"/>
                  <a:pt x="6866" y="1"/>
                  <a:pt x="65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3" name="Google Shape;2733;p48"/>
          <p:cNvGrpSpPr/>
          <p:nvPr/>
        </p:nvGrpSpPr>
        <p:grpSpPr>
          <a:xfrm>
            <a:off x="4752344" y="1942600"/>
            <a:ext cx="357300" cy="357150"/>
            <a:chOff x="4715800" y="1751175"/>
            <a:chExt cx="357300" cy="357150"/>
          </a:xfrm>
        </p:grpSpPr>
        <p:sp>
          <p:nvSpPr>
            <p:cNvPr id="2734" name="Google Shape;2734;p48"/>
            <p:cNvSpPr/>
            <p:nvPr/>
          </p:nvSpPr>
          <p:spPr>
            <a:xfrm>
              <a:off x="4715800" y="1751175"/>
              <a:ext cx="357250" cy="242825"/>
            </a:xfrm>
            <a:custGeom>
              <a:avLst/>
              <a:gdLst/>
              <a:ahLst/>
              <a:cxnLst/>
              <a:rect l="l" t="t" r="r" b="b"/>
              <a:pathLst>
                <a:path w="14290" h="9713" extrusionOk="0">
                  <a:moveTo>
                    <a:pt x="13662" y="416"/>
                  </a:moveTo>
                  <a:cubicBezTo>
                    <a:pt x="13776" y="416"/>
                    <a:pt x="13872" y="510"/>
                    <a:pt x="13872" y="626"/>
                  </a:cubicBezTo>
                  <a:lnTo>
                    <a:pt x="13872" y="2229"/>
                  </a:lnTo>
                  <a:lnTo>
                    <a:pt x="420" y="2229"/>
                  </a:lnTo>
                  <a:lnTo>
                    <a:pt x="420" y="626"/>
                  </a:lnTo>
                  <a:cubicBezTo>
                    <a:pt x="420" y="510"/>
                    <a:pt x="514" y="416"/>
                    <a:pt x="628" y="416"/>
                  </a:cubicBezTo>
                  <a:close/>
                  <a:moveTo>
                    <a:pt x="221" y="1"/>
                  </a:moveTo>
                  <a:cubicBezTo>
                    <a:pt x="101" y="1"/>
                    <a:pt x="0" y="97"/>
                    <a:pt x="0" y="220"/>
                  </a:cubicBezTo>
                  <a:lnTo>
                    <a:pt x="0" y="9572"/>
                  </a:lnTo>
                  <a:cubicBezTo>
                    <a:pt x="0" y="9594"/>
                    <a:pt x="9" y="9614"/>
                    <a:pt x="25" y="9628"/>
                  </a:cubicBezTo>
                  <a:cubicBezTo>
                    <a:pt x="87" y="9687"/>
                    <a:pt x="153" y="9712"/>
                    <a:pt x="213" y="9712"/>
                  </a:cubicBezTo>
                  <a:cubicBezTo>
                    <a:pt x="328" y="9712"/>
                    <a:pt x="420" y="9619"/>
                    <a:pt x="420" y="9503"/>
                  </a:cubicBezTo>
                  <a:lnTo>
                    <a:pt x="420" y="2651"/>
                  </a:lnTo>
                  <a:lnTo>
                    <a:pt x="13872" y="2651"/>
                  </a:lnTo>
                  <a:lnTo>
                    <a:pt x="13872" y="6522"/>
                  </a:lnTo>
                  <a:cubicBezTo>
                    <a:pt x="13872" y="6627"/>
                    <a:pt x="13950" y="6725"/>
                    <a:pt x="14055" y="6737"/>
                  </a:cubicBezTo>
                  <a:cubicBezTo>
                    <a:pt x="14065" y="6738"/>
                    <a:pt x="14075" y="6739"/>
                    <a:pt x="14085" y="6739"/>
                  </a:cubicBezTo>
                  <a:cubicBezTo>
                    <a:pt x="14200" y="6739"/>
                    <a:pt x="14289" y="6644"/>
                    <a:pt x="14289" y="6531"/>
                  </a:cubicBezTo>
                  <a:lnTo>
                    <a:pt x="14289" y="628"/>
                  </a:lnTo>
                  <a:cubicBezTo>
                    <a:pt x="14289" y="280"/>
                    <a:pt x="14008"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8"/>
            <p:cNvSpPr/>
            <p:nvPr/>
          </p:nvSpPr>
          <p:spPr>
            <a:xfrm>
              <a:off x="4715800" y="1933550"/>
              <a:ext cx="357300" cy="174775"/>
            </a:xfrm>
            <a:custGeom>
              <a:avLst/>
              <a:gdLst/>
              <a:ahLst/>
              <a:cxnLst/>
              <a:rect l="l" t="t" r="r" b="b"/>
              <a:pathLst>
                <a:path w="14292" h="6991" extrusionOk="0">
                  <a:moveTo>
                    <a:pt x="14078" y="0"/>
                  </a:moveTo>
                  <a:cubicBezTo>
                    <a:pt x="13963" y="0"/>
                    <a:pt x="13870" y="93"/>
                    <a:pt x="13870" y="210"/>
                  </a:cubicBezTo>
                  <a:lnTo>
                    <a:pt x="13870" y="6499"/>
                  </a:lnTo>
                  <a:cubicBezTo>
                    <a:pt x="13870" y="6539"/>
                    <a:pt x="13838" y="6573"/>
                    <a:pt x="13798" y="6573"/>
                  </a:cubicBezTo>
                  <a:lnTo>
                    <a:pt x="492" y="6573"/>
                  </a:lnTo>
                  <a:cubicBezTo>
                    <a:pt x="451" y="6573"/>
                    <a:pt x="418" y="6539"/>
                    <a:pt x="418" y="6499"/>
                  </a:cubicBezTo>
                  <a:lnTo>
                    <a:pt x="418" y="3112"/>
                  </a:lnTo>
                  <a:cubicBezTo>
                    <a:pt x="418" y="3090"/>
                    <a:pt x="411" y="3070"/>
                    <a:pt x="393" y="3056"/>
                  </a:cubicBezTo>
                  <a:cubicBezTo>
                    <a:pt x="332" y="2997"/>
                    <a:pt x="266" y="2972"/>
                    <a:pt x="207" y="2972"/>
                  </a:cubicBezTo>
                  <a:cubicBezTo>
                    <a:pt x="93" y="2972"/>
                    <a:pt x="0" y="3065"/>
                    <a:pt x="0" y="3181"/>
                  </a:cubicBezTo>
                  <a:lnTo>
                    <a:pt x="0" y="6771"/>
                  </a:lnTo>
                  <a:cubicBezTo>
                    <a:pt x="0" y="6890"/>
                    <a:pt x="99" y="6990"/>
                    <a:pt x="221" y="6990"/>
                  </a:cubicBezTo>
                  <a:lnTo>
                    <a:pt x="14071" y="6990"/>
                  </a:lnTo>
                  <a:cubicBezTo>
                    <a:pt x="14191" y="6990"/>
                    <a:pt x="14292" y="6894"/>
                    <a:pt x="14292" y="6771"/>
                  </a:cubicBezTo>
                  <a:lnTo>
                    <a:pt x="14292" y="140"/>
                  </a:lnTo>
                  <a:cubicBezTo>
                    <a:pt x="14289" y="120"/>
                    <a:pt x="14280" y="100"/>
                    <a:pt x="14265" y="85"/>
                  </a:cubicBezTo>
                  <a:cubicBezTo>
                    <a:pt x="14203" y="25"/>
                    <a:pt x="14138" y="0"/>
                    <a:pt x="140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8"/>
            <p:cNvSpPr/>
            <p:nvPr/>
          </p:nvSpPr>
          <p:spPr>
            <a:xfrm>
              <a:off x="4733275" y="1768550"/>
              <a:ext cx="31375" cy="31375"/>
            </a:xfrm>
            <a:custGeom>
              <a:avLst/>
              <a:gdLst/>
              <a:ahLst/>
              <a:cxnLst/>
              <a:rect l="l" t="t" r="r" b="b"/>
              <a:pathLst>
                <a:path w="1255" h="1255" extrusionOk="0">
                  <a:moveTo>
                    <a:pt x="628" y="418"/>
                  </a:moveTo>
                  <a:cubicBezTo>
                    <a:pt x="741" y="418"/>
                    <a:pt x="837" y="514"/>
                    <a:pt x="837" y="627"/>
                  </a:cubicBezTo>
                  <a:cubicBezTo>
                    <a:pt x="837" y="744"/>
                    <a:pt x="741" y="837"/>
                    <a:pt x="628" y="837"/>
                  </a:cubicBezTo>
                  <a:cubicBezTo>
                    <a:pt x="514" y="837"/>
                    <a:pt x="418" y="741"/>
                    <a:pt x="418" y="627"/>
                  </a:cubicBezTo>
                  <a:cubicBezTo>
                    <a:pt x="418" y="514"/>
                    <a:pt x="514" y="418"/>
                    <a:pt x="628" y="418"/>
                  </a:cubicBezTo>
                  <a:close/>
                  <a:moveTo>
                    <a:pt x="628" y="0"/>
                  </a:moveTo>
                  <a:cubicBezTo>
                    <a:pt x="282" y="0"/>
                    <a:pt x="0" y="281"/>
                    <a:pt x="0" y="627"/>
                  </a:cubicBezTo>
                  <a:cubicBezTo>
                    <a:pt x="0" y="974"/>
                    <a:pt x="282" y="1255"/>
                    <a:pt x="628" y="1255"/>
                  </a:cubicBezTo>
                  <a:cubicBezTo>
                    <a:pt x="974" y="1255"/>
                    <a:pt x="1255" y="974"/>
                    <a:pt x="1255" y="627"/>
                  </a:cubicBezTo>
                  <a:cubicBezTo>
                    <a:pt x="1255"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8"/>
            <p:cNvSpPr/>
            <p:nvPr/>
          </p:nvSpPr>
          <p:spPr>
            <a:xfrm>
              <a:off x="4772350" y="1768550"/>
              <a:ext cx="31375" cy="31375"/>
            </a:xfrm>
            <a:custGeom>
              <a:avLst/>
              <a:gdLst/>
              <a:ahLst/>
              <a:cxnLst/>
              <a:rect l="l" t="t" r="r" b="b"/>
              <a:pathLst>
                <a:path w="1255" h="1255" extrusionOk="0">
                  <a:moveTo>
                    <a:pt x="627" y="418"/>
                  </a:moveTo>
                  <a:cubicBezTo>
                    <a:pt x="741" y="418"/>
                    <a:pt x="837" y="514"/>
                    <a:pt x="837" y="627"/>
                  </a:cubicBezTo>
                  <a:cubicBezTo>
                    <a:pt x="837" y="744"/>
                    <a:pt x="741" y="837"/>
                    <a:pt x="627" y="837"/>
                  </a:cubicBezTo>
                  <a:cubicBezTo>
                    <a:pt x="514" y="837"/>
                    <a:pt x="418" y="741"/>
                    <a:pt x="418" y="627"/>
                  </a:cubicBezTo>
                  <a:cubicBezTo>
                    <a:pt x="418" y="514"/>
                    <a:pt x="514" y="418"/>
                    <a:pt x="627" y="418"/>
                  </a:cubicBezTo>
                  <a:close/>
                  <a:moveTo>
                    <a:pt x="627" y="0"/>
                  </a:moveTo>
                  <a:cubicBezTo>
                    <a:pt x="281" y="0"/>
                    <a:pt x="0" y="281"/>
                    <a:pt x="0" y="627"/>
                  </a:cubicBezTo>
                  <a:cubicBezTo>
                    <a:pt x="0" y="974"/>
                    <a:pt x="281" y="1255"/>
                    <a:pt x="627" y="1255"/>
                  </a:cubicBezTo>
                  <a:cubicBezTo>
                    <a:pt x="974" y="1255"/>
                    <a:pt x="1255" y="974"/>
                    <a:pt x="1255" y="627"/>
                  </a:cubicBezTo>
                  <a:cubicBezTo>
                    <a:pt x="1255" y="281"/>
                    <a:pt x="974"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8"/>
            <p:cNvSpPr/>
            <p:nvPr/>
          </p:nvSpPr>
          <p:spPr>
            <a:xfrm>
              <a:off x="4811400" y="1768550"/>
              <a:ext cx="31400" cy="31375"/>
            </a:xfrm>
            <a:custGeom>
              <a:avLst/>
              <a:gdLst/>
              <a:ahLst/>
              <a:cxnLst/>
              <a:rect l="l" t="t" r="r" b="b"/>
              <a:pathLst>
                <a:path w="1256" h="1255" extrusionOk="0">
                  <a:moveTo>
                    <a:pt x="628" y="418"/>
                  </a:moveTo>
                  <a:cubicBezTo>
                    <a:pt x="742" y="418"/>
                    <a:pt x="838" y="514"/>
                    <a:pt x="838" y="627"/>
                  </a:cubicBezTo>
                  <a:cubicBezTo>
                    <a:pt x="838" y="744"/>
                    <a:pt x="742" y="837"/>
                    <a:pt x="628" y="837"/>
                  </a:cubicBezTo>
                  <a:cubicBezTo>
                    <a:pt x="514" y="837"/>
                    <a:pt x="418" y="741"/>
                    <a:pt x="418" y="627"/>
                  </a:cubicBezTo>
                  <a:cubicBezTo>
                    <a:pt x="418" y="514"/>
                    <a:pt x="514" y="418"/>
                    <a:pt x="628" y="418"/>
                  </a:cubicBezTo>
                  <a:close/>
                  <a:moveTo>
                    <a:pt x="628" y="0"/>
                  </a:moveTo>
                  <a:cubicBezTo>
                    <a:pt x="282" y="0"/>
                    <a:pt x="1" y="281"/>
                    <a:pt x="1" y="627"/>
                  </a:cubicBezTo>
                  <a:cubicBezTo>
                    <a:pt x="1" y="974"/>
                    <a:pt x="282" y="1255"/>
                    <a:pt x="628" y="1255"/>
                  </a:cubicBezTo>
                  <a:cubicBezTo>
                    <a:pt x="974" y="1255"/>
                    <a:pt x="1256" y="974"/>
                    <a:pt x="1256" y="627"/>
                  </a:cubicBezTo>
                  <a:cubicBezTo>
                    <a:pt x="1256"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8"/>
            <p:cNvSpPr/>
            <p:nvPr/>
          </p:nvSpPr>
          <p:spPr>
            <a:xfrm>
              <a:off x="4736725" y="1825025"/>
              <a:ext cx="315400" cy="112375"/>
            </a:xfrm>
            <a:custGeom>
              <a:avLst/>
              <a:gdLst/>
              <a:ahLst/>
              <a:cxnLst/>
              <a:rect l="l" t="t" r="r" b="b"/>
              <a:pathLst>
                <a:path w="12616" h="4495" extrusionOk="0">
                  <a:moveTo>
                    <a:pt x="726" y="420"/>
                  </a:moveTo>
                  <a:lnTo>
                    <a:pt x="726" y="699"/>
                  </a:lnTo>
                  <a:lnTo>
                    <a:pt x="447" y="699"/>
                  </a:lnTo>
                  <a:lnTo>
                    <a:pt x="447" y="420"/>
                  </a:lnTo>
                  <a:close/>
                  <a:moveTo>
                    <a:pt x="12198" y="420"/>
                  </a:moveTo>
                  <a:lnTo>
                    <a:pt x="12198" y="699"/>
                  </a:lnTo>
                  <a:lnTo>
                    <a:pt x="11919" y="699"/>
                  </a:lnTo>
                  <a:lnTo>
                    <a:pt x="11919" y="420"/>
                  </a:lnTo>
                  <a:close/>
                  <a:moveTo>
                    <a:pt x="726" y="3769"/>
                  </a:moveTo>
                  <a:lnTo>
                    <a:pt x="726" y="4048"/>
                  </a:lnTo>
                  <a:lnTo>
                    <a:pt x="447" y="4048"/>
                  </a:lnTo>
                  <a:lnTo>
                    <a:pt x="447" y="3769"/>
                  </a:lnTo>
                  <a:close/>
                  <a:moveTo>
                    <a:pt x="12198" y="3769"/>
                  </a:moveTo>
                  <a:lnTo>
                    <a:pt x="12198" y="4048"/>
                  </a:lnTo>
                  <a:lnTo>
                    <a:pt x="11919" y="4048"/>
                  </a:lnTo>
                  <a:lnTo>
                    <a:pt x="11919" y="3769"/>
                  </a:lnTo>
                  <a:close/>
                  <a:moveTo>
                    <a:pt x="211" y="1"/>
                  </a:moveTo>
                  <a:cubicBezTo>
                    <a:pt x="97" y="1"/>
                    <a:pt x="1" y="97"/>
                    <a:pt x="1" y="210"/>
                  </a:cubicBezTo>
                  <a:lnTo>
                    <a:pt x="1" y="936"/>
                  </a:lnTo>
                  <a:cubicBezTo>
                    <a:pt x="1" y="1036"/>
                    <a:pt x="81" y="1117"/>
                    <a:pt x="182" y="1117"/>
                  </a:cubicBezTo>
                  <a:lnTo>
                    <a:pt x="365" y="1117"/>
                  </a:lnTo>
                  <a:lnTo>
                    <a:pt x="365" y="3349"/>
                  </a:lnTo>
                  <a:lnTo>
                    <a:pt x="182" y="3349"/>
                  </a:lnTo>
                  <a:cubicBezTo>
                    <a:pt x="81" y="3349"/>
                    <a:pt x="1" y="3432"/>
                    <a:pt x="1" y="3533"/>
                  </a:cubicBezTo>
                  <a:lnTo>
                    <a:pt x="1" y="4285"/>
                  </a:lnTo>
                  <a:cubicBezTo>
                    <a:pt x="1" y="4399"/>
                    <a:pt x="97" y="4495"/>
                    <a:pt x="211" y="4495"/>
                  </a:cubicBezTo>
                  <a:lnTo>
                    <a:pt x="936" y="4495"/>
                  </a:lnTo>
                  <a:cubicBezTo>
                    <a:pt x="1050" y="4495"/>
                    <a:pt x="1146" y="4399"/>
                    <a:pt x="1146" y="4285"/>
                  </a:cubicBezTo>
                  <a:lnTo>
                    <a:pt x="1146" y="4131"/>
                  </a:lnTo>
                  <a:lnTo>
                    <a:pt x="11499" y="4131"/>
                  </a:lnTo>
                  <a:lnTo>
                    <a:pt x="11499" y="4285"/>
                  </a:lnTo>
                  <a:cubicBezTo>
                    <a:pt x="11499" y="4399"/>
                    <a:pt x="11595" y="4495"/>
                    <a:pt x="11709" y="4495"/>
                  </a:cubicBezTo>
                  <a:lnTo>
                    <a:pt x="12405" y="4495"/>
                  </a:lnTo>
                  <a:cubicBezTo>
                    <a:pt x="12521" y="4495"/>
                    <a:pt x="12615" y="4399"/>
                    <a:pt x="12615" y="4285"/>
                  </a:cubicBezTo>
                  <a:lnTo>
                    <a:pt x="12615" y="3559"/>
                  </a:lnTo>
                  <a:cubicBezTo>
                    <a:pt x="12615" y="3445"/>
                    <a:pt x="12521" y="3349"/>
                    <a:pt x="12405" y="3349"/>
                  </a:cubicBezTo>
                  <a:lnTo>
                    <a:pt x="12253" y="3349"/>
                  </a:lnTo>
                  <a:lnTo>
                    <a:pt x="12253" y="1117"/>
                  </a:lnTo>
                  <a:lnTo>
                    <a:pt x="12405" y="1117"/>
                  </a:lnTo>
                  <a:cubicBezTo>
                    <a:pt x="12521" y="1117"/>
                    <a:pt x="12615" y="1023"/>
                    <a:pt x="12615" y="909"/>
                  </a:cubicBezTo>
                  <a:lnTo>
                    <a:pt x="12615" y="210"/>
                  </a:lnTo>
                  <a:cubicBezTo>
                    <a:pt x="12615" y="97"/>
                    <a:pt x="12521" y="1"/>
                    <a:pt x="12405" y="1"/>
                  </a:cubicBezTo>
                  <a:lnTo>
                    <a:pt x="11709" y="1"/>
                  </a:lnTo>
                  <a:cubicBezTo>
                    <a:pt x="11595" y="1"/>
                    <a:pt x="11499" y="97"/>
                    <a:pt x="11499" y="210"/>
                  </a:cubicBezTo>
                  <a:lnTo>
                    <a:pt x="11472" y="364"/>
                  </a:lnTo>
                  <a:lnTo>
                    <a:pt x="6833" y="364"/>
                  </a:lnTo>
                  <a:cubicBezTo>
                    <a:pt x="6728" y="364"/>
                    <a:pt x="6629" y="443"/>
                    <a:pt x="6618" y="548"/>
                  </a:cubicBezTo>
                  <a:cubicBezTo>
                    <a:pt x="6600" y="677"/>
                    <a:pt x="6701" y="782"/>
                    <a:pt x="6824" y="782"/>
                  </a:cubicBezTo>
                  <a:lnTo>
                    <a:pt x="11472" y="782"/>
                  </a:lnTo>
                  <a:lnTo>
                    <a:pt x="11472" y="909"/>
                  </a:lnTo>
                  <a:cubicBezTo>
                    <a:pt x="11472" y="1023"/>
                    <a:pt x="11566" y="1117"/>
                    <a:pt x="11680" y="1117"/>
                  </a:cubicBezTo>
                  <a:lnTo>
                    <a:pt x="11834" y="1117"/>
                  </a:lnTo>
                  <a:lnTo>
                    <a:pt x="11834" y="3349"/>
                  </a:lnTo>
                  <a:lnTo>
                    <a:pt x="11709" y="3349"/>
                  </a:lnTo>
                  <a:cubicBezTo>
                    <a:pt x="11595" y="3349"/>
                    <a:pt x="11499" y="3445"/>
                    <a:pt x="11499" y="3559"/>
                  </a:cubicBezTo>
                  <a:lnTo>
                    <a:pt x="11499" y="3713"/>
                  </a:lnTo>
                  <a:lnTo>
                    <a:pt x="1146" y="3713"/>
                  </a:lnTo>
                  <a:lnTo>
                    <a:pt x="1146" y="3533"/>
                  </a:lnTo>
                  <a:cubicBezTo>
                    <a:pt x="1146" y="3432"/>
                    <a:pt x="1063" y="3349"/>
                    <a:pt x="963" y="3349"/>
                  </a:cubicBezTo>
                  <a:lnTo>
                    <a:pt x="782" y="3349"/>
                  </a:lnTo>
                  <a:lnTo>
                    <a:pt x="782" y="1117"/>
                  </a:lnTo>
                  <a:lnTo>
                    <a:pt x="963" y="1117"/>
                  </a:lnTo>
                  <a:cubicBezTo>
                    <a:pt x="1063" y="1117"/>
                    <a:pt x="1146" y="1036"/>
                    <a:pt x="1146" y="936"/>
                  </a:cubicBezTo>
                  <a:lnTo>
                    <a:pt x="1146" y="782"/>
                  </a:lnTo>
                  <a:lnTo>
                    <a:pt x="5868" y="782"/>
                  </a:lnTo>
                  <a:cubicBezTo>
                    <a:pt x="5973" y="782"/>
                    <a:pt x="6071" y="704"/>
                    <a:pt x="6082" y="599"/>
                  </a:cubicBezTo>
                  <a:cubicBezTo>
                    <a:pt x="6098" y="469"/>
                    <a:pt x="5998" y="364"/>
                    <a:pt x="5875" y="364"/>
                  </a:cubicBezTo>
                  <a:lnTo>
                    <a:pt x="1146" y="364"/>
                  </a:lnTo>
                  <a:lnTo>
                    <a:pt x="1146" y="210"/>
                  </a:lnTo>
                  <a:cubicBezTo>
                    <a:pt x="1146" y="97"/>
                    <a:pt x="1050" y="1"/>
                    <a:pt x="9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8"/>
            <p:cNvSpPr/>
            <p:nvPr/>
          </p:nvSpPr>
          <p:spPr>
            <a:xfrm>
              <a:off x="4769550" y="1855050"/>
              <a:ext cx="31400" cy="31475"/>
            </a:xfrm>
            <a:custGeom>
              <a:avLst/>
              <a:gdLst/>
              <a:ahLst/>
              <a:cxnLst/>
              <a:rect l="l" t="t" r="r" b="b"/>
              <a:pathLst>
                <a:path w="1256" h="1259" extrusionOk="0">
                  <a:moveTo>
                    <a:pt x="251" y="1"/>
                  </a:moveTo>
                  <a:cubicBezTo>
                    <a:pt x="197" y="1"/>
                    <a:pt x="146" y="25"/>
                    <a:pt x="117" y="70"/>
                  </a:cubicBezTo>
                  <a:cubicBezTo>
                    <a:pt x="0" y="240"/>
                    <a:pt x="119" y="418"/>
                    <a:pt x="280" y="418"/>
                  </a:cubicBezTo>
                  <a:lnTo>
                    <a:pt x="418" y="418"/>
                  </a:lnTo>
                  <a:lnTo>
                    <a:pt x="418" y="1050"/>
                  </a:lnTo>
                  <a:cubicBezTo>
                    <a:pt x="418" y="1165"/>
                    <a:pt x="511" y="1259"/>
                    <a:pt x="625" y="1259"/>
                  </a:cubicBezTo>
                  <a:cubicBezTo>
                    <a:pt x="670" y="1259"/>
                    <a:pt x="719" y="1244"/>
                    <a:pt x="766" y="1211"/>
                  </a:cubicBezTo>
                  <a:cubicBezTo>
                    <a:pt x="811" y="1184"/>
                    <a:pt x="838" y="1130"/>
                    <a:pt x="838" y="1077"/>
                  </a:cubicBezTo>
                  <a:lnTo>
                    <a:pt x="838" y="418"/>
                  </a:lnTo>
                  <a:lnTo>
                    <a:pt x="1005" y="418"/>
                  </a:lnTo>
                  <a:cubicBezTo>
                    <a:pt x="1057" y="418"/>
                    <a:pt x="1110" y="394"/>
                    <a:pt x="1139" y="349"/>
                  </a:cubicBezTo>
                  <a:cubicBezTo>
                    <a:pt x="1255" y="179"/>
                    <a:pt x="1135" y="1"/>
                    <a:pt x="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8"/>
            <p:cNvSpPr/>
            <p:nvPr/>
          </p:nvSpPr>
          <p:spPr>
            <a:xfrm>
              <a:off x="4808950" y="1875975"/>
              <a:ext cx="209350" cy="10475"/>
            </a:xfrm>
            <a:custGeom>
              <a:avLst/>
              <a:gdLst/>
              <a:ahLst/>
              <a:cxnLst/>
              <a:rect l="l" t="t" r="r" b="b"/>
              <a:pathLst>
                <a:path w="8374" h="419" extrusionOk="0">
                  <a:moveTo>
                    <a:pt x="233" y="1"/>
                  </a:moveTo>
                  <a:cubicBezTo>
                    <a:pt x="126" y="1"/>
                    <a:pt x="28" y="79"/>
                    <a:pt x="16" y="184"/>
                  </a:cubicBezTo>
                  <a:cubicBezTo>
                    <a:pt x="1" y="313"/>
                    <a:pt x="101" y="418"/>
                    <a:pt x="224" y="418"/>
                  </a:cubicBezTo>
                  <a:lnTo>
                    <a:pt x="8141" y="418"/>
                  </a:lnTo>
                  <a:cubicBezTo>
                    <a:pt x="8248" y="418"/>
                    <a:pt x="8344" y="340"/>
                    <a:pt x="8355" y="235"/>
                  </a:cubicBezTo>
                  <a:cubicBezTo>
                    <a:pt x="8373" y="110"/>
                    <a:pt x="8275" y="1"/>
                    <a:pt x="8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8"/>
            <p:cNvSpPr/>
            <p:nvPr/>
          </p:nvSpPr>
          <p:spPr>
            <a:xfrm>
              <a:off x="4770550" y="1896925"/>
              <a:ext cx="247750" cy="10450"/>
            </a:xfrm>
            <a:custGeom>
              <a:avLst/>
              <a:gdLst/>
              <a:ahLst/>
              <a:cxnLst/>
              <a:rect l="l" t="t" r="r" b="b"/>
              <a:pathLst>
                <a:path w="9910" h="418" extrusionOk="0">
                  <a:moveTo>
                    <a:pt x="233" y="0"/>
                  </a:moveTo>
                  <a:cubicBezTo>
                    <a:pt x="128" y="0"/>
                    <a:pt x="30" y="78"/>
                    <a:pt x="19" y="183"/>
                  </a:cubicBezTo>
                  <a:cubicBezTo>
                    <a:pt x="1" y="313"/>
                    <a:pt x="99" y="418"/>
                    <a:pt x="224" y="418"/>
                  </a:cubicBezTo>
                  <a:lnTo>
                    <a:pt x="9677" y="418"/>
                  </a:lnTo>
                  <a:cubicBezTo>
                    <a:pt x="9784" y="418"/>
                    <a:pt x="9880" y="340"/>
                    <a:pt x="9891" y="235"/>
                  </a:cubicBezTo>
                  <a:cubicBezTo>
                    <a:pt x="9909" y="105"/>
                    <a:pt x="9809" y="0"/>
                    <a:pt x="9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8"/>
            <p:cNvSpPr/>
            <p:nvPr/>
          </p:nvSpPr>
          <p:spPr>
            <a:xfrm>
              <a:off x="4808950" y="1855050"/>
              <a:ext cx="209350" cy="10475"/>
            </a:xfrm>
            <a:custGeom>
              <a:avLst/>
              <a:gdLst/>
              <a:ahLst/>
              <a:cxnLst/>
              <a:rect l="l" t="t" r="r" b="b"/>
              <a:pathLst>
                <a:path w="8374" h="419" extrusionOk="0">
                  <a:moveTo>
                    <a:pt x="233" y="1"/>
                  </a:moveTo>
                  <a:cubicBezTo>
                    <a:pt x="126" y="1"/>
                    <a:pt x="28" y="79"/>
                    <a:pt x="16" y="184"/>
                  </a:cubicBezTo>
                  <a:cubicBezTo>
                    <a:pt x="1" y="313"/>
                    <a:pt x="101" y="418"/>
                    <a:pt x="224" y="418"/>
                  </a:cubicBezTo>
                  <a:lnTo>
                    <a:pt x="8141" y="418"/>
                  </a:lnTo>
                  <a:cubicBezTo>
                    <a:pt x="8248" y="418"/>
                    <a:pt x="8344" y="340"/>
                    <a:pt x="8355" y="235"/>
                  </a:cubicBezTo>
                  <a:cubicBezTo>
                    <a:pt x="8373" y="110"/>
                    <a:pt x="8275" y="1"/>
                    <a:pt x="8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8"/>
            <p:cNvSpPr/>
            <p:nvPr/>
          </p:nvSpPr>
          <p:spPr>
            <a:xfrm>
              <a:off x="4918850" y="1958325"/>
              <a:ext cx="31400" cy="31475"/>
            </a:xfrm>
            <a:custGeom>
              <a:avLst/>
              <a:gdLst/>
              <a:ahLst/>
              <a:cxnLst/>
              <a:rect l="l" t="t" r="r" b="b"/>
              <a:pathLst>
                <a:path w="1256" h="1259" extrusionOk="0">
                  <a:moveTo>
                    <a:pt x="251" y="0"/>
                  </a:moveTo>
                  <a:cubicBezTo>
                    <a:pt x="197" y="0"/>
                    <a:pt x="146" y="25"/>
                    <a:pt x="117" y="69"/>
                  </a:cubicBezTo>
                  <a:cubicBezTo>
                    <a:pt x="1" y="239"/>
                    <a:pt x="119" y="418"/>
                    <a:pt x="280" y="418"/>
                  </a:cubicBezTo>
                  <a:lnTo>
                    <a:pt x="418" y="418"/>
                  </a:lnTo>
                  <a:lnTo>
                    <a:pt x="418" y="1049"/>
                  </a:lnTo>
                  <a:cubicBezTo>
                    <a:pt x="418" y="1165"/>
                    <a:pt x="511" y="1258"/>
                    <a:pt x="626" y="1258"/>
                  </a:cubicBezTo>
                  <a:cubicBezTo>
                    <a:pt x="671" y="1258"/>
                    <a:pt x="719" y="1244"/>
                    <a:pt x="767" y="1210"/>
                  </a:cubicBezTo>
                  <a:cubicBezTo>
                    <a:pt x="811" y="1183"/>
                    <a:pt x="838" y="1130"/>
                    <a:pt x="838" y="1076"/>
                  </a:cubicBezTo>
                  <a:lnTo>
                    <a:pt x="838" y="418"/>
                  </a:lnTo>
                  <a:lnTo>
                    <a:pt x="1005" y="418"/>
                  </a:lnTo>
                  <a:cubicBezTo>
                    <a:pt x="1057" y="418"/>
                    <a:pt x="1110" y="393"/>
                    <a:pt x="1139" y="348"/>
                  </a:cubicBezTo>
                  <a:cubicBezTo>
                    <a:pt x="1256" y="179"/>
                    <a:pt x="1135" y="0"/>
                    <a:pt x="9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8"/>
            <p:cNvSpPr/>
            <p:nvPr/>
          </p:nvSpPr>
          <p:spPr>
            <a:xfrm>
              <a:off x="4958275" y="1979250"/>
              <a:ext cx="84400" cy="10450"/>
            </a:xfrm>
            <a:custGeom>
              <a:avLst/>
              <a:gdLst/>
              <a:ahLst/>
              <a:cxnLst/>
              <a:rect l="l" t="t" r="r" b="b"/>
              <a:pathLst>
                <a:path w="3376" h="418" extrusionOk="0">
                  <a:moveTo>
                    <a:pt x="232" y="0"/>
                  </a:moveTo>
                  <a:cubicBezTo>
                    <a:pt x="125" y="0"/>
                    <a:pt x="27" y="78"/>
                    <a:pt x="16" y="183"/>
                  </a:cubicBezTo>
                  <a:cubicBezTo>
                    <a:pt x="0" y="313"/>
                    <a:pt x="101" y="418"/>
                    <a:pt x="223" y="418"/>
                  </a:cubicBezTo>
                  <a:lnTo>
                    <a:pt x="3146" y="418"/>
                  </a:lnTo>
                  <a:cubicBezTo>
                    <a:pt x="3251" y="418"/>
                    <a:pt x="3349" y="340"/>
                    <a:pt x="3360" y="235"/>
                  </a:cubicBezTo>
                  <a:cubicBezTo>
                    <a:pt x="3376" y="110"/>
                    <a:pt x="3280" y="0"/>
                    <a:pt x="31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8"/>
            <p:cNvSpPr/>
            <p:nvPr/>
          </p:nvSpPr>
          <p:spPr>
            <a:xfrm>
              <a:off x="4919850" y="2000175"/>
              <a:ext cx="122825" cy="10475"/>
            </a:xfrm>
            <a:custGeom>
              <a:avLst/>
              <a:gdLst/>
              <a:ahLst/>
              <a:cxnLst/>
              <a:rect l="l" t="t" r="r" b="b"/>
              <a:pathLst>
                <a:path w="4913" h="419" extrusionOk="0">
                  <a:moveTo>
                    <a:pt x="233" y="1"/>
                  </a:moveTo>
                  <a:cubicBezTo>
                    <a:pt x="128" y="1"/>
                    <a:pt x="30" y="79"/>
                    <a:pt x="19" y="184"/>
                  </a:cubicBezTo>
                  <a:cubicBezTo>
                    <a:pt x="1" y="313"/>
                    <a:pt x="101" y="418"/>
                    <a:pt x="224" y="418"/>
                  </a:cubicBezTo>
                  <a:lnTo>
                    <a:pt x="4683" y="418"/>
                  </a:lnTo>
                  <a:cubicBezTo>
                    <a:pt x="4788" y="418"/>
                    <a:pt x="4886" y="340"/>
                    <a:pt x="4897" y="235"/>
                  </a:cubicBezTo>
                  <a:cubicBezTo>
                    <a:pt x="4913" y="110"/>
                    <a:pt x="4817" y="1"/>
                    <a:pt x="4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8"/>
            <p:cNvSpPr/>
            <p:nvPr/>
          </p:nvSpPr>
          <p:spPr>
            <a:xfrm>
              <a:off x="4958275" y="1958325"/>
              <a:ext cx="84400" cy="10450"/>
            </a:xfrm>
            <a:custGeom>
              <a:avLst/>
              <a:gdLst/>
              <a:ahLst/>
              <a:cxnLst/>
              <a:rect l="l" t="t" r="r" b="b"/>
              <a:pathLst>
                <a:path w="3376" h="418" extrusionOk="0">
                  <a:moveTo>
                    <a:pt x="232" y="0"/>
                  </a:moveTo>
                  <a:cubicBezTo>
                    <a:pt x="125" y="0"/>
                    <a:pt x="27" y="78"/>
                    <a:pt x="16" y="183"/>
                  </a:cubicBezTo>
                  <a:cubicBezTo>
                    <a:pt x="0" y="313"/>
                    <a:pt x="101" y="418"/>
                    <a:pt x="223" y="418"/>
                  </a:cubicBezTo>
                  <a:lnTo>
                    <a:pt x="3146" y="418"/>
                  </a:lnTo>
                  <a:cubicBezTo>
                    <a:pt x="3251" y="418"/>
                    <a:pt x="3349" y="339"/>
                    <a:pt x="3360" y="234"/>
                  </a:cubicBezTo>
                  <a:cubicBezTo>
                    <a:pt x="3376" y="109"/>
                    <a:pt x="3280" y="0"/>
                    <a:pt x="31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8"/>
            <p:cNvSpPr/>
            <p:nvPr/>
          </p:nvSpPr>
          <p:spPr>
            <a:xfrm>
              <a:off x="4745825" y="1943625"/>
              <a:ext cx="73250" cy="80300"/>
            </a:xfrm>
            <a:custGeom>
              <a:avLst/>
              <a:gdLst/>
              <a:ahLst/>
              <a:cxnLst/>
              <a:rect l="l" t="t" r="r" b="b"/>
              <a:pathLst>
                <a:path w="2930" h="3212" extrusionOk="0">
                  <a:moveTo>
                    <a:pt x="2249" y="421"/>
                  </a:moveTo>
                  <a:lnTo>
                    <a:pt x="1465" y="1294"/>
                  </a:lnTo>
                  <a:lnTo>
                    <a:pt x="677" y="421"/>
                  </a:lnTo>
                  <a:close/>
                  <a:moveTo>
                    <a:pt x="418" y="771"/>
                  </a:moveTo>
                  <a:lnTo>
                    <a:pt x="1184" y="1620"/>
                  </a:lnTo>
                  <a:lnTo>
                    <a:pt x="418" y="2472"/>
                  </a:lnTo>
                  <a:lnTo>
                    <a:pt x="418" y="771"/>
                  </a:lnTo>
                  <a:close/>
                  <a:moveTo>
                    <a:pt x="2512" y="769"/>
                  </a:moveTo>
                  <a:lnTo>
                    <a:pt x="2512" y="2472"/>
                  </a:lnTo>
                  <a:lnTo>
                    <a:pt x="1747" y="1620"/>
                  </a:lnTo>
                  <a:lnTo>
                    <a:pt x="2512" y="769"/>
                  </a:lnTo>
                  <a:close/>
                  <a:moveTo>
                    <a:pt x="1467" y="1919"/>
                  </a:moveTo>
                  <a:lnTo>
                    <a:pt x="2251" y="2792"/>
                  </a:lnTo>
                  <a:lnTo>
                    <a:pt x="682" y="2792"/>
                  </a:lnTo>
                  <a:lnTo>
                    <a:pt x="1467" y="1919"/>
                  </a:lnTo>
                  <a:close/>
                  <a:moveTo>
                    <a:pt x="208" y="1"/>
                  </a:moveTo>
                  <a:cubicBezTo>
                    <a:pt x="94" y="1"/>
                    <a:pt x="1" y="97"/>
                    <a:pt x="1" y="211"/>
                  </a:cubicBezTo>
                  <a:lnTo>
                    <a:pt x="1" y="3002"/>
                  </a:lnTo>
                  <a:cubicBezTo>
                    <a:pt x="1" y="3120"/>
                    <a:pt x="94" y="3211"/>
                    <a:pt x="208" y="3211"/>
                  </a:cubicBezTo>
                  <a:lnTo>
                    <a:pt x="2720" y="3211"/>
                  </a:lnTo>
                  <a:cubicBezTo>
                    <a:pt x="2836" y="3211"/>
                    <a:pt x="2930" y="3115"/>
                    <a:pt x="2930" y="3002"/>
                  </a:cubicBezTo>
                  <a:lnTo>
                    <a:pt x="2930" y="211"/>
                  </a:lnTo>
                  <a:cubicBezTo>
                    <a:pt x="2930" y="97"/>
                    <a:pt x="2836" y="1"/>
                    <a:pt x="27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8"/>
            <p:cNvSpPr/>
            <p:nvPr/>
          </p:nvSpPr>
          <p:spPr>
            <a:xfrm>
              <a:off x="4829450" y="1943750"/>
              <a:ext cx="73400" cy="80225"/>
            </a:xfrm>
            <a:custGeom>
              <a:avLst/>
              <a:gdLst/>
              <a:ahLst/>
              <a:cxnLst/>
              <a:rect l="l" t="t" r="r" b="b"/>
              <a:pathLst>
                <a:path w="2936" h="3209" extrusionOk="0">
                  <a:moveTo>
                    <a:pt x="2253" y="416"/>
                  </a:moveTo>
                  <a:lnTo>
                    <a:pt x="1469" y="1289"/>
                  </a:lnTo>
                  <a:lnTo>
                    <a:pt x="681" y="416"/>
                  </a:lnTo>
                  <a:close/>
                  <a:moveTo>
                    <a:pt x="422" y="766"/>
                  </a:moveTo>
                  <a:lnTo>
                    <a:pt x="1188" y="1615"/>
                  </a:lnTo>
                  <a:lnTo>
                    <a:pt x="422" y="2467"/>
                  </a:lnTo>
                  <a:lnTo>
                    <a:pt x="422" y="766"/>
                  </a:lnTo>
                  <a:close/>
                  <a:moveTo>
                    <a:pt x="2516" y="764"/>
                  </a:moveTo>
                  <a:lnTo>
                    <a:pt x="2516" y="2467"/>
                  </a:lnTo>
                  <a:lnTo>
                    <a:pt x="1750" y="1615"/>
                  </a:lnTo>
                  <a:lnTo>
                    <a:pt x="2516" y="764"/>
                  </a:lnTo>
                  <a:close/>
                  <a:moveTo>
                    <a:pt x="1471" y="1914"/>
                  </a:moveTo>
                  <a:lnTo>
                    <a:pt x="2255" y="2787"/>
                  </a:lnTo>
                  <a:lnTo>
                    <a:pt x="686" y="2787"/>
                  </a:lnTo>
                  <a:lnTo>
                    <a:pt x="1471" y="1914"/>
                  </a:lnTo>
                  <a:close/>
                  <a:moveTo>
                    <a:pt x="2731" y="0"/>
                  </a:moveTo>
                  <a:cubicBezTo>
                    <a:pt x="2729" y="0"/>
                    <a:pt x="2726" y="0"/>
                    <a:pt x="2724" y="0"/>
                  </a:cubicBezTo>
                  <a:lnTo>
                    <a:pt x="212" y="0"/>
                  </a:lnTo>
                  <a:cubicBezTo>
                    <a:pt x="107" y="0"/>
                    <a:pt x="0" y="92"/>
                    <a:pt x="2" y="208"/>
                  </a:cubicBezTo>
                  <a:cubicBezTo>
                    <a:pt x="7" y="259"/>
                    <a:pt x="7" y="2972"/>
                    <a:pt x="7" y="3026"/>
                  </a:cubicBezTo>
                  <a:cubicBezTo>
                    <a:pt x="7" y="3126"/>
                    <a:pt x="107" y="3209"/>
                    <a:pt x="212" y="3209"/>
                  </a:cubicBezTo>
                  <a:lnTo>
                    <a:pt x="2724" y="3209"/>
                  </a:lnTo>
                  <a:cubicBezTo>
                    <a:pt x="2725" y="3209"/>
                    <a:pt x="2726" y="3209"/>
                    <a:pt x="2728" y="3209"/>
                  </a:cubicBezTo>
                  <a:cubicBezTo>
                    <a:pt x="2834" y="3209"/>
                    <a:pt x="2936" y="3116"/>
                    <a:pt x="2934" y="2999"/>
                  </a:cubicBezTo>
                  <a:lnTo>
                    <a:pt x="2934" y="208"/>
                  </a:lnTo>
                  <a:cubicBezTo>
                    <a:pt x="2936" y="105"/>
                    <a:pt x="2846" y="0"/>
                    <a:pt x="2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8"/>
            <p:cNvSpPr/>
            <p:nvPr/>
          </p:nvSpPr>
          <p:spPr>
            <a:xfrm>
              <a:off x="4746500" y="2035050"/>
              <a:ext cx="295850" cy="52325"/>
            </a:xfrm>
            <a:custGeom>
              <a:avLst/>
              <a:gdLst/>
              <a:ahLst/>
              <a:cxnLst/>
              <a:rect l="l" t="t" r="r" b="b"/>
              <a:pathLst>
                <a:path w="11834" h="2093" extrusionOk="0">
                  <a:moveTo>
                    <a:pt x="210" y="1"/>
                  </a:moveTo>
                  <a:cubicBezTo>
                    <a:pt x="96" y="1"/>
                    <a:pt x="0" y="95"/>
                    <a:pt x="0" y="211"/>
                  </a:cubicBezTo>
                  <a:lnTo>
                    <a:pt x="0" y="1885"/>
                  </a:lnTo>
                  <a:cubicBezTo>
                    <a:pt x="0" y="1999"/>
                    <a:pt x="96" y="2093"/>
                    <a:pt x="210" y="2093"/>
                  </a:cubicBezTo>
                  <a:lnTo>
                    <a:pt x="8196" y="2093"/>
                  </a:lnTo>
                  <a:cubicBezTo>
                    <a:pt x="8304" y="2093"/>
                    <a:pt x="8402" y="2015"/>
                    <a:pt x="8413" y="1910"/>
                  </a:cubicBezTo>
                  <a:cubicBezTo>
                    <a:pt x="8429" y="1780"/>
                    <a:pt x="8328" y="1675"/>
                    <a:pt x="8205" y="1675"/>
                  </a:cubicBezTo>
                  <a:lnTo>
                    <a:pt x="420" y="1675"/>
                  </a:lnTo>
                  <a:lnTo>
                    <a:pt x="420" y="418"/>
                  </a:lnTo>
                  <a:lnTo>
                    <a:pt x="11416" y="418"/>
                  </a:lnTo>
                  <a:lnTo>
                    <a:pt x="11416" y="1675"/>
                  </a:lnTo>
                  <a:lnTo>
                    <a:pt x="9190" y="1675"/>
                  </a:lnTo>
                  <a:cubicBezTo>
                    <a:pt x="9085" y="1675"/>
                    <a:pt x="8987" y="1754"/>
                    <a:pt x="8976" y="1858"/>
                  </a:cubicBezTo>
                  <a:cubicBezTo>
                    <a:pt x="8960" y="1988"/>
                    <a:pt x="9060" y="2093"/>
                    <a:pt x="9183" y="2093"/>
                  </a:cubicBezTo>
                  <a:lnTo>
                    <a:pt x="11624" y="2093"/>
                  </a:lnTo>
                  <a:cubicBezTo>
                    <a:pt x="11740" y="2093"/>
                    <a:pt x="11833" y="1999"/>
                    <a:pt x="11833" y="1885"/>
                  </a:cubicBezTo>
                  <a:lnTo>
                    <a:pt x="11833" y="211"/>
                  </a:lnTo>
                  <a:cubicBezTo>
                    <a:pt x="11833" y="95"/>
                    <a:pt x="11740" y="1"/>
                    <a:pt x="11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1" name="Google Shape;2751;p48"/>
          <p:cNvSpPr/>
          <p:nvPr/>
        </p:nvSpPr>
        <p:spPr>
          <a:xfrm>
            <a:off x="4799119" y="2617263"/>
            <a:ext cx="263800" cy="357250"/>
          </a:xfrm>
          <a:custGeom>
            <a:avLst/>
            <a:gdLst/>
            <a:ahLst/>
            <a:cxnLst/>
            <a:rect l="l" t="t" r="r" b="b"/>
            <a:pathLst>
              <a:path w="10552" h="14290" extrusionOk="0">
                <a:moveTo>
                  <a:pt x="1675" y="421"/>
                </a:moveTo>
                <a:lnTo>
                  <a:pt x="1675" y="1704"/>
                </a:lnTo>
                <a:lnTo>
                  <a:pt x="418" y="1704"/>
                </a:lnTo>
                <a:lnTo>
                  <a:pt x="418" y="630"/>
                </a:lnTo>
                <a:cubicBezTo>
                  <a:pt x="418" y="512"/>
                  <a:pt x="514" y="421"/>
                  <a:pt x="628" y="421"/>
                </a:cubicBezTo>
                <a:close/>
                <a:moveTo>
                  <a:pt x="8317" y="713"/>
                </a:moveTo>
                <a:lnTo>
                  <a:pt x="9842" y="2233"/>
                </a:lnTo>
                <a:lnTo>
                  <a:pt x="8525" y="2233"/>
                </a:lnTo>
                <a:cubicBezTo>
                  <a:pt x="8411" y="2233"/>
                  <a:pt x="8317" y="2140"/>
                  <a:pt x="8317" y="2026"/>
                </a:cubicBezTo>
                <a:lnTo>
                  <a:pt x="8317" y="713"/>
                </a:lnTo>
                <a:close/>
                <a:moveTo>
                  <a:pt x="1675" y="2122"/>
                </a:moveTo>
                <a:lnTo>
                  <a:pt x="1675" y="6214"/>
                </a:lnTo>
                <a:cubicBezTo>
                  <a:pt x="1675" y="6319"/>
                  <a:pt x="1753" y="6417"/>
                  <a:pt x="1858" y="6429"/>
                </a:cubicBezTo>
                <a:cubicBezTo>
                  <a:pt x="1867" y="6430"/>
                  <a:pt x="1876" y="6430"/>
                  <a:pt x="1885" y="6430"/>
                </a:cubicBezTo>
                <a:cubicBezTo>
                  <a:pt x="2002" y="6430"/>
                  <a:pt x="2092" y="6337"/>
                  <a:pt x="2092" y="6221"/>
                </a:cubicBezTo>
                <a:lnTo>
                  <a:pt x="2092" y="2126"/>
                </a:lnTo>
                <a:lnTo>
                  <a:pt x="7895" y="2126"/>
                </a:lnTo>
                <a:cubicBezTo>
                  <a:pt x="7940" y="2408"/>
                  <a:pt x="8172" y="2624"/>
                  <a:pt x="8455" y="2653"/>
                </a:cubicBezTo>
                <a:lnTo>
                  <a:pt x="8455" y="12229"/>
                </a:lnTo>
                <a:lnTo>
                  <a:pt x="2092" y="12229"/>
                </a:lnTo>
                <a:lnTo>
                  <a:pt x="2092" y="12224"/>
                </a:lnTo>
                <a:lnTo>
                  <a:pt x="2092" y="7206"/>
                </a:lnTo>
                <a:cubicBezTo>
                  <a:pt x="2092" y="7098"/>
                  <a:pt x="2014" y="7000"/>
                  <a:pt x="1909" y="6989"/>
                </a:cubicBezTo>
                <a:cubicBezTo>
                  <a:pt x="1900" y="6988"/>
                  <a:pt x="1891" y="6987"/>
                  <a:pt x="1883" y="6987"/>
                </a:cubicBezTo>
                <a:cubicBezTo>
                  <a:pt x="1766" y="6987"/>
                  <a:pt x="1675" y="7082"/>
                  <a:pt x="1675" y="7197"/>
                </a:cubicBezTo>
                <a:lnTo>
                  <a:pt x="1675" y="12224"/>
                </a:lnTo>
                <a:lnTo>
                  <a:pt x="418" y="12224"/>
                </a:lnTo>
                <a:lnTo>
                  <a:pt x="418" y="2122"/>
                </a:lnTo>
                <a:close/>
                <a:moveTo>
                  <a:pt x="1675" y="12644"/>
                </a:moveTo>
                <a:lnTo>
                  <a:pt x="1675" y="13872"/>
                </a:lnTo>
                <a:lnTo>
                  <a:pt x="628" y="13872"/>
                </a:lnTo>
                <a:cubicBezTo>
                  <a:pt x="514" y="13872"/>
                  <a:pt x="418" y="13776"/>
                  <a:pt x="418" y="13662"/>
                </a:cubicBezTo>
                <a:lnTo>
                  <a:pt x="418" y="12644"/>
                </a:lnTo>
                <a:close/>
                <a:moveTo>
                  <a:pt x="10130" y="12644"/>
                </a:moveTo>
                <a:lnTo>
                  <a:pt x="10130" y="13662"/>
                </a:lnTo>
                <a:cubicBezTo>
                  <a:pt x="10130" y="13776"/>
                  <a:pt x="10036" y="13872"/>
                  <a:pt x="9920" y="13872"/>
                </a:cubicBezTo>
                <a:lnTo>
                  <a:pt x="8875" y="13872"/>
                </a:lnTo>
                <a:lnTo>
                  <a:pt x="8875" y="12644"/>
                </a:lnTo>
                <a:close/>
                <a:moveTo>
                  <a:pt x="628" y="1"/>
                </a:moveTo>
                <a:cubicBezTo>
                  <a:pt x="282" y="1"/>
                  <a:pt x="0" y="284"/>
                  <a:pt x="0" y="630"/>
                </a:cubicBezTo>
                <a:lnTo>
                  <a:pt x="0" y="14071"/>
                </a:lnTo>
                <a:cubicBezTo>
                  <a:pt x="0" y="14189"/>
                  <a:pt x="96" y="14290"/>
                  <a:pt x="219" y="14290"/>
                </a:cubicBezTo>
                <a:lnTo>
                  <a:pt x="3472" y="14290"/>
                </a:lnTo>
                <a:cubicBezTo>
                  <a:pt x="3494" y="14290"/>
                  <a:pt x="3512" y="14283"/>
                  <a:pt x="3528" y="14265"/>
                </a:cubicBezTo>
                <a:cubicBezTo>
                  <a:pt x="3700" y="14084"/>
                  <a:pt x="3577" y="13872"/>
                  <a:pt x="3401" y="13872"/>
                </a:cubicBezTo>
                <a:lnTo>
                  <a:pt x="2095" y="13872"/>
                </a:lnTo>
                <a:lnTo>
                  <a:pt x="2095" y="12644"/>
                </a:lnTo>
                <a:lnTo>
                  <a:pt x="8458" y="12644"/>
                </a:lnTo>
                <a:lnTo>
                  <a:pt x="8458" y="13872"/>
                </a:lnTo>
                <a:lnTo>
                  <a:pt x="4309" y="13872"/>
                </a:lnTo>
                <a:cubicBezTo>
                  <a:pt x="4287" y="13872"/>
                  <a:pt x="4267" y="13881"/>
                  <a:pt x="4254" y="13897"/>
                </a:cubicBezTo>
                <a:cubicBezTo>
                  <a:pt x="4079" y="14078"/>
                  <a:pt x="4202" y="14290"/>
                  <a:pt x="4379" y="14290"/>
                </a:cubicBezTo>
                <a:lnTo>
                  <a:pt x="10331" y="14290"/>
                </a:lnTo>
                <a:cubicBezTo>
                  <a:pt x="10451" y="14290"/>
                  <a:pt x="10552" y="14194"/>
                  <a:pt x="10552" y="14071"/>
                </a:cubicBezTo>
                <a:lnTo>
                  <a:pt x="10552" y="8663"/>
                </a:lnTo>
                <a:cubicBezTo>
                  <a:pt x="10552" y="8641"/>
                  <a:pt x="10543" y="8623"/>
                  <a:pt x="10527" y="8608"/>
                </a:cubicBezTo>
                <a:cubicBezTo>
                  <a:pt x="10465" y="8549"/>
                  <a:pt x="10400" y="8525"/>
                  <a:pt x="10341" y="8525"/>
                </a:cubicBezTo>
                <a:cubicBezTo>
                  <a:pt x="10225" y="8525"/>
                  <a:pt x="10132" y="8618"/>
                  <a:pt x="10132" y="8735"/>
                </a:cubicBezTo>
                <a:lnTo>
                  <a:pt x="10132" y="12224"/>
                </a:lnTo>
                <a:lnTo>
                  <a:pt x="8877" y="12224"/>
                </a:lnTo>
                <a:lnTo>
                  <a:pt x="8877" y="2653"/>
                </a:lnTo>
                <a:lnTo>
                  <a:pt x="10132" y="2653"/>
                </a:lnTo>
                <a:lnTo>
                  <a:pt x="10132" y="7748"/>
                </a:lnTo>
                <a:cubicBezTo>
                  <a:pt x="10130" y="7855"/>
                  <a:pt x="10208" y="7951"/>
                  <a:pt x="10315" y="7965"/>
                </a:cubicBezTo>
                <a:cubicBezTo>
                  <a:pt x="10324" y="7966"/>
                  <a:pt x="10333" y="7966"/>
                  <a:pt x="10341" y="7966"/>
                </a:cubicBezTo>
                <a:cubicBezTo>
                  <a:pt x="10457" y="7966"/>
                  <a:pt x="10547" y="7871"/>
                  <a:pt x="10547" y="7757"/>
                </a:cubicBezTo>
                <a:lnTo>
                  <a:pt x="10547" y="2501"/>
                </a:lnTo>
                <a:cubicBezTo>
                  <a:pt x="10547" y="2410"/>
                  <a:pt x="10512" y="2320"/>
                  <a:pt x="10445" y="2254"/>
                </a:cubicBezTo>
                <a:lnTo>
                  <a:pt x="8284" y="101"/>
                </a:lnTo>
                <a:cubicBezTo>
                  <a:pt x="8217" y="39"/>
                  <a:pt x="8129" y="1"/>
                  <a:pt x="8036" y="1"/>
                </a:cubicBezTo>
                <a:lnTo>
                  <a:pt x="6884" y="1"/>
                </a:lnTo>
                <a:cubicBezTo>
                  <a:pt x="6779" y="1"/>
                  <a:pt x="6680" y="79"/>
                  <a:pt x="6669" y="186"/>
                </a:cubicBezTo>
                <a:cubicBezTo>
                  <a:pt x="6651" y="313"/>
                  <a:pt x="6752" y="421"/>
                  <a:pt x="6875" y="421"/>
                </a:cubicBezTo>
                <a:lnTo>
                  <a:pt x="7895" y="421"/>
                </a:lnTo>
                <a:lnTo>
                  <a:pt x="7895" y="1704"/>
                </a:lnTo>
                <a:lnTo>
                  <a:pt x="2090" y="1704"/>
                </a:lnTo>
                <a:lnTo>
                  <a:pt x="2090" y="421"/>
                </a:lnTo>
                <a:lnTo>
                  <a:pt x="5895" y="421"/>
                </a:lnTo>
                <a:cubicBezTo>
                  <a:pt x="6000" y="421"/>
                  <a:pt x="6098" y="342"/>
                  <a:pt x="6109" y="235"/>
                </a:cubicBezTo>
                <a:cubicBezTo>
                  <a:pt x="6125" y="108"/>
                  <a:pt x="6024" y="1"/>
                  <a:pt x="5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2" name="Google Shape;2752;p48"/>
          <p:cNvGrpSpPr/>
          <p:nvPr/>
        </p:nvGrpSpPr>
        <p:grpSpPr>
          <a:xfrm>
            <a:off x="4799119" y="3292225"/>
            <a:ext cx="263750" cy="357250"/>
            <a:chOff x="4762575" y="3138650"/>
            <a:chExt cx="263750" cy="357250"/>
          </a:xfrm>
        </p:grpSpPr>
        <p:sp>
          <p:nvSpPr>
            <p:cNvPr id="2753" name="Google Shape;2753;p48"/>
            <p:cNvSpPr/>
            <p:nvPr/>
          </p:nvSpPr>
          <p:spPr>
            <a:xfrm>
              <a:off x="4794275" y="3226500"/>
              <a:ext cx="59350" cy="10525"/>
            </a:xfrm>
            <a:custGeom>
              <a:avLst/>
              <a:gdLst/>
              <a:ahLst/>
              <a:cxnLst/>
              <a:rect l="l" t="t" r="r" b="b"/>
              <a:pathLst>
                <a:path w="2374" h="421" extrusionOk="0">
                  <a:moveTo>
                    <a:pt x="233" y="1"/>
                  </a:moveTo>
                  <a:cubicBezTo>
                    <a:pt x="128" y="1"/>
                    <a:pt x="30" y="79"/>
                    <a:pt x="18" y="186"/>
                  </a:cubicBezTo>
                  <a:cubicBezTo>
                    <a:pt x="1" y="313"/>
                    <a:pt x="99" y="421"/>
                    <a:pt x="224" y="421"/>
                  </a:cubicBezTo>
                  <a:lnTo>
                    <a:pt x="2142" y="421"/>
                  </a:lnTo>
                  <a:cubicBezTo>
                    <a:pt x="2249" y="421"/>
                    <a:pt x="2345" y="342"/>
                    <a:pt x="2356" y="235"/>
                  </a:cubicBezTo>
                  <a:cubicBezTo>
                    <a:pt x="2374" y="108"/>
                    <a:pt x="2273" y="1"/>
                    <a:pt x="2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8"/>
            <p:cNvSpPr/>
            <p:nvPr/>
          </p:nvSpPr>
          <p:spPr>
            <a:xfrm>
              <a:off x="4794275" y="3244650"/>
              <a:ext cx="59350" cy="10525"/>
            </a:xfrm>
            <a:custGeom>
              <a:avLst/>
              <a:gdLst/>
              <a:ahLst/>
              <a:cxnLst/>
              <a:rect l="l" t="t" r="r" b="b"/>
              <a:pathLst>
                <a:path w="2374" h="421" extrusionOk="0">
                  <a:moveTo>
                    <a:pt x="233" y="0"/>
                  </a:moveTo>
                  <a:cubicBezTo>
                    <a:pt x="128" y="0"/>
                    <a:pt x="30" y="79"/>
                    <a:pt x="18" y="186"/>
                  </a:cubicBezTo>
                  <a:cubicBezTo>
                    <a:pt x="1" y="313"/>
                    <a:pt x="99" y="420"/>
                    <a:pt x="224" y="420"/>
                  </a:cubicBezTo>
                  <a:lnTo>
                    <a:pt x="2142" y="420"/>
                  </a:lnTo>
                  <a:cubicBezTo>
                    <a:pt x="2249" y="420"/>
                    <a:pt x="2345" y="342"/>
                    <a:pt x="2356" y="235"/>
                  </a:cubicBezTo>
                  <a:cubicBezTo>
                    <a:pt x="2374" y="108"/>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8"/>
            <p:cNvSpPr/>
            <p:nvPr/>
          </p:nvSpPr>
          <p:spPr>
            <a:xfrm>
              <a:off x="4794275" y="3262800"/>
              <a:ext cx="35300" cy="10500"/>
            </a:xfrm>
            <a:custGeom>
              <a:avLst/>
              <a:gdLst/>
              <a:ahLst/>
              <a:cxnLst/>
              <a:rect l="l" t="t" r="r" b="b"/>
              <a:pathLst>
                <a:path w="1412" h="420" extrusionOk="0">
                  <a:moveTo>
                    <a:pt x="233" y="0"/>
                  </a:moveTo>
                  <a:cubicBezTo>
                    <a:pt x="128" y="0"/>
                    <a:pt x="30" y="78"/>
                    <a:pt x="18" y="185"/>
                  </a:cubicBezTo>
                  <a:cubicBezTo>
                    <a:pt x="1" y="313"/>
                    <a:pt x="99" y="420"/>
                    <a:pt x="224" y="420"/>
                  </a:cubicBezTo>
                  <a:lnTo>
                    <a:pt x="1179" y="420"/>
                  </a:lnTo>
                  <a:cubicBezTo>
                    <a:pt x="1284" y="420"/>
                    <a:pt x="1383" y="342"/>
                    <a:pt x="1394" y="234"/>
                  </a:cubicBezTo>
                  <a:cubicBezTo>
                    <a:pt x="1412" y="107"/>
                    <a:pt x="1311" y="0"/>
                    <a:pt x="11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8"/>
            <p:cNvSpPr/>
            <p:nvPr/>
          </p:nvSpPr>
          <p:spPr>
            <a:xfrm>
              <a:off x="4803200" y="3208375"/>
              <a:ext cx="41500" cy="10500"/>
            </a:xfrm>
            <a:custGeom>
              <a:avLst/>
              <a:gdLst/>
              <a:ahLst/>
              <a:cxnLst/>
              <a:rect l="l" t="t" r="r" b="b"/>
              <a:pathLst>
                <a:path w="1660" h="420" extrusionOk="0">
                  <a:moveTo>
                    <a:pt x="233" y="0"/>
                  </a:moveTo>
                  <a:cubicBezTo>
                    <a:pt x="128" y="0"/>
                    <a:pt x="30" y="78"/>
                    <a:pt x="19" y="186"/>
                  </a:cubicBezTo>
                  <a:cubicBezTo>
                    <a:pt x="1" y="313"/>
                    <a:pt x="101" y="420"/>
                    <a:pt x="224" y="420"/>
                  </a:cubicBezTo>
                  <a:lnTo>
                    <a:pt x="1427" y="420"/>
                  </a:lnTo>
                  <a:cubicBezTo>
                    <a:pt x="1535" y="420"/>
                    <a:pt x="1631" y="342"/>
                    <a:pt x="1642" y="235"/>
                  </a:cubicBezTo>
                  <a:cubicBezTo>
                    <a:pt x="1660" y="107"/>
                    <a:pt x="1559" y="0"/>
                    <a:pt x="1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8"/>
            <p:cNvSpPr/>
            <p:nvPr/>
          </p:nvSpPr>
          <p:spPr>
            <a:xfrm>
              <a:off x="4944300" y="3290025"/>
              <a:ext cx="41450" cy="10475"/>
            </a:xfrm>
            <a:custGeom>
              <a:avLst/>
              <a:gdLst/>
              <a:ahLst/>
              <a:cxnLst/>
              <a:rect l="l" t="t" r="r" b="b"/>
              <a:pathLst>
                <a:path w="1658" h="419" extrusionOk="0">
                  <a:moveTo>
                    <a:pt x="224" y="1"/>
                  </a:moveTo>
                  <a:cubicBezTo>
                    <a:pt x="99" y="1"/>
                    <a:pt x="1" y="108"/>
                    <a:pt x="17" y="235"/>
                  </a:cubicBezTo>
                  <a:cubicBezTo>
                    <a:pt x="28" y="342"/>
                    <a:pt x="126" y="418"/>
                    <a:pt x="233" y="418"/>
                  </a:cubicBezTo>
                  <a:lnTo>
                    <a:pt x="1428" y="418"/>
                  </a:lnTo>
                  <a:cubicBezTo>
                    <a:pt x="1532" y="418"/>
                    <a:pt x="1631" y="340"/>
                    <a:pt x="1642" y="235"/>
                  </a:cubicBezTo>
                  <a:cubicBezTo>
                    <a:pt x="1658" y="105"/>
                    <a:pt x="1557" y="1"/>
                    <a:pt x="1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8"/>
            <p:cNvSpPr/>
            <p:nvPr/>
          </p:nvSpPr>
          <p:spPr>
            <a:xfrm>
              <a:off x="4794275" y="3366050"/>
              <a:ext cx="59350" cy="10525"/>
            </a:xfrm>
            <a:custGeom>
              <a:avLst/>
              <a:gdLst/>
              <a:ahLst/>
              <a:cxnLst/>
              <a:rect l="l" t="t" r="r" b="b"/>
              <a:pathLst>
                <a:path w="2374" h="421" extrusionOk="0">
                  <a:moveTo>
                    <a:pt x="233" y="0"/>
                  </a:moveTo>
                  <a:cubicBezTo>
                    <a:pt x="128" y="0"/>
                    <a:pt x="30" y="79"/>
                    <a:pt x="18" y="186"/>
                  </a:cubicBezTo>
                  <a:cubicBezTo>
                    <a:pt x="1" y="313"/>
                    <a:pt x="99" y="420"/>
                    <a:pt x="224" y="420"/>
                  </a:cubicBezTo>
                  <a:lnTo>
                    <a:pt x="2142" y="420"/>
                  </a:lnTo>
                  <a:cubicBezTo>
                    <a:pt x="2249" y="420"/>
                    <a:pt x="2345" y="342"/>
                    <a:pt x="2356" y="235"/>
                  </a:cubicBezTo>
                  <a:cubicBezTo>
                    <a:pt x="2374" y="108"/>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8"/>
            <p:cNvSpPr/>
            <p:nvPr/>
          </p:nvSpPr>
          <p:spPr>
            <a:xfrm>
              <a:off x="4794275" y="3384200"/>
              <a:ext cx="59350" cy="10500"/>
            </a:xfrm>
            <a:custGeom>
              <a:avLst/>
              <a:gdLst/>
              <a:ahLst/>
              <a:cxnLst/>
              <a:rect l="l" t="t" r="r" b="b"/>
              <a:pathLst>
                <a:path w="2374" h="420" extrusionOk="0">
                  <a:moveTo>
                    <a:pt x="233" y="0"/>
                  </a:moveTo>
                  <a:cubicBezTo>
                    <a:pt x="128" y="0"/>
                    <a:pt x="30" y="78"/>
                    <a:pt x="18" y="185"/>
                  </a:cubicBezTo>
                  <a:cubicBezTo>
                    <a:pt x="1" y="313"/>
                    <a:pt x="99" y="420"/>
                    <a:pt x="224" y="420"/>
                  </a:cubicBezTo>
                  <a:lnTo>
                    <a:pt x="2142" y="420"/>
                  </a:lnTo>
                  <a:cubicBezTo>
                    <a:pt x="2249" y="420"/>
                    <a:pt x="2345" y="342"/>
                    <a:pt x="2356" y="234"/>
                  </a:cubicBezTo>
                  <a:cubicBezTo>
                    <a:pt x="2374" y="107"/>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8"/>
            <p:cNvSpPr/>
            <p:nvPr/>
          </p:nvSpPr>
          <p:spPr>
            <a:xfrm>
              <a:off x="4794275" y="3402325"/>
              <a:ext cx="46350" cy="10525"/>
            </a:xfrm>
            <a:custGeom>
              <a:avLst/>
              <a:gdLst/>
              <a:ahLst/>
              <a:cxnLst/>
              <a:rect l="l" t="t" r="r" b="b"/>
              <a:pathLst>
                <a:path w="1854" h="421" extrusionOk="0">
                  <a:moveTo>
                    <a:pt x="233" y="1"/>
                  </a:moveTo>
                  <a:cubicBezTo>
                    <a:pt x="126" y="1"/>
                    <a:pt x="30" y="79"/>
                    <a:pt x="18" y="186"/>
                  </a:cubicBezTo>
                  <a:cubicBezTo>
                    <a:pt x="1" y="313"/>
                    <a:pt x="101" y="420"/>
                    <a:pt x="224" y="420"/>
                  </a:cubicBezTo>
                  <a:lnTo>
                    <a:pt x="1630" y="420"/>
                  </a:lnTo>
                  <a:cubicBezTo>
                    <a:pt x="1755" y="420"/>
                    <a:pt x="1854" y="311"/>
                    <a:pt x="1838" y="186"/>
                  </a:cubicBezTo>
                  <a:cubicBezTo>
                    <a:pt x="1825" y="79"/>
                    <a:pt x="1729" y="1"/>
                    <a:pt x="1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8"/>
            <p:cNvSpPr/>
            <p:nvPr/>
          </p:nvSpPr>
          <p:spPr>
            <a:xfrm>
              <a:off x="4803200" y="3347900"/>
              <a:ext cx="41500" cy="10525"/>
            </a:xfrm>
            <a:custGeom>
              <a:avLst/>
              <a:gdLst/>
              <a:ahLst/>
              <a:cxnLst/>
              <a:rect l="l" t="t" r="r" b="b"/>
              <a:pathLst>
                <a:path w="1660" h="421" extrusionOk="0">
                  <a:moveTo>
                    <a:pt x="224" y="1"/>
                  </a:moveTo>
                  <a:cubicBezTo>
                    <a:pt x="99" y="1"/>
                    <a:pt x="1" y="110"/>
                    <a:pt x="19" y="235"/>
                  </a:cubicBezTo>
                  <a:cubicBezTo>
                    <a:pt x="30" y="345"/>
                    <a:pt x="128" y="421"/>
                    <a:pt x="233" y="421"/>
                  </a:cubicBezTo>
                  <a:lnTo>
                    <a:pt x="1427" y="421"/>
                  </a:lnTo>
                  <a:cubicBezTo>
                    <a:pt x="1535" y="421"/>
                    <a:pt x="1631" y="342"/>
                    <a:pt x="1642" y="235"/>
                  </a:cubicBezTo>
                  <a:cubicBezTo>
                    <a:pt x="1660" y="108"/>
                    <a:pt x="1559" y="1"/>
                    <a:pt x="1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8"/>
            <p:cNvSpPr/>
            <p:nvPr/>
          </p:nvSpPr>
          <p:spPr>
            <a:xfrm>
              <a:off x="4935375" y="3308175"/>
              <a:ext cx="59300" cy="10450"/>
            </a:xfrm>
            <a:custGeom>
              <a:avLst/>
              <a:gdLst/>
              <a:ahLst/>
              <a:cxnLst/>
              <a:rect l="l" t="t" r="r" b="b"/>
              <a:pathLst>
                <a:path w="2372" h="418" extrusionOk="0">
                  <a:moveTo>
                    <a:pt x="233" y="0"/>
                  </a:moveTo>
                  <a:cubicBezTo>
                    <a:pt x="126" y="0"/>
                    <a:pt x="27" y="78"/>
                    <a:pt x="16" y="183"/>
                  </a:cubicBezTo>
                  <a:cubicBezTo>
                    <a:pt x="1" y="313"/>
                    <a:pt x="101" y="418"/>
                    <a:pt x="224" y="418"/>
                  </a:cubicBezTo>
                  <a:lnTo>
                    <a:pt x="2142" y="418"/>
                  </a:lnTo>
                  <a:cubicBezTo>
                    <a:pt x="2247" y="418"/>
                    <a:pt x="2345" y="340"/>
                    <a:pt x="2356" y="235"/>
                  </a:cubicBezTo>
                  <a:cubicBezTo>
                    <a:pt x="2372" y="107"/>
                    <a:pt x="2276"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8"/>
            <p:cNvSpPr/>
            <p:nvPr/>
          </p:nvSpPr>
          <p:spPr>
            <a:xfrm>
              <a:off x="4935375" y="3326300"/>
              <a:ext cx="45475" cy="10475"/>
            </a:xfrm>
            <a:custGeom>
              <a:avLst/>
              <a:gdLst/>
              <a:ahLst/>
              <a:cxnLst/>
              <a:rect l="l" t="t" r="r" b="b"/>
              <a:pathLst>
                <a:path w="1819" h="419" extrusionOk="0">
                  <a:moveTo>
                    <a:pt x="233" y="1"/>
                  </a:moveTo>
                  <a:cubicBezTo>
                    <a:pt x="126" y="1"/>
                    <a:pt x="27" y="79"/>
                    <a:pt x="16" y="184"/>
                  </a:cubicBezTo>
                  <a:cubicBezTo>
                    <a:pt x="1" y="313"/>
                    <a:pt x="101" y="418"/>
                    <a:pt x="224" y="418"/>
                  </a:cubicBezTo>
                  <a:lnTo>
                    <a:pt x="1586" y="418"/>
                  </a:lnTo>
                  <a:cubicBezTo>
                    <a:pt x="1691" y="418"/>
                    <a:pt x="1789" y="340"/>
                    <a:pt x="1800" y="235"/>
                  </a:cubicBezTo>
                  <a:cubicBezTo>
                    <a:pt x="1818" y="108"/>
                    <a:pt x="1720" y="1"/>
                    <a:pt x="15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8"/>
            <p:cNvSpPr/>
            <p:nvPr/>
          </p:nvSpPr>
          <p:spPr>
            <a:xfrm>
              <a:off x="4942125" y="3417675"/>
              <a:ext cx="45850" cy="10525"/>
            </a:xfrm>
            <a:custGeom>
              <a:avLst/>
              <a:gdLst/>
              <a:ahLst/>
              <a:cxnLst/>
              <a:rect l="l" t="t" r="r" b="b"/>
              <a:pathLst>
                <a:path w="1834" h="421" extrusionOk="0">
                  <a:moveTo>
                    <a:pt x="224" y="1"/>
                  </a:moveTo>
                  <a:cubicBezTo>
                    <a:pt x="99" y="1"/>
                    <a:pt x="1" y="110"/>
                    <a:pt x="19" y="235"/>
                  </a:cubicBezTo>
                  <a:cubicBezTo>
                    <a:pt x="30" y="344"/>
                    <a:pt x="124" y="420"/>
                    <a:pt x="231" y="420"/>
                  </a:cubicBezTo>
                  <a:lnTo>
                    <a:pt x="1604" y="420"/>
                  </a:lnTo>
                  <a:cubicBezTo>
                    <a:pt x="1709" y="420"/>
                    <a:pt x="1807" y="342"/>
                    <a:pt x="1818" y="235"/>
                  </a:cubicBezTo>
                  <a:cubicBezTo>
                    <a:pt x="1834" y="108"/>
                    <a:pt x="1733" y="1"/>
                    <a:pt x="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8"/>
            <p:cNvSpPr/>
            <p:nvPr/>
          </p:nvSpPr>
          <p:spPr>
            <a:xfrm>
              <a:off x="4935375" y="3435825"/>
              <a:ext cx="59300" cy="10500"/>
            </a:xfrm>
            <a:custGeom>
              <a:avLst/>
              <a:gdLst/>
              <a:ahLst/>
              <a:cxnLst/>
              <a:rect l="l" t="t" r="r" b="b"/>
              <a:pathLst>
                <a:path w="2372" h="420" extrusionOk="0">
                  <a:moveTo>
                    <a:pt x="233" y="0"/>
                  </a:moveTo>
                  <a:cubicBezTo>
                    <a:pt x="126" y="0"/>
                    <a:pt x="27" y="78"/>
                    <a:pt x="16" y="186"/>
                  </a:cubicBezTo>
                  <a:cubicBezTo>
                    <a:pt x="1" y="313"/>
                    <a:pt x="101" y="420"/>
                    <a:pt x="224" y="420"/>
                  </a:cubicBezTo>
                  <a:lnTo>
                    <a:pt x="2142" y="420"/>
                  </a:lnTo>
                  <a:cubicBezTo>
                    <a:pt x="2247" y="420"/>
                    <a:pt x="2345" y="342"/>
                    <a:pt x="2356" y="235"/>
                  </a:cubicBezTo>
                  <a:cubicBezTo>
                    <a:pt x="2372" y="110"/>
                    <a:pt x="2276"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8"/>
            <p:cNvSpPr/>
            <p:nvPr/>
          </p:nvSpPr>
          <p:spPr>
            <a:xfrm>
              <a:off x="4935375" y="3453950"/>
              <a:ext cx="59300" cy="10525"/>
            </a:xfrm>
            <a:custGeom>
              <a:avLst/>
              <a:gdLst/>
              <a:ahLst/>
              <a:cxnLst/>
              <a:rect l="l" t="t" r="r" b="b"/>
              <a:pathLst>
                <a:path w="2372" h="421" extrusionOk="0">
                  <a:moveTo>
                    <a:pt x="233" y="1"/>
                  </a:moveTo>
                  <a:cubicBezTo>
                    <a:pt x="126" y="1"/>
                    <a:pt x="27" y="79"/>
                    <a:pt x="16" y="186"/>
                  </a:cubicBezTo>
                  <a:cubicBezTo>
                    <a:pt x="1" y="313"/>
                    <a:pt x="101" y="421"/>
                    <a:pt x="224" y="421"/>
                  </a:cubicBezTo>
                  <a:lnTo>
                    <a:pt x="2142" y="421"/>
                  </a:lnTo>
                  <a:cubicBezTo>
                    <a:pt x="2247" y="421"/>
                    <a:pt x="2345" y="342"/>
                    <a:pt x="2356" y="235"/>
                  </a:cubicBezTo>
                  <a:cubicBezTo>
                    <a:pt x="2372" y="110"/>
                    <a:pt x="2276" y="1"/>
                    <a:pt x="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8"/>
            <p:cNvSpPr/>
            <p:nvPr/>
          </p:nvSpPr>
          <p:spPr>
            <a:xfrm>
              <a:off x="4844800" y="3159525"/>
              <a:ext cx="99825" cy="32125"/>
            </a:xfrm>
            <a:custGeom>
              <a:avLst/>
              <a:gdLst/>
              <a:ahLst/>
              <a:cxnLst/>
              <a:rect l="l" t="t" r="r" b="b"/>
              <a:pathLst>
                <a:path w="3993" h="1285" extrusionOk="0">
                  <a:moveTo>
                    <a:pt x="210" y="1"/>
                  </a:moveTo>
                  <a:cubicBezTo>
                    <a:pt x="96" y="1"/>
                    <a:pt x="0" y="97"/>
                    <a:pt x="0" y="211"/>
                  </a:cubicBezTo>
                  <a:lnTo>
                    <a:pt x="0" y="1075"/>
                  </a:lnTo>
                  <a:cubicBezTo>
                    <a:pt x="5" y="1193"/>
                    <a:pt x="98" y="1284"/>
                    <a:pt x="212" y="1284"/>
                  </a:cubicBezTo>
                  <a:lnTo>
                    <a:pt x="1183" y="1284"/>
                  </a:lnTo>
                  <a:cubicBezTo>
                    <a:pt x="1291" y="1284"/>
                    <a:pt x="1389" y="1206"/>
                    <a:pt x="1400" y="1101"/>
                  </a:cubicBezTo>
                  <a:cubicBezTo>
                    <a:pt x="1416" y="972"/>
                    <a:pt x="1315" y="867"/>
                    <a:pt x="1192" y="867"/>
                  </a:cubicBezTo>
                  <a:lnTo>
                    <a:pt x="395" y="867"/>
                  </a:lnTo>
                  <a:lnTo>
                    <a:pt x="395" y="420"/>
                  </a:lnTo>
                  <a:lnTo>
                    <a:pt x="3548" y="420"/>
                  </a:lnTo>
                  <a:lnTo>
                    <a:pt x="3548" y="867"/>
                  </a:lnTo>
                  <a:lnTo>
                    <a:pt x="2155" y="867"/>
                  </a:lnTo>
                  <a:cubicBezTo>
                    <a:pt x="2050" y="867"/>
                    <a:pt x="1951" y="945"/>
                    <a:pt x="1940" y="1050"/>
                  </a:cubicBezTo>
                  <a:cubicBezTo>
                    <a:pt x="1925" y="1179"/>
                    <a:pt x="2025" y="1284"/>
                    <a:pt x="2148" y="1284"/>
                  </a:cubicBezTo>
                  <a:lnTo>
                    <a:pt x="3782" y="1284"/>
                  </a:lnTo>
                  <a:cubicBezTo>
                    <a:pt x="3896" y="1284"/>
                    <a:pt x="3992" y="1191"/>
                    <a:pt x="3992" y="1075"/>
                  </a:cubicBezTo>
                  <a:lnTo>
                    <a:pt x="3992" y="211"/>
                  </a:lnTo>
                  <a:cubicBezTo>
                    <a:pt x="3992" y="97"/>
                    <a:pt x="3896" y="1"/>
                    <a:pt x="37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8"/>
            <p:cNvSpPr/>
            <p:nvPr/>
          </p:nvSpPr>
          <p:spPr>
            <a:xfrm>
              <a:off x="4829475" y="3219700"/>
              <a:ext cx="126025" cy="254700"/>
            </a:xfrm>
            <a:custGeom>
              <a:avLst/>
              <a:gdLst/>
              <a:ahLst/>
              <a:cxnLst/>
              <a:rect l="l" t="t" r="r" b="b"/>
              <a:pathLst>
                <a:path w="5041" h="10188" extrusionOk="0">
                  <a:moveTo>
                    <a:pt x="3922" y="418"/>
                  </a:moveTo>
                  <a:cubicBezTo>
                    <a:pt x="4306" y="418"/>
                    <a:pt x="4618" y="730"/>
                    <a:pt x="4618" y="1117"/>
                  </a:cubicBezTo>
                  <a:cubicBezTo>
                    <a:pt x="4618" y="1501"/>
                    <a:pt x="4306" y="1813"/>
                    <a:pt x="3922" y="1813"/>
                  </a:cubicBezTo>
                  <a:cubicBezTo>
                    <a:pt x="3536" y="1813"/>
                    <a:pt x="3223" y="1501"/>
                    <a:pt x="3223" y="1117"/>
                  </a:cubicBezTo>
                  <a:cubicBezTo>
                    <a:pt x="3223" y="730"/>
                    <a:pt x="3536" y="418"/>
                    <a:pt x="3922" y="418"/>
                  </a:cubicBezTo>
                  <a:close/>
                  <a:moveTo>
                    <a:pt x="3922" y="5720"/>
                  </a:moveTo>
                  <a:cubicBezTo>
                    <a:pt x="4306" y="5720"/>
                    <a:pt x="4618" y="6033"/>
                    <a:pt x="4618" y="6419"/>
                  </a:cubicBezTo>
                  <a:cubicBezTo>
                    <a:pt x="4618" y="6803"/>
                    <a:pt x="4306" y="7116"/>
                    <a:pt x="3922" y="7116"/>
                  </a:cubicBezTo>
                  <a:cubicBezTo>
                    <a:pt x="3536" y="7116"/>
                    <a:pt x="3223" y="6803"/>
                    <a:pt x="3223" y="6419"/>
                  </a:cubicBezTo>
                  <a:cubicBezTo>
                    <a:pt x="3223" y="6033"/>
                    <a:pt x="3536" y="5720"/>
                    <a:pt x="3922" y="5720"/>
                  </a:cubicBezTo>
                  <a:close/>
                  <a:moveTo>
                    <a:pt x="1276" y="8366"/>
                  </a:moveTo>
                  <a:cubicBezTo>
                    <a:pt x="1660" y="8366"/>
                    <a:pt x="1973" y="8679"/>
                    <a:pt x="1973" y="9065"/>
                  </a:cubicBezTo>
                  <a:cubicBezTo>
                    <a:pt x="1973" y="9449"/>
                    <a:pt x="1660" y="9762"/>
                    <a:pt x="1276" y="9762"/>
                  </a:cubicBezTo>
                  <a:cubicBezTo>
                    <a:pt x="890" y="9762"/>
                    <a:pt x="577" y="9449"/>
                    <a:pt x="577" y="9065"/>
                  </a:cubicBezTo>
                  <a:cubicBezTo>
                    <a:pt x="577" y="8679"/>
                    <a:pt x="890" y="8366"/>
                    <a:pt x="1276" y="8366"/>
                  </a:cubicBezTo>
                  <a:close/>
                  <a:moveTo>
                    <a:pt x="3924" y="0"/>
                  </a:moveTo>
                  <a:cubicBezTo>
                    <a:pt x="3308" y="0"/>
                    <a:pt x="2808" y="498"/>
                    <a:pt x="2808" y="1117"/>
                  </a:cubicBezTo>
                  <a:cubicBezTo>
                    <a:pt x="2808" y="1347"/>
                    <a:pt x="2879" y="1566"/>
                    <a:pt x="3000" y="1744"/>
                  </a:cubicBezTo>
                  <a:lnTo>
                    <a:pt x="1904" y="2840"/>
                  </a:lnTo>
                  <a:cubicBezTo>
                    <a:pt x="1724" y="2725"/>
                    <a:pt x="1516" y="2648"/>
                    <a:pt x="1278" y="2648"/>
                  </a:cubicBezTo>
                  <a:cubicBezTo>
                    <a:pt x="1220" y="2648"/>
                    <a:pt x="1161" y="2652"/>
                    <a:pt x="1100" y="2662"/>
                  </a:cubicBezTo>
                  <a:cubicBezTo>
                    <a:pt x="984" y="2682"/>
                    <a:pt x="908" y="2787"/>
                    <a:pt x="926" y="2903"/>
                  </a:cubicBezTo>
                  <a:cubicBezTo>
                    <a:pt x="942" y="3005"/>
                    <a:pt x="1031" y="3078"/>
                    <a:pt x="1131" y="3078"/>
                  </a:cubicBezTo>
                  <a:cubicBezTo>
                    <a:pt x="1143" y="3078"/>
                    <a:pt x="1155" y="3077"/>
                    <a:pt x="1167" y="3075"/>
                  </a:cubicBezTo>
                  <a:cubicBezTo>
                    <a:pt x="1202" y="3068"/>
                    <a:pt x="1238" y="3065"/>
                    <a:pt x="1274" y="3065"/>
                  </a:cubicBezTo>
                  <a:cubicBezTo>
                    <a:pt x="1633" y="3065"/>
                    <a:pt x="1983" y="3379"/>
                    <a:pt x="1975" y="3765"/>
                  </a:cubicBezTo>
                  <a:cubicBezTo>
                    <a:pt x="1975" y="4149"/>
                    <a:pt x="1662" y="4461"/>
                    <a:pt x="1278" y="4461"/>
                  </a:cubicBezTo>
                  <a:cubicBezTo>
                    <a:pt x="836" y="4461"/>
                    <a:pt x="479" y="4026"/>
                    <a:pt x="606" y="3577"/>
                  </a:cubicBezTo>
                  <a:cubicBezTo>
                    <a:pt x="635" y="3465"/>
                    <a:pt x="573" y="3352"/>
                    <a:pt x="461" y="3320"/>
                  </a:cubicBezTo>
                  <a:cubicBezTo>
                    <a:pt x="442" y="3315"/>
                    <a:pt x="423" y="3312"/>
                    <a:pt x="404" y="3312"/>
                  </a:cubicBezTo>
                  <a:cubicBezTo>
                    <a:pt x="313" y="3312"/>
                    <a:pt x="229" y="3373"/>
                    <a:pt x="205" y="3465"/>
                  </a:cubicBezTo>
                  <a:cubicBezTo>
                    <a:pt x="0" y="4166"/>
                    <a:pt x="552" y="4883"/>
                    <a:pt x="1268" y="4883"/>
                  </a:cubicBezTo>
                  <a:cubicBezTo>
                    <a:pt x="1272" y="4883"/>
                    <a:pt x="1275" y="4883"/>
                    <a:pt x="1278" y="4883"/>
                  </a:cubicBezTo>
                  <a:cubicBezTo>
                    <a:pt x="1511" y="4883"/>
                    <a:pt x="1727" y="4812"/>
                    <a:pt x="1906" y="4691"/>
                  </a:cubicBezTo>
                  <a:lnTo>
                    <a:pt x="3006" y="5790"/>
                  </a:lnTo>
                  <a:cubicBezTo>
                    <a:pt x="2879" y="5973"/>
                    <a:pt x="2808" y="6189"/>
                    <a:pt x="2808" y="6424"/>
                  </a:cubicBezTo>
                  <a:cubicBezTo>
                    <a:pt x="2808" y="6656"/>
                    <a:pt x="2879" y="6872"/>
                    <a:pt x="3000" y="7051"/>
                  </a:cubicBezTo>
                  <a:lnTo>
                    <a:pt x="1904" y="8150"/>
                  </a:lnTo>
                  <a:cubicBezTo>
                    <a:pt x="1725" y="8027"/>
                    <a:pt x="1508" y="7955"/>
                    <a:pt x="1274" y="7955"/>
                  </a:cubicBezTo>
                  <a:cubicBezTo>
                    <a:pt x="658" y="7955"/>
                    <a:pt x="158" y="8455"/>
                    <a:pt x="158" y="9072"/>
                  </a:cubicBezTo>
                  <a:cubicBezTo>
                    <a:pt x="158" y="9690"/>
                    <a:pt x="658" y="10188"/>
                    <a:pt x="1274" y="10188"/>
                  </a:cubicBezTo>
                  <a:cubicBezTo>
                    <a:pt x="1892" y="10188"/>
                    <a:pt x="2390" y="9690"/>
                    <a:pt x="2390" y="9072"/>
                  </a:cubicBezTo>
                  <a:cubicBezTo>
                    <a:pt x="2390" y="8842"/>
                    <a:pt x="2319" y="8623"/>
                    <a:pt x="2198" y="8444"/>
                  </a:cubicBezTo>
                  <a:lnTo>
                    <a:pt x="3294" y="7348"/>
                  </a:lnTo>
                  <a:cubicBezTo>
                    <a:pt x="3471" y="7462"/>
                    <a:pt x="3690" y="7536"/>
                    <a:pt x="3922" y="7536"/>
                  </a:cubicBezTo>
                  <a:cubicBezTo>
                    <a:pt x="4538" y="7536"/>
                    <a:pt x="5038" y="7035"/>
                    <a:pt x="5038" y="6419"/>
                  </a:cubicBezTo>
                  <a:cubicBezTo>
                    <a:pt x="5038" y="5801"/>
                    <a:pt x="4538" y="5303"/>
                    <a:pt x="3922" y="5303"/>
                  </a:cubicBezTo>
                  <a:cubicBezTo>
                    <a:pt x="3692" y="5303"/>
                    <a:pt x="3478" y="5372"/>
                    <a:pt x="3301" y="5493"/>
                  </a:cubicBezTo>
                  <a:lnTo>
                    <a:pt x="2198" y="4390"/>
                  </a:lnTo>
                  <a:cubicBezTo>
                    <a:pt x="2439" y="4059"/>
                    <a:pt x="2462" y="3499"/>
                    <a:pt x="2198" y="3137"/>
                  </a:cubicBezTo>
                  <a:lnTo>
                    <a:pt x="3297" y="2039"/>
                  </a:lnTo>
                  <a:cubicBezTo>
                    <a:pt x="3475" y="2162"/>
                    <a:pt x="3690" y="2233"/>
                    <a:pt x="3924" y="2233"/>
                  </a:cubicBezTo>
                  <a:cubicBezTo>
                    <a:pt x="4540" y="2233"/>
                    <a:pt x="5040" y="1733"/>
                    <a:pt x="5040" y="1117"/>
                  </a:cubicBezTo>
                  <a:cubicBezTo>
                    <a:pt x="5040" y="498"/>
                    <a:pt x="4540" y="0"/>
                    <a:pt x="39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8"/>
            <p:cNvSpPr/>
            <p:nvPr/>
          </p:nvSpPr>
          <p:spPr>
            <a:xfrm>
              <a:off x="4762575" y="3138650"/>
              <a:ext cx="263750" cy="357250"/>
            </a:xfrm>
            <a:custGeom>
              <a:avLst/>
              <a:gdLst/>
              <a:ahLst/>
              <a:cxnLst/>
              <a:rect l="l" t="t" r="r" b="b"/>
              <a:pathLst>
                <a:path w="10550" h="14290" extrusionOk="0">
                  <a:moveTo>
                    <a:pt x="8317" y="713"/>
                  </a:moveTo>
                  <a:lnTo>
                    <a:pt x="9842" y="2233"/>
                  </a:lnTo>
                  <a:lnTo>
                    <a:pt x="8525" y="2233"/>
                  </a:lnTo>
                  <a:cubicBezTo>
                    <a:pt x="8411" y="2233"/>
                    <a:pt x="8317" y="2140"/>
                    <a:pt x="8317" y="2026"/>
                  </a:cubicBezTo>
                  <a:lnTo>
                    <a:pt x="8317" y="713"/>
                  </a:lnTo>
                  <a:close/>
                  <a:moveTo>
                    <a:pt x="7897" y="418"/>
                  </a:moveTo>
                  <a:lnTo>
                    <a:pt x="7897" y="2021"/>
                  </a:lnTo>
                  <a:cubicBezTo>
                    <a:pt x="7897" y="2367"/>
                    <a:pt x="8179" y="2651"/>
                    <a:pt x="8525" y="2651"/>
                  </a:cubicBezTo>
                  <a:lnTo>
                    <a:pt x="10130" y="2651"/>
                  </a:lnTo>
                  <a:lnTo>
                    <a:pt x="10130" y="13660"/>
                  </a:lnTo>
                  <a:cubicBezTo>
                    <a:pt x="10130" y="13776"/>
                    <a:pt x="10036" y="13870"/>
                    <a:pt x="9920" y="13870"/>
                  </a:cubicBezTo>
                  <a:lnTo>
                    <a:pt x="628" y="13870"/>
                  </a:lnTo>
                  <a:cubicBezTo>
                    <a:pt x="514" y="13870"/>
                    <a:pt x="418" y="13774"/>
                    <a:pt x="418" y="13660"/>
                  </a:cubicBezTo>
                  <a:lnTo>
                    <a:pt x="418" y="626"/>
                  </a:lnTo>
                  <a:cubicBezTo>
                    <a:pt x="418" y="512"/>
                    <a:pt x="514" y="418"/>
                    <a:pt x="628" y="418"/>
                  </a:cubicBezTo>
                  <a:close/>
                  <a:moveTo>
                    <a:pt x="628" y="1"/>
                  </a:moveTo>
                  <a:cubicBezTo>
                    <a:pt x="282" y="1"/>
                    <a:pt x="0" y="284"/>
                    <a:pt x="0" y="630"/>
                  </a:cubicBezTo>
                  <a:lnTo>
                    <a:pt x="0" y="13662"/>
                  </a:lnTo>
                  <a:cubicBezTo>
                    <a:pt x="0" y="14008"/>
                    <a:pt x="282" y="14290"/>
                    <a:pt x="628" y="14290"/>
                  </a:cubicBezTo>
                  <a:lnTo>
                    <a:pt x="9920" y="14290"/>
                  </a:lnTo>
                  <a:cubicBezTo>
                    <a:pt x="10266" y="14290"/>
                    <a:pt x="10550" y="14008"/>
                    <a:pt x="10550" y="13662"/>
                  </a:cubicBezTo>
                  <a:lnTo>
                    <a:pt x="10550" y="2501"/>
                  </a:lnTo>
                  <a:cubicBezTo>
                    <a:pt x="10550" y="2407"/>
                    <a:pt x="10512" y="2318"/>
                    <a:pt x="10445" y="2253"/>
                  </a:cubicBezTo>
                  <a:lnTo>
                    <a:pt x="8284" y="101"/>
                  </a:lnTo>
                  <a:cubicBezTo>
                    <a:pt x="8217" y="39"/>
                    <a:pt x="8129" y="1"/>
                    <a:pt x="80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0" name="Google Shape;2770;p48"/>
          <p:cNvGrpSpPr/>
          <p:nvPr/>
        </p:nvGrpSpPr>
        <p:grpSpPr>
          <a:xfrm>
            <a:off x="4752344" y="3967175"/>
            <a:ext cx="357250" cy="357250"/>
            <a:chOff x="4715800" y="3848025"/>
            <a:chExt cx="357250" cy="357250"/>
          </a:xfrm>
        </p:grpSpPr>
        <p:sp>
          <p:nvSpPr>
            <p:cNvPr id="2771" name="Google Shape;2771;p48"/>
            <p:cNvSpPr/>
            <p:nvPr/>
          </p:nvSpPr>
          <p:spPr>
            <a:xfrm>
              <a:off x="4715800" y="3848025"/>
              <a:ext cx="357250" cy="357250"/>
            </a:xfrm>
            <a:custGeom>
              <a:avLst/>
              <a:gdLst/>
              <a:ahLst/>
              <a:cxnLst/>
              <a:rect l="l" t="t" r="r" b="b"/>
              <a:pathLst>
                <a:path w="14290" h="14290" extrusionOk="0">
                  <a:moveTo>
                    <a:pt x="13872" y="2650"/>
                  </a:moveTo>
                  <a:lnTo>
                    <a:pt x="13872" y="4186"/>
                  </a:lnTo>
                  <a:lnTo>
                    <a:pt x="7368" y="4186"/>
                  </a:lnTo>
                  <a:lnTo>
                    <a:pt x="7368" y="2650"/>
                  </a:lnTo>
                  <a:close/>
                  <a:moveTo>
                    <a:pt x="13872" y="4604"/>
                  </a:moveTo>
                  <a:lnTo>
                    <a:pt x="13872" y="6111"/>
                  </a:lnTo>
                  <a:lnTo>
                    <a:pt x="7368" y="6111"/>
                  </a:lnTo>
                  <a:lnTo>
                    <a:pt x="7368" y="4604"/>
                  </a:lnTo>
                  <a:close/>
                  <a:moveTo>
                    <a:pt x="6951" y="2650"/>
                  </a:moveTo>
                  <a:lnTo>
                    <a:pt x="6951" y="6140"/>
                  </a:lnTo>
                  <a:lnTo>
                    <a:pt x="3908" y="6140"/>
                  </a:lnTo>
                  <a:lnTo>
                    <a:pt x="3908" y="2650"/>
                  </a:lnTo>
                  <a:close/>
                  <a:moveTo>
                    <a:pt x="3384" y="2655"/>
                  </a:moveTo>
                  <a:lnTo>
                    <a:pt x="1838" y="6084"/>
                  </a:lnTo>
                  <a:cubicBezTo>
                    <a:pt x="1789" y="6191"/>
                    <a:pt x="1838" y="6312"/>
                    <a:pt x="1943" y="6361"/>
                  </a:cubicBezTo>
                  <a:cubicBezTo>
                    <a:pt x="1972" y="6374"/>
                    <a:pt x="1999" y="6379"/>
                    <a:pt x="2030" y="6379"/>
                  </a:cubicBezTo>
                  <a:cubicBezTo>
                    <a:pt x="2110" y="6379"/>
                    <a:pt x="2186" y="6334"/>
                    <a:pt x="2220" y="6256"/>
                  </a:cubicBezTo>
                  <a:lnTo>
                    <a:pt x="3490" y="3443"/>
                  </a:lnTo>
                  <a:lnTo>
                    <a:pt x="3490" y="9991"/>
                  </a:lnTo>
                  <a:lnTo>
                    <a:pt x="534" y="9991"/>
                  </a:lnTo>
                  <a:lnTo>
                    <a:pt x="1816" y="7149"/>
                  </a:lnTo>
                  <a:cubicBezTo>
                    <a:pt x="1862" y="7044"/>
                    <a:pt x="1816" y="6921"/>
                    <a:pt x="1708" y="6875"/>
                  </a:cubicBezTo>
                  <a:cubicBezTo>
                    <a:pt x="1681" y="6862"/>
                    <a:pt x="1652" y="6856"/>
                    <a:pt x="1624" y="6856"/>
                  </a:cubicBezTo>
                  <a:cubicBezTo>
                    <a:pt x="1544" y="6856"/>
                    <a:pt x="1468" y="6902"/>
                    <a:pt x="1432" y="6979"/>
                  </a:cubicBezTo>
                  <a:lnTo>
                    <a:pt x="416" y="9230"/>
                  </a:lnTo>
                  <a:lnTo>
                    <a:pt x="416" y="2655"/>
                  </a:lnTo>
                  <a:close/>
                  <a:moveTo>
                    <a:pt x="6951" y="6531"/>
                  </a:moveTo>
                  <a:lnTo>
                    <a:pt x="6951" y="9991"/>
                  </a:lnTo>
                  <a:lnTo>
                    <a:pt x="3908" y="9991"/>
                  </a:lnTo>
                  <a:lnTo>
                    <a:pt x="3908" y="6531"/>
                  </a:lnTo>
                  <a:close/>
                  <a:moveTo>
                    <a:pt x="13872" y="6531"/>
                  </a:moveTo>
                  <a:lnTo>
                    <a:pt x="13872" y="8065"/>
                  </a:lnTo>
                  <a:lnTo>
                    <a:pt x="12166" y="8065"/>
                  </a:lnTo>
                  <a:cubicBezTo>
                    <a:pt x="12070" y="8065"/>
                    <a:pt x="11985" y="8127"/>
                    <a:pt x="11965" y="8219"/>
                  </a:cubicBezTo>
                  <a:cubicBezTo>
                    <a:pt x="11936" y="8344"/>
                    <a:pt x="12041" y="8455"/>
                    <a:pt x="12168" y="8455"/>
                  </a:cubicBezTo>
                  <a:lnTo>
                    <a:pt x="13872" y="8455"/>
                  </a:lnTo>
                  <a:lnTo>
                    <a:pt x="13872" y="9991"/>
                  </a:lnTo>
                  <a:lnTo>
                    <a:pt x="7368" y="9991"/>
                  </a:lnTo>
                  <a:lnTo>
                    <a:pt x="7368" y="8484"/>
                  </a:lnTo>
                  <a:lnTo>
                    <a:pt x="11184" y="8484"/>
                  </a:lnTo>
                  <a:cubicBezTo>
                    <a:pt x="11289" y="8484"/>
                    <a:pt x="11387" y="8406"/>
                    <a:pt x="11398" y="8299"/>
                  </a:cubicBezTo>
                  <a:cubicBezTo>
                    <a:pt x="11416" y="8172"/>
                    <a:pt x="11315" y="8065"/>
                    <a:pt x="11193" y="8065"/>
                  </a:cubicBezTo>
                  <a:lnTo>
                    <a:pt x="7368" y="8065"/>
                  </a:lnTo>
                  <a:lnTo>
                    <a:pt x="7368" y="6531"/>
                  </a:lnTo>
                  <a:close/>
                  <a:moveTo>
                    <a:pt x="3490" y="10409"/>
                  </a:moveTo>
                  <a:lnTo>
                    <a:pt x="3490" y="12615"/>
                  </a:lnTo>
                  <a:lnTo>
                    <a:pt x="420" y="12615"/>
                  </a:lnTo>
                  <a:lnTo>
                    <a:pt x="420" y="10409"/>
                  </a:lnTo>
                  <a:close/>
                  <a:moveTo>
                    <a:pt x="6951" y="10409"/>
                  </a:moveTo>
                  <a:lnTo>
                    <a:pt x="6951" y="12615"/>
                  </a:lnTo>
                  <a:lnTo>
                    <a:pt x="3908" y="12615"/>
                  </a:lnTo>
                  <a:lnTo>
                    <a:pt x="3908" y="10409"/>
                  </a:lnTo>
                  <a:close/>
                  <a:moveTo>
                    <a:pt x="10438" y="10409"/>
                  </a:moveTo>
                  <a:lnTo>
                    <a:pt x="10438" y="12615"/>
                  </a:lnTo>
                  <a:lnTo>
                    <a:pt x="7368" y="12615"/>
                  </a:lnTo>
                  <a:lnTo>
                    <a:pt x="7368" y="10409"/>
                  </a:lnTo>
                  <a:close/>
                  <a:moveTo>
                    <a:pt x="3490" y="13032"/>
                  </a:moveTo>
                  <a:lnTo>
                    <a:pt x="3490" y="13869"/>
                  </a:lnTo>
                  <a:lnTo>
                    <a:pt x="628" y="13869"/>
                  </a:lnTo>
                  <a:cubicBezTo>
                    <a:pt x="514" y="13869"/>
                    <a:pt x="420" y="13776"/>
                    <a:pt x="420" y="13662"/>
                  </a:cubicBezTo>
                  <a:lnTo>
                    <a:pt x="420" y="13032"/>
                  </a:lnTo>
                  <a:close/>
                  <a:moveTo>
                    <a:pt x="5694" y="13032"/>
                  </a:moveTo>
                  <a:lnTo>
                    <a:pt x="5694" y="13869"/>
                  </a:lnTo>
                  <a:lnTo>
                    <a:pt x="3908" y="13869"/>
                  </a:lnTo>
                  <a:lnTo>
                    <a:pt x="3908" y="13032"/>
                  </a:lnTo>
                  <a:close/>
                  <a:moveTo>
                    <a:pt x="6951" y="13032"/>
                  </a:moveTo>
                  <a:lnTo>
                    <a:pt x="6951" y="13869"/>
                  </a:lnTo>
                  <a:lnTo>
                    <a:pt x="6113" y="13869"/>
                  </a:lnTo>
                  <a:lnTo>
                    <a:pt x="6113" y="13032"/>
                  </a:lnTo>
                  <a:close/>
                  <a:moveTo>
                    <a:pt x="10438" y="13032"/>
                  </a:moveTo>
                  <a:lnTo>
                    <a:pt x="10438" y="13869"/>
                  </a:lnTo>
                  <a:lnTo>
                    <a:pt x="7368" y="13869"/>
                  </a:lnTo>
                  <a:lnTo>
                    <a:pt x="7368" y="13032"/>
                  </a:lnTo>
                  <a:close/>
                  <a:moveTo>
                    <a:pt x="12644" y="13032"/>
                  </a:moveTo>
                  <a:lnTo>
                    <a:pt x="12644" y="13869"/>
                  </a:lnTo>
                  <a:lnTo>
                    <a:pt x="10858" y="13869"/>
                  </a:lnTo>
                  <a:lnTo>
                    <a:pt x="10858" y="13032"/>
                  </a:lnTo>
                  <a:close/>
                  <a:moveTo>
                    <a:pt x="13872" y="13032"/>
                  </a:moveTo>
                  <a:lnTo>
                    <a:pt x="13872" y="13662"/>
                  </a:lnTo>
                  <a:cubicBezTo>
                    <a:pt x="13872" y="13776"/>
                    <a:pt x="13776" y="13869"/>
                    <a:pt x="13662" y="13869"/>
                  </a:cubicBezTo>
                  <a:lnTo>
                    <a:pt x="13061" y="13869"/>
                  </a:lnTo>
                  <a:lnTo>
                    <a:pt x="13061" y="13032"/>
                  </a:lnTo>
                  <a:close/>
                  <a:moveTo>
                    <a:pt x="628" y="0"/>
                  </a:moveTo>
                  <a:cubicBezTo>
                    <a:pt x="282" y="0"/>
                    <a:pt x="0" y="282"/>
                    <a:pt x="0" y="628"/>
                  </a:cubicBezTo>
                  <a:lnTo>
                    <a:pt x="0" y="13662"/>
                  </a:lnTo>
                  <a:cubicBezTo>
                    <a:pt x="0" y="14008"/>
                    <a:pt x="282" y="14289"/>
                    <a:pt x="628" y="14289"/>
                  </a:cubicBezTo>
                  <a:lnTo>
                    <a:pt x="13662" y="14289"/>
                  </a:lnTo>
                  <a:cubicBezTo>
                    <a:pt x="14008" y="14289"/>
                    <a:pt x="14289" y="14008"/>
                    <a:pt x="14289" y="13662"/>
                  </a:cubicBezTo>
                  <a:lnTo>
                    <a:pt x="14289" y="12186"/>
                  </a:lnTo>
                  <a:cubicBezTo>
                    <a:pt x="14289" y="12070"/>
                    <a:pt x="14196" y="11976"/>
                    <a:pt x="14080" y="11976"/>
                  </a:cubicBezTo>
                  <a:cubicBezTo>
                    <a:pt x="13966" y="11976"/>
                    <a:pt x="13872" y="12070"/>
                    <a:pt x="13872" y="12186"/>
                  </a:cubicBezTo>
                  <a:lnTo>
                    <a:pt x="13872" y="12615"/>
                  </a:lnTo>
                  <a:lnTo>
                    <a:pt x="10858" y="12615"/>
                  </a:lnTo>
                  <a:lnTo>
                    <a:pt x="10858" y="10409"/>
                  </a:lnTo>
                  <a:lnTo>
                    <a:pt x="13872" y="10409"/>
                  </a:lnTo>
                  <a:lnTo>
                    <a:pt x="13872" y="11163"/>
                  </a:lnTo>
                  <a:cubicBezTo>
                    <a:pt x="13872" y="11277"/>
                    <a:pt x="13966" y="11373"/>
                    <a:pt x="14080" y="11373"/>
                  </a:cubicBezTo>
                  <a:cubicBezTo>
                    <a:pt x="14196" y="11373"/>
                    <a:pt x="14289" y="11277"/>
                    <a:pt x="14289" y="11163"/>
                  </a:cubicBezTo>
                  <a:lnTo>
                    <a:pt x="14289" y="628"/>
                  </a:lnTo>
                  <a:cubicBezTo>
                    <a:pt x="14289" y="282"/>
                    <a:pt x="14008" y="0"/>
                    <a:pt x="13662" y="0"/>
                  </a:cubicBezTo>
                  <a:lnTo>
                    <a:pt x="4689" y="0"/>
                  </a:lnTo>
                  <a:cubicBezTo>
                    <a:pt x="4575" y="0"/>
                    <a:pt x="4479" y="96"/>
                    <a:pt x="4479" y="210"/>
                  </a:cubicBezTo>
                  <a:cubicBezTo>
                    <a:pt x="4479" y="324"/>
                    <a:pt x="4575" y="420"/>
                    <a:pt x="4689" y="420"/>
                  </a:cubicBezTo>
                  <a:lnTo>
                    <a:pt x="13662" y="420"/>
                  </a:lnTo>
                  <a:cubicBezTo>
                    <a:pt x="13776" y="420"/>
                    <a:pt x="13872" y="514"/>
                    <a:pt x="13872" y="628"/>
                  </a:cubicBezTo>
                  <a:lnTo>
                    <a:pt x="13872" y="2233"/>
                  </a:lnTo>
                  <a:lnTo>
                    <a:pt x="420" y="2233"/>
                  </a:lnTo>
                  <a:lnTo>
                    <a:pt x="420" y="628"/>
                  </a:lnTo>
                  <a:cubicBezTo>
                    <a:pt x="420" y="514"/>
                    <a:pt x="514" y="420"/>
                    <a:pt x="628" y="420"/>
                  </a:cubicBezTo>
                  <a:lnTo>
                    <a:pt x="3727" y="420"/>
                  </a:lnTo>
                  <a:cubicBezTo>
                    <a:pt x="3841" y="420"/>
                    <a:pt x="3937" y="324"/>
                    <a:pt x="3937" y="210"/>
                  </a:cubicBezTo>
                  <a:cubicBezTo>
                    <a:pt x="3937" y="96"/>
                    <a:pt x="3841" y="0"/>
                    <a:pt x="3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8"/>
            <p:cNvSpPr/>
            <p:nvPr/>
          </p:nvSpPr>
          <p:spPr>
            <a:xfrm>
              <a:off x="4733275" y="3865500"/>
              <a:ext cx="31375" cy="31375"/>
            </a:xfrm>
            <a:custGeom>
              <a:avLst/>
              <a:gdLst/>
              <a:ahLst/>
              <a:cxnLst/>
              <a:rect l="l" t="t" r="r" b="b"/>
              <a:pathLst>
                <a:path w="1255" h="1255" extrusionOk="0">
                  <a:moveTo>
                    <a:pt x="628" y="418"/>
                  </a:moveTo>
                  <a:cubicBezTo>
                    <a:pt x="741" y="418"/>
                    <a:pt x="837" y="514"/>
                    <a:pt x="837" y="627"/>
                  </a:cubicBezTo>
                  <a:cubicBezTo>
                    <a:pt x="837" y="741"/>
                    <a:pt x="741" y="837"/>
                    <a:pt x="628" y="837"/>
                  </a:cubicBezTo>
                  <a:cubicBezTo>
                    <a:pt x="514" y="837"/>
                    <a:pt x="418" y="741"/>
                    <a:pt x="418" y="627"/>
                  </a:cubicBezTo>
                  <a:cubicBezTo>
                    <a:pt x="418" y="514"/>
                    <a:pt x="514" y="418"/>
                    <a:pt x="628" y="418"/>
                  </a:cubicBezTo>
                  <a:close/>
                  <a:moveTo>
                    <a:pt x="628" y="0"/>
                  </a:moveTo>
                  <a:cubicBezTo>
                    <a:pt x="282" y="0"/>
                    <a:pt x="0" y="281"/>
                    <a:pt x="0" y="627"/>
                  </a:cubicBezTo>
                  <a:cubicBezTo>
                    <a:pt x="0" y="973"/>
                    <a:pt x="282" y="1255"/>
                    <a:pt x="628" y="1255"/>
                  </a:cubicBezTo>
                  <a:cubicBezTo>
                    <a:pt x="974" y="1255"/>
                    <a:pt x="1255" y="973"/>
                    <a:pt x="1255" y="627"/>
                  </a:cubicBezTo>
                  <a:cubicBezTo>
                    <a:pt x="1255"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8"/>
            <p:cNvSpPr/>
            <p:nvPr/>
          </p:nvSpPr>
          <p:spPr>
            <a:xfrm>
              <a:off x="4772350" y="3865500"/>
              <a:ext cx="31375" cy="31375"/>
            </a:xfrm>
            <a:custGeom>
              <a:avLst/>
              <a:gdLst/>
              <a:ahLst/>
              <a:cxnLst/>
              <a:rect l="l" t="t" r="r" b="b"/>
              <a:pathLst>
                <a:path w="1255" h="1255" extrusionOk="0">
                  <a:moveTo>
                    <a:pt x="627" y="418"/>
                  </a:moveTo>
                  <a:cubicBezTo>
                    <a:pt x="741" y="418"/>
                    <a:pt x="837" y="514"/>
                    <a:pt x="837" y="627"/>
                  </a:cubicBezTo>
                  <a:cubicBezTo>
                    <a:pt x="837" y="741"/>
                    <a:pt x="741" y="837"/>
                    <a:pt x="627" y="837"/>
                  </a:cubicBezTo>
                  <a:cubicBezTo>
                    <a:pt x="514" y="837"/>
                    <a:pt x="418" y="741"/>
                    <a:pt x="418" y="627"/>
                  </a:cubicBezTo>
                  <a:cubicBezTo>
                    <a:pt x="418" y="514"/>
                    <a:pt x="514" y="418"/>
                    <a:pt x="627" y="418"/>
                  </a:cubicBezTo>
                  <a:close/>
                  <a:moveTo>
                    <a:pt x="627" y="0"/>
                  </a:moveTo>
                  <a:cubicBezTo>
                    <a:pt x="281" y="0"/>
                    <a:pt x="0" y="281"/>
                    <a:pt x="0" y="627"/>
                  </a:cubicBezTo>
                  <a:cubicBezTo>
                    <a:pt x="0" y="973"/>
                    <a:pt x="281" y="1255"/>
                    <a:pt x="627" y="1255"/>
                  </a:cubicBezTo>
                  <a:cubicBezTo>
                    <a:pt x="974" y="1255"/>
                    <a:pt x="1255" y="973"/>
                    <a:pt x="1255" y="627"/>
                  </a:cubicBezTo>
                  <a:cubicBezTo>
                    <a:pt x="1255" y="281"/>
                    <a:pt x="974"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8"/>
            <p:cNvSpPr/>
            <p:nvPr/>
          </p:nvSpPr>
          <p:spPr>
            <a:xfrm>
              <a:off x="4811400" y="3865500"/>
              <a:ext cx="31400" cy="31375"/>
            </a:xfrm>
            <a:custGeom>
              <a:avLst/>
              <a:gdLst/>
              <a:ahLst/>
              <a:cxnLst/>
              <a:rect l="l" t="t" r="r" b="b"/>
              <a:pathLst>
                <a:path w="1256" h="1255" extrusionOk="0">
                  <a:moveTo>
                    <a:pt x="628" y="418"/>
                  </a:moveTo>
                  <a:cubicBezTo>
                    <a:pt x="742" y="418"/>
                    <a:pt x="838" y="514"/>
                    <a:pt x="838" y="627"/>
                  </a:cubicBezTo>
                  <a:cubicBezTo>
                    <a:pt x="838" y="741"/>
                    <a:pt x="742" y="837"/>
                    <a:pt x="628" y="837"/>
                  </a:cubicBezTo>
                  <a:cubicBezTo>
                    <a:pt x="514" y="837"/>
                    <a:pt x="418" y="741"/>
                    <a:pt x="418" y="627"/>
                  </a:cubicBezTo>
                  <a:cubicBezTo>
                    <a:pt x="418" y="514"/>
                    <a:pt x="514" y="418"/>
                    <a:pt x="628" y="418"/>
                  </a:cubicBezTo>
                  <a:close/>
                  <a:moveTo>
                    <a:pt x="628" y="0"/>
                  </a:moveTo>
                  <a:cubicBezTo>
                    <a:pt x="282" y="0"/>
                    <a:pt x="1" y="281"/>
                    <a:pt x="1" y="627"/>
                  </a:cubicBezTo>
                  <a:cubicBezTo>
                    <a:pt x="1" y="973"/>
                    <a:pt x="282" y="1255"/>
                    <a:pt x="628" y="1255"/>
                  </a:cubicBezTo>
                  <a:cubicBezTo>
                    <a:pt x="974" y="1255"/>
                    <a:pt x="1256" y="973"/>
                    <a:pt x="1256" y="627"/>
                  </a:cubicBezTo>
                  <a:cubicBezTo>
                    <a:pt x="1256"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8"/>
            <p:cNvSpPr/>
            <p:nvPr/>
          </p:nvSpPr>
          <p:spPr>
            <a:xfrm>
              <a:off x="4820125" y="3926825"/>
              <a:ext cx="62800" cy="10525"/>
            </a:xfrm>
            <a:custGeom>
              <a:avLst/>
              <a:gdLst/>
              <a:ahLst/>
              <a:cxnLst/>
              <a:rect l="l" t="t" r="r" b="b"/>
              <a:pathLst>
                <a:path w="2512" h="421" extrusionOk="0">
                  <a:moveTo>
                    <a:pt x="232" y="1"/>
                  </a:moveTo>
                  <a:cubicBezTo>
                    <a:pt x="125" y="1"/>
                    <a:pt x="27" y="81"/>
                    <a:pt x="16" y="186"/>
                  </a:cubicBezTo>
                  <a:cubicBezTo>
                    <a:pt x="0" y="311"/>
                    <a:pt x="98" y="420"/>
                    <a:pt x="224" y="420"/>
                  </a:cubicBezTo>
                  <a:lnTo>
                    <a:pt x="2280" y="420"/>
                  </a:lnTo>
                  <a:cubicBezTo>
                    <a:pt x="2387" y="420"/>
                    <a:pt x="2483" y="342"/>
                    <a:pt x="2494" y="235"/>
                  </a:cubicBezTo>
                  <a:cubicBezTo>
                    <a:pt x="2512" y="108"/>
                    <a:pt x="2412"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8"/>
            <p:cNvSpPr/>
            <p:nvPr/>
          </p:nvSpPr>
          <p:spPr>
            <a:xfrm>
              <a:off x="4820125" y="3944300"/>
              <a:ext cx="62800" cy="10475"/>
            </a:xfrm>
            <a:custGeom>
              <a:avLst/>
              <a:gdLst/>
              <a:ahLst/>
              <a:cxnLst/>
              <a:rect l="l" t="t" r="r" b="b"/>
              <a:pathLst>
                <a:path w="2512" h="419" extrusionOk="0">
                  <a:moveTo>
                    <a:pt x="232" y="1"/>
                  </a:moveTo>
                  <a:cubicBezTo>
                    <a:pt x="125" y="1"/>
                    <a:pt x="27" y="79"/>
                    <a:pt x="16" y="186"/>
                  </a:cubicBezTo>
                  <a:cubicBezTo>
                    <a:pt x="0" y="311"/>
                    <a:pt x="98" y="418"/>
                    <a:pt x="224" y="418"/>
                  </a:cubicBezTo>
                  <a:lnTo>
                    <a:pt x="2280" y="418"/>
                  </a:lnTo>
                  <a:cubicBezTo>
                    <a:pt x="2387" y="418"/>
                    <a:pt x="2483" y="340"/>
                    <a:pt x="2494" y="235"/>
                  </a:cubicBezTo>
                  <a:cubicBezTo>
                    <a:pt x="2512" y="105"/>
                    <a:pt x="2412"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8"/>
            <p:cNvSpPr/>
            <p:nvPr/>
          </p:nvSpPr>
          <p:spPr>
            <a:xfrm>
              <a:off x="4820125" y="3961725"/>
              <a:ext cx="62800" cy="10500"/>
            </a:xfrm>
            <a:custGeom>
              <a:avLst/>
              <a:gdLst/>
              <a:ahLst/>
              <a:cxnLst/>
              <a:rect l="l" t="t" r="r" b="b"/>
              <a:pathLst>
                <a:path w="2512" h="420" extrusionOk="0">
                  <a:moveTo>
                    <a:pt x="232" y="0"/>
                  </a:moveTo>
                  <a:cubicBezTo>
                    <a:pt x="125" y="0"/>
                    <a:pt x="27" y="80"/>
                    <a:pt x="16" y="185"/>
                  </a:cubicBezTo>
                  <a:cubicBezTo>
                    <a:pt x="0" y="310"/>
                    <a:pt x="98" y="420"/>
                    <a:pt x="224" y="420"/>
                  </a:cubicBezTo>
                  <a:lnTo>
                    <a:pt x="2280" y="420"/>
                  </a:lnTo>
                  <a:cubicBezTo>
                    <a:pt x="2387" y="420"/>
                    <a:pt x="2483" y="342"/>
                    <a:pt x="2494" y="235"/>
                  </a:cubicBezTo>
                  <a:cubicBezTo>
                    <a:pt x="2512" y="107"/>
                    <a:pt x="2412" y="0"/>
                    <a:pt x="2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8"/>
            <p:cNvSpPr/>
            <p:nvPr/>
          </p:nvSpPr>
          <p:spPr>
            <a:xfrm>
              <a:off x="4820125" y="3979175"/>
              <a:ext cx="62800" cy="10475"/>
            </a:xfrm>
            <a:custGeom>
              <a:avLst/>
              <a:gdLst/>
              <a:ahLst/>
              <a:cxnLst/>
              <a:rect l="l" t="t" r="r" b="b"/>
              <a:pathLst>
                <a:path w="2512" h="419" extrusionOk="0">
                  <a:moveTo>
                    <a:pt x="232" y="1"/>
                  </a:moveTo>
                  <a:cubicBezTo>
                    <a:pt x="125" y="1"/>
                    <a:pt x="27" y="79"/>
                    <a:pt x="16" y="186"/>
                  </a:cubicBezTo>
                  <a:cubicBezTo>
                    <a:pt x="0" y="313"/>
                    <a:pt x="101" y="418"/>
                    <a:pt x="224" y="418"/>
                  </a:cubicBezTo>
                  <a:lnTo>
                    <a:pt x="2280" y="418"/>
                  </a:lnTo>
                  <a:cubicBezTo>
                    <a:pt x="2387" y="418"/>
                    <a:pt x="2483" y="340"/>
                    <a:pt x="2494" y="235"/>
                  </a:cubicBezTo>
                  <a:cubicBezTo>
                    <a:pt x="2512" y="110"/>
                    <a:pt x="2414"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8"/>
            <p:cNvSpPr/>
            <p:nvPr/>
          </p:nvSpPr>
          <p:spPr>
            <a:xfrm>
              <a:off x="4820125" y="4023850"/>
              <a:ext cx="62800" cy="10450"/>
            </a:xfrm>
            <a:custGeom>
              <a:avLst/>
              <a:gdLst/>
              <a:ahLst/>
              <a:cxnLst/>
              <a:rect l="l" t="t" r="r" b="b"/>
              <a:pathLst>
                <a:path w="2512" h="418" extrusionOk="0">
                  <a:moveTo>
                    <a:pt x="232" y="0"/>
                  </a:moveTo>
                  <a:cubicBezTo>
                    <a:pt x="125" y="0"/>
                    <a:pt x="27" y="78"/>
                    <a:pt x="16" y="185"/>
                  </a:cubicBezTo>
                  <a:cubicBezTo>
                    <a:pt x="0" y="310"/>
                    <a:pt x="98" y="418"/>
                    <a:pt x="224" y="418"/>
                  </a:cubicBezTo>
                  <a:lnTo>
                    <a:pt x="2280" y="418"/>
                  </a:lnTo>
                  <a:cubicBezTo>
                    <a:pt x="2387" y="418"/>
                    <a:pt x="2483" y="339"/>
                    <a:pt x="2494" y="234"/>
                  </a:cubicBezTo>
                  <a:cubicBezTo>
                    <a:pt x="2512" y="105"/>
                    <a:pt x="2412" y="0"/>
                    <a:pt x="2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8"/>
            <p:cNvSpPr/>
            <p:nvPr/>
          </p:nvSpPr>
          <p:spPr>
            <a:xfrm>
              <a:off x="4820125" y="4041250"/>
              <a:ext cx="62800" cy="10525"/>
            </a:xfrm>
            <a:custGeom>
              <a:avLst/>
              <a:gdLst/>
              <a:ahLst/>
              <a:cxnLst/>
              <a:rect l="l" t="t" r="r" b="b"/>
              <a:pathLst>
                <a:path w="2512" h="421" extrusionOk="0">
                  <a:moveTo>
                    <a:pt x="232" y="1"/>
                  </a:moveTo>
                  <a:cubicBezTo>
                    <a:pt x="125" y="1"/>
                    <a:pt x="27" y="81"/>
                    <a:pt x="16" y="186"/>
                  </a:cubicBezTo>
                  <a:cubicBezTo>
                    <a:pt x="0" y="311"/>
                    <a:pt x="98" y="420"/>
                    <a:pt x="224" y="420"/>
                  </a:cubicBezTo>
                  <a:lnTo>
                    <a:pt x="2280" y="420"/>
                  </a:lnTo>
                  <a:cubicBezTo>
                    <a:pt x="2387" y="420"/>
                    <a:pt x="2483" y="342"/>
                    <a:pt x="2494" y="235"/>
                  </a:cubicBezTo>
                  <a:cubicBezTo>
                    <a:pt x="2512" y="108"/>
                    <a:pt x="2412"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8"/>
            <p:cNvSpPr/>
            <p:nvPr/>
          </p:nvSpPr>
          <p:spPr>
            <a:xfrm>
              <a:off x="4820125" y="4058725"/>
              <a:ext cx="62800" cy="10450"/>
            </a:xfrm>
            <a:custGeom>
              <a:avLst/>
              <a:gdLst/>
              <a:ahLst/>
              <a:cxnLst/>
              <a:rect l="l" t="t" r="r" b="b"/>
              <a:pathLst>
                <a:path w="2512" h="418" extrusionOk="0">
                  <a:moveTo>
                    <a:pt x="232" y="0"/>
                  </a:moveTo>
                  <a:cubicBezTo>
                    <a:pt x="125" y="0"/>
                    <a:pt x="27" y="79"/>
                    <a:pt x="16" y="186"/>
                  </a:cubicBezTo>
                  <a:cubicBezTo>
                    <a:pt x="0" y="311"/>
                    <a:pt x="98" y="418"/>
                    <a:pt x="224" y="418"/>
                  </a:cubicBezTo>
                  <a:lnTo>
                    <a:pt x="2280" y="418"/>
                  </a:lnTo>
                  <a:cubicBezTo>
                    <a:pt x="2387" y="418"/>
                    <a:pt x="2483" y="340"/>
                    <a:pt x="2494" y="235"/>
                  </a:cubicBezTo>
                  <a:cubicBezTo>
                    <a:pt x="2512" y="105"/>
                    <a:pt x="2412" y="0"/>
                    <a:pt x="2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8"/>
            <p:cNvSpPr/>
            <p:nvPr/>
          </p:nvSpPr>
          <p:spPr>
            <a:xfrm>
              <a:off x="4820125" y="4076150"/>
              <a:ext cx="62800" cy="10500"/>
            </a:xfrm>
            <a:custGeom>
              <a:avLst/>
              <a:gdLst/>
              <a:ahLst/>
              <a:cxnLst/>
              <a:rect l="l" t="t" r="r" b="b"/>
              <a:pathLst>
                <a:path w="2512" h="420" extrusionOk="0">
                  <a:moveTo>
                    <a:pt x="232" y="0"/>
                  </a:moveTo>
                  <a:cubicBezTo>
                    <a:pt x="125" y="0"/>
                    <a:pt x="27" y="80"/>
                    <a:pt x="16" y="185"/>
                  </a:cubicBezTo>
                  <a:cubicBezTo>
                    <a:pt x="0" y="315"/>
                    <a:pt x="101" y="420"/>
                    <a:pt x="224" y="420"/>
                  </a:cubicBezTo>
                  <a:lnTo>
                    <a:pt x="2280" y="420"/>
                  </a:lnTo>
                  <a:cubicBezTo>
                    <a:pt x="2387" y="420"/>
                    <a:pt x="2483" y="342"/>
                    <a:pt x="2494" y="234"/>
                  </a:cubicBezTo>
                  <a:cubicBezTo>
                    <a:pt x="2512" y="109"/>
                    <a:pt x="2414" y="0"/>
                    <a:pt x="2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8"/>
            <p:cNvSpPr/>
            <p:nvPr/>
          </p:nvSpPr>
          <p:spPr>
            <a:xfrm>
              <a:off x="4733275" y="4122175"/>
              <a:ext cx="62800" cy="10525"/>
            </a:xfrm>
            <a:custGeom>
              <a:avLst/>
              <a:gdLst/>
              <a:ahLst/>
              <a:cxnLst/>
              <a:rect l="l" t="t" r="r" b="b"/>
              <a:pathLst>
                <a:path w="2512" h="421" extrusionOk="0">
                  <a:moveTo>
                    <a:pt x="230" y="1"/>
                  </a:moveTo>
                  <a:cubicBezTo>
                    <a:pt x="125" y="1"/>
                    <a:pt x="27" y="81"/>
                    <a:pt x="16" y="186"/>
                  </a:cubicBezTo>
                  <a:cubicBezTo>
                    <a:pt x="0" y="311"/>
                    <a:pt x="96" y="421"/>
                    <a:pt x="224" y="421"/>
                  </a:cubicBezTo>
                  <a:lnTo>
                    <a:pt x="2280" y="421"/>
                  </a:lnTo>
                  <a:cubicBezTo>
                    <a:pt x="2385" y="421"/>
                    <a:pt x="2483" y="343"/>
                    <a:pt x="2494" y="235"/>
                  </a:cubicBezTo>
                  <a:cubicBezTo>
                    <a:pt x="2512" y="108"/>
                    <a:pt x="2412"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8"/>
            <p:cNvSpPr/>
            <p:nvPr/>
          </p:nvSpPr>
          <p:spPr>
            <a:xfrm>
              <a:off x="4733275" y="4139650"/>
              <a:ext cx="62800" cy="10475"/>
            </a:xfrm>
            <a:custGeom>
              <a:avLst/>
              <a:gdLst/>
              <a:ahLst/>
              <a:cxnLst/>
              <a:rect l="l" t="t" r="r" b="b"/>
              <a:pathLst>
                <a:path w="2512" h="419" extrusionOk="0">
                  <a:moveTo>
                    <a:pt x="230" y="1"/>
                  </a:moveTo>
                  <a:cubicBezTo>
                    <a:pt x="125" y="1"/>
                    <a:pt x="27" y="79"/>
                    <a:pt x="16" y="186"/>
                  </a:cubicBezTo>
                  <a:cubicBezTo>
                    <a:pt x="0" y="313"/>
                    <a:pt x="101" y="418"/>
                    <a:pt x="224" y="418"/>
                  </a:cubicBezTo>
                  <a:lnTo>
                    <a:pt x="2280" y="418"/>
                  </a:lnTo>
                  <a:cubicBezTo>
                    <a:pt x="2385" y="418"/>
                    <a:pt x="2483" y="340"/>
                    <a:pt x="2494" y="235"/>
                  </a:cubicBezTo>
                  <a:cubicBezTo>
                    <a:pt x="2512" y="110"/>
                    <a:pt x="2414"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8"/>
            <p:cNvSpPr/>
            <p:nvPr/>
          </p:nvSpPr>
          <p:spPr>
            <a:xfrm>
              <a:off x="4832350" y="4116600"/>
              <a:ext cx="38375" cy="38425"/>
            </a:xfrm>
            <a:custGeom>
              <a:avLst/>
              <a:gdLst/>
              <a:ahLst/>
              <a:cxnLst/>
              <a:rect l="l" t="t" r="r" b="b"/>
              <a:pathLst>
                <a:path w="1535" h="1537" extrusionOk="0">
                  <a:moveTo>
                    <a:pt x="766" y="420"/>
                  </a:moveTo>
                  <a:cubicBezTo>
                    <a:pt x="960" y="420"/>
                    <a:pt x="1117" y="577"/>
                    <a:pt x="1117" y="769"/>
                  </a:cubicBezTo>
                  <a:cubicBezTo>
                    <a:pt x="1117" y="963"/>
                    <a:pt x="960" y="1117"/>
                    <a:pt x="766" y="1117"/>
                  </a:cubicBezTo>
                  <a:cubicBezTo>
                    <a:pt x="574" y="1117"/>
                    <a:pt x="418" y="961"/>
                    <a:pt x="418" y="769"/>
                  </a:cubicBezTo>
                  <a:cubicBezTo>
                    <a:pt x="418" y="577"/>
                    <a:pt x="574" y="420"/>
                    <a:pt x="766" y="420"/>
                  </a:cubicBezTo>
                  <a:close/>
                  <a:moveTo>
                    <a:pt x="766" y="1"/>
                  </a:moveTo>
                  <a:cubicBezTo>
                    <a:pt x="342" y="1"/>
                    <a:pt x="0" y="345"/>
                    <a:pt x="0" y="769"/>
                  </a:cubicBezTo>
                  <a:cubicBezTo>
                    <a:pt x="0" y="1193"/>
                    <a:pt x="342" y="1537"/>
                    <a:pt x="766" y="1537"/>
                  </a:cubicBezTo>
                  <a:cubicBezTo>
                    <a:pt x="1190" y="1537"/>
                    <a:pt x="1534" y="1193"/>
                    <a:pt x="1534" y="769"/>
                  </a:cubicBezTo>
                  <a:cubicBezTo>
                    <a:pt x="1534" y="345"/>
                    <a:pt x="1190" y="1"/>
                    <a:pt x="7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8"/>
            <p:cNvSpPr/>
            <p:nvPr/>
          </p:nvSpPr>
          <p:spPr>
            <a:xfrm>
              <a:off x="4920250" y="3928225"/>
              <a:ext cx="120700" cy="10525"/>
            </a:xfrm>
            <a:custGeom>
              <a:avLst/>
              <a:gdLst/>
              <a:ahLst/>
              <a:cxnLst/>
              <a:rect l="l" t="t" r="r" b="b"/>
              <a:pathLst>
                <a:path w="4828" h="421" extrusionOk="0">
                  <a:moveTo>
                    <a:pt x="208" y="1"/>
                  </a:moveTo>
                  <a:cubicBezTo>
                    <a:pt x="94" y="1"/>
                    <a:pt x="1" y="97"/>
                    <a:pt x="1" y="210"/>
                  </a:cubicBezTo>
                  <a:cubicBezTo>
                    <a:pt x="1" y="326"/>
                    <a:pt x="94" y="420"/>
                    <a:pt x="208" y="420"/>
                  </a:cubicBezTo>
                  <a:lnTo>
                    <a:pt x="4618" y="420"/>
                  </a:lnTo>
                  <a:cubicBezTo>
                    <a:pt x="4734" y="420"/>
                    <a:pt x="4828" y="326"/>
                    <a:pt x="4828" y="210"/>
                  </a:cubicBezTo>
                  <a:cubicBezTo>
                    <a:pt x="4828" y="97"/>
                    <a:pt x="4734" y="1"/>
                    <a:pt x="46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8"/>
            <p:cNvSpPr/>
            <p:nvPr/>
          </p:nvSpPr>
          <p:spPr>
            <a:xfrm>
              <a:off x="4919850" y="3977075"/>
              <a:ext cx="121425" cy="10500"/>
            </a:xfrm>
            <a:custGeom>
              <a:avLst/>
              <a:gdLst/>
              <a:ahLst/>
              <a:cxnLst/>
              <a:rect l="l" t="t" r="r" b="b"/>
              <a:pathLst>
                <a:path w="4857" h="420" extrusionOk="0">
                  <a:moveTo>
                    <a:pt x="233" y="0"/>
                  </a:moveTo>
                  <a:cubicBezTo>
                    <a:pt x="128" y="0"/>
                    <a:pt x="30" y="80"/>
                    <a:pt x="19" y="185"/>
                  </a:cubicBezTo>
                  <a:cubicBezTo>
                    <a:pt x="1" y="315"/>
                    <a:pt x="101" y="420"/>
                    <a:pt x="224" y="420"/>
                  </a:cubicBezTo>
                  <a:lnTo>
                    <a:pt x="4627" y="420"/>
                  </a:lnTo>
                  <a:cubicBezTo>
                    <a:pt x="4732" y="420"/>
                    <a:pt x="4830" y="342"/>
                    <a:pt x="4841" y="235"/>
                  </a:cubicBezTo>
                  <a:cubicBezTo>
                    <a:pt x="4857" y="109"/>
                    <a:pt x="4761" y="0"/>
                    <a:pt x="46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8"/>
            <p:cNvSpPr/>
            <p:nvPr/>
          </p:nvSpPr>
          <p:spPr>
            <a:xfrm>
              <a:off x="4919850" y="4025225"/>
              <a:ext cx="121425" cy="10475"/>
            </a:xfrm>
            <a:custGeom>
              <a:avLst/>
              <a:gdLst/>
              <a:ahLst/>
              <a:cxnLst/>
              <a:rect l="l" t="t" r="r" b="b"/>
              <a:pathLst>
                <a:path w="4857" h="419" extrusionOk="0">
                  <a:moveTo>
                    <a:pt x="233" y="1"/>
                  </a:moveTo>
                  <a:cubicBezTo>
                    <a:pt x="128" y="1"/>
                    <a:pt x="30" y="79"/>
                    <a:pt x="19" y="186"/>
                  </a:cubicBezTo>
                  <a:cubicBezTo>
                    <a:pt x="1" y="313"/>
                    <a:pt x="101" y="418"/>
                    <a:pt x="224" y="418"/>
                  </a:cubicBezTo>
                  <a:lnTo>
                    <a:pt x="4634" y="418"/>
                  </a:lnTo>
                  <a:cubicBezTo>
                    <a:pt x="4761" y="418"/>
                    <a:pt x="4857" y="311"/>
                    <a:pt x="4841" y="186"/>
                  </a:cubicBezTo>
                  <a:cubicBezTo>
                    <a:pt x="4830" y="79"/>
                    <a:pt x="4734" y="1"/>
                    <a:pt x="4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8"/>
            <p:cNvSpPr/>
            <p:nvPr/>
          </p:nvSpPr>
          <p:spPr>
            <a:xfrm>
              <a:off x="4919850" y="4074075"/>
              <a:ext cx="121425" cy="10450"/>
            </a:xfrm>
            <a:custGeom>
              <a:avLst/>
              <a:gdLst/>
              <a:ahLst/>
              <a:cxnLst/>
              <a:rect l="l" t="t" r="r" b="b"/>
              <a:pathLst>
                <a:path w="4857" h="418" extrusionOk="0">
                  <a:moveTo>
                    <a:pt x="233" y="0"/>
                  </a:moveTo>
                  <a:cubicBezTo>
                    <a:pt x="128" y="0"/>
                    <a:pt x="30" y="79"/>
                    <a:pt x="19" y="186"/>
                  </a:cubicBezTo>
                  <a:cubicBezTo>
                    <a:pt x="1" y="313"/>
                    <a:pt x="101" y="418"/>
                    <a:pt x="224" y="418"/>
                  </a:cubicBezTo>
                  <a:lnTo>
                    <a:pt x="4627" y="418"/>
                  </a:lnTo>
                  <a:cubicBezTo>
                    <a:pt x="4732" y="418"/>
                    <a:pt x="4830" y="340"/>
                    <a:pt x="4841" y="235"/>
                  </a:cubicBezTo>
                  <a:cubicBezTo>
                    <a:pt x="4857" y="110"/>
                    <a:pt x="4761" y="0"/>
                    <a:pt x="46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0" name="Google Shape;2790;p48"/>
          <p:cNvGrpSpPr/>
          <p:nvPr/>
        </p:nvGrpSpPr>
        <p:grpSpPr>
          <a:xfrm>
            <a:off x="5464108" y="1275588"/>
            <a:ext cx="357375" cy="341825"/>
            <a:chOff x="5424150" y="1156525"/>
            <a:chExt cx="357375" cy="341825"/>
          </a:xfrm>
        </p:grpSpPr>
        <p:sp>
          <p:nvSpPr>
            <p:cNvPr id="2791" name="Google Shape;2791;p48"/>
            <p:cNvSpPr/>
            <p:nvPr/>
          </p:nvSpPr>
          <p:spPr>
            <a:xfrm>
              <a:off x="5424150" y="1156525"/>
              <a:ext cx="357375" cy="341825"/>
            </a:xfrm>
            <a:custGeom>
              <a:avLst/>
              <a:gdLst/>
              <a:ahLst/>
              <a:cxnLst/>
              <a:rect l="l" t="t" r="r" b="b"/>
              <a:pathLst>
                <a:path w="14295" h="13673" extrusionOk="0">
                  <a:moveTo>
                    <a:pt x="9061" y="2289"/>
                  </a:moveTo>
                  <a:cubicBezTo>
                    <a:pt x="9099" y="2289"/>
                    <a:pt x="9130" y="2320"/>
                    <a:pt x="9130" y="2358"/>
                  </a:cubicBezTo>
                  <a:lnTo>
                    <a:pt x="9130" y="4242"/>
                  </a:lnTo>
                  <a:lnTo>
                    <a:pt x="3493" y="4242"/>
                  </a:lnTo>
                  <a:lnTo>
                    <a:pt x="3493" y="2358"/>
                  </a:lnTo>
                  <a:cubicBezTo>
                    <a:pt x="3493" y="2320"/>
                    <a:pt x="3524" y="2289"/>
                    <a:pt x="3562" y="2289"/>
                  </a:cubicBezTo>
                  <a:close/>
                  <a:moveTo>
                    <a:pt x="13665" y="4660"/>
                  </a:moveTo>
                  <a:cubicBezTo>
                    <a:pt x="13781" y="4660"/>
                    <a:pt x="13875" y="4756"/>
                    <a:pt x="13875" y="4870"/>
                  </a:cubicBezTo>
                  <a:lnTo>
                    <a:pt x="13875" y="5917"/>
                  </a:lnTo>
                  <a:lnTo>
                    <a:pt x="423" y="5917"/>
                  </a:lnTo>
                  <a:lnTo>
                    <a:pt x="423" y="4870"/>
                  </a:lnTo>
                  <a:cubicBezTo>
                    <a:pt x="423" y="4753"/>
                    <a:pt x="519" y="4660"/>
                    <a:pt x="633" y="4660"/>
                  </a:cubicBezTo>
                  <a:close/>
                  <a:moveTo>
                    <a:pt x="10523" y="6334"/>
                  </a:moveTo>
                  <a:lnTo>
                    <a:pt x="10523" y="8428"/>
                  </a:lnTo>
                  <a:lnTo>
                    <a:pt x="6317" y="8428"/>
                  </a:lnTo>
                  <a:cubicBezTo>
                    <a:pt x="6212" y="8428"/>
                    <a:pt x="6114" y="8507"/>
                    <a:pt x="6103" y="8611"/>
                  </a:cubicBezTo>
                  <a:cubicBezTo>
                    <a:pt x="6085" y="8741"/>
                    <a:pt x="6185" y="8846"/>
                    <a:pt x="6308" y="8846"/>
                  </a:cubicBezTo>
                  <a:lnTo>
                    <a:pt x="10523" y="8846"/>
                  </a:lnTo>
                  <a:lnTo>
                    <a:pt x="10523" y="9266"/>
                  </a:lnTo>
                  <a:lnTo>
                    <a:pt x="1816" y="9266"/>
                  </a:lnTo>
                  <a:lnTo>
                    <a:pt x="1816" y="8846"/>
                  </a:lnTo>
                  <a:lnTo>
                    <a:pt x="5324" y="8846"/>
                  </a:lnTo>
                  <a:cubicBezTo>
                    <a:pt x="5431" y="8846"/>
                    <a:pt x="5527" y="8768"/>
                    <a:pt x="5538" y="8663"/>
                  </a:cubicBezTo>
                  <a:cubicBezTo>
                    <a:pt x="5556" y="8533"/>
                    <a:pt x="5455" y="8428"/>
                    <a:pt x="5333" y="8428"/>
                  </a:cubicBezTo>
                  <a:lnTo>
                    <a:pt x="1816" y="8428"/>
                  </a:lnTo>
                  <a:lnTo>
                    <a:pt x="1816" y="6334"/>
                  </a:lnTo>
                  <a:close/>
                  <a:moveTo>
                    <a:pt x="6614" y="9683"/>
                  </a:moveTo>
                  <a:cubicBezTo>
                    <a:pt x="6531" y="9848"/>
                    <a:pt x="6364" y="9962"/>
                    <a:pt x="6172" y="9962"/>
                  </a:cubicBezTo>
                  <a:cubicBezTo>
                    <a:pt x="5978" y="9962"/>
                    <a:pt x="5810" y="9848"/>
                    <a:pt x="5732" y="9683"/>
                  </a:cubicBezTo>
                  <a:close/>
                  <a:moveTo>
                    <a:pt x="2964" y="9683"/>
                  </a:moveTo>
                  <a:lnTo>
                    <a:pt x="2964" y="10103"/>
                  </a:lnTo>
                  <a:lnTo>
                    <a:pt x="1818" y="10103"/>
                  </a:lnTo>
                  <a:lnTo>
                    <a:pt x="1818" y="9683"/>
                  </a:lnTo>
                  <a:close/>
                  <a:moveTo>
                    <a:pt x="10526" y="9683"/>
                  </a:moveTo>
                  <a:lnTo>
                    <a:pt x="10526" y="10103"/>
                  </a:lnTo>
                  <a:lnTo>
                    <a:pt x="9383" y="10103"/>
                  </a:lnTo>
                  <a:lnTo>
                    <a:pt x="9383" y="9683"/>
                  </a:lnTo>
                  <a:close/>
                  <a:moveTo>
                    <a:pt x="5288" y="9683"/>
                  </a:moveTo>
                  <a:cubicBezTo>
                    <a:pt x="5310" y="9781"/>
                    <a:pt x="5348" y="9871"/>
                    <a:pt x="5402" y="9956"/>
                  </a:cubicBezTo>
                  <a:lnTo>
                    <a:pt x="5114" y="10241"/>
                  </a:lnTo>
                  <a:cubicBezTo>
                    <a:pt x="4998" y="10081"/>
                    <a:pt x="4919" y="9891"/>
                    <a:pt x="4888" y="9683"/>
                  </a:cubicBezTo>
                  <a:close/>
                  <a:moveTo>
                    <a:pt x="7454" y="9683"/>
                  </a:moveTo>
                  <a:cubicBezTo>
                    <a:pt x="7422" y="9891"/>
                    <a:pt x="7342" y="10081"/>
                    <a:pt x="7228" y="10241"/>
                  </a:cubicBezTo>
                  <a:lnTo>
                    <a:pt x="6940" y="9956"/>
                  </a:lnTo>
                  <a:cubicBezTo>
                    <a:pt x="6989" y="9871"/>
                    <a:pt x="7029" y="9781"/>
                    <a:pt x="7054" y="9683"/>
                  </a:cubicBezTo>
                  <a:close/>
                  <a:moveTo>
                    <a:pt x="6643" y="10250"/>
                  </a:moveTo>
                  <a:lnTo>
                    <a:pt x="6933" y="10540"/>
                  </a:lnTo>
                  <a:cubicBezTo>
                    <a:pt x="6719" y="10697"/>
                    <a:pt x="6456" y="10788"/>
                    <a:pt x="6172" y="10788"/>
                  </a:cubicBezTo>
                  <a:cubicBezTo>
                    <a:pt x="5886" y="10788"/>
                    <a:pt x="5625" y="10697"/>
                    <a:pt x="5411" y="10540"/>
                  </a:cubicBezTo>
                  <a:lnTo>
                    <a:pt x="5701" y="10250"/>
                  </a:lnTo>
                  <a:cubicBezTo>
                    <a:pt x="5837" y="10335"/>
                    <a:pt x="6000" y="10382"/>
                    <a:pt x="6172" y="10382"/>
                  </a:cubicBezTo>
                  <a:cubicBezTo>
                    <a:pt x="6346" y="10382"/>
                    <a:pt x="6507" y="10335"/>
                    <a:pt x="6643" y="10250"/>
                  </a:cubicBezTo>
                  <a:close/>
                  <a:moveTo>
                    <a:pt x="8255" y="9681"/>
                  </a:moveTo>
                  <a:cubicBezTo>
                    <a:pt x="8213" y="10105"/>
                    <a:pt x="8047" y="10494"/>
                    <a:pt x="7791" y="10802"/>
                  </a:cubicBezTo>
                  <a:lnTo>
                    <a:pt x="7525" y="10538"/>
                  </a:lnTo>
                  <a:cubicBezTo>
                    <a:pt x="7715" y="10295"/>
                    <a:pt x="7838" y="10002"/>
                    <a:pt x="7876" y="9681"/>
                  </a:cubicBezTo>
                  <a:close/>
                  <a:moveTo>
                    <a:pt x="4471" y="9683"/>
                  </a:moveTo>
                  <a:cubicBezTo>
                    <a:pt x="4506" y="10005"/>
                    <a:pt x="4631" y="10297"/>
                    <a:pt x="4819" y="10540"/>
                  </a:cubicBezTo>
                  <a:lnTo>
                    <a:pt x="4553" y="10806"/>
                  </a:lnTo>
                  <a:cubicBezTo>
                    <a:pt x="4299" y="10494"/>
                    <a:pt x="4131" y="10107"/>
                    <a:pt x="4091" y="9683"/>
                  </a:cubicBezTo>
                  <a:close/>
                  <a:moveTo>
                    <a:pt x="2964" y="10520"/>
                  </a:moveTo>
                  <a:lnTo>
                    <a:pt x="2964" y="10940"/>
                  </a:lnTo>
                  <a:lnTo>
                    <a:pt x="1818" y="10940"/>
                  </a:lnTo>
                  <a:lnTo>
                    <a:pt x="1818" y="10520"/>
                  </a:lnTo>
                  <a:close/>
                  <a:moveTo>
                    <a:pt x="10526" y="10520"/>
                  </a:moveTo>
                  <a:lnTo>
                    <a:pt x="10526" y="10940"/>
                  </a:lnTo>
                  <a:lnTo>
                    <a:pt x="9383" y="10940"/>
                  </a:lnTo>
                  <a:lnTo>
                    <a:pt x="9383" y="10520"/>
                  </a:lnTo>
                  <a:close/>
                  <a:moveTo>
                    <a:pt x="7233" y="10837"/>
                  </a:moveTo>
                  <a:lnTo>
                    <a:pt x="7498" y="11101"/>
                  </a:lnTo>
                  <a:cubicBezTo>
                    <a:pt x="7139" y="11398"/>
                    <a:pt x="6674" y="11576"/>
                    <a:pt x="6174" y="11576"/>
                  </a:cubicBezTo>
                  <a:cubicBezTo>
                    <a:pt x="5672" y="11576"/>
                    <a:pt x="5212" y="11398"/>
                    <a:pt x="4853" y="11101"/>
                  </a:cubicBezTo>
                  <a:lnTo>
                    <a:pt x="5112" y="10837"/>
                  </a:lnTo>
                  <a:cubicBezTo>
                    <a:pt x="5404" y="11065"/>
                    <a:pt x="5770" y="11206"/>
                    <a:pt x="6172" y="11206"/>
                  </a:cubicBezTo>
                  <a:cubicBezTo>
                    <a:pt x="6572" y="11206"/>
                    <a:pt x="6940" y="11067"/>
                    <a:pt x="7233" y="10837"/>
                  </a:cubicBezTo>
                  <a:close/>
                  <a:moveTo>
                    <a:pt x="8963" y="9683"/>
                  </a:moveTo>
                  <a:lnTo>
                    <a:pt x="8963" y="13255"/>
                  </a:lnTo>
                  <a:lnTo>
                    <a:pt x="3381" y="13255"/>
                  </a:lnTo>
                  <a:lnTo>
                    <a:pt x="3381" y="9683"/>
                  </a:lnTo>
                  <a:lnTo>
                    <a:pt x="3669" y="9683"/>
                  </a:lnTo>
                  <a:cubicBezTo>
                    <a:pt x="3772" y="10974"/>
                    <a:pt x="4855" y="11992"/>
                    <a:pt x="6172" y="11992"/>
                  </a:cubicBezTo>
                  <a:cubicBezTo>
                    <a:pt x="7489" y="11992"/>
                    <a:pt x="8572" y="10974"/>
                    <a:pt x="8675" y="9683"/>
                  </a:cubicBezTo>
                  <a:close/>
                  <a:moveTo>
                    <a:pt x="4297" y="0"/>
                  </a:moveTo>
                  <a:cubicBezTo>
                    <a:pt x="4176" y="0"/>
                    <a:pt x="4076" y="98"/>
                    <a:pt x="4076" y="221"/>
                  </a:cubicBezTo>
                  <a:lnTo>
                    <a:pt x="4076" y="1869"/>
                  </a:lnTo>
                  <a:lnTo>
                    <a:pt x="3560" y="1869"/>
                  </a:lnTo>
                  <a:cubicBezTo>
                    <a:pt x="3290" y="1869"/>
                    <a:pt x="3071" y="2088"/>
                    <a:pt x="3071" y="2358"/>
                  </a:cubicBezTo>
                  <a:lnTo>
                    <a:pt x="3071" y="4242"/>
                  </a:lnTo>
                  <a:lnTo>
                    <a:pt x="631" y="4242"/>
                  </a:lnTo>
                  <a:cubicBezTo>
                    <a:pt x="285" y="4242"/>
                    <a:pt x="1" y="4524"/>
                    <a:pt x="1" y="4870"/>
                  </a:cubicBezTo>
                  <a:lnTo>
                    <a:pt x="1" y="6127"/>
                  </a:lnTo>
                  <a:lnTo>
                    <a:pt x="1" y="7080"/>
                  </a:lnTo>
                  <a:cubicBezTo>
                    <a:pt x="1" y="7187"/>
                    <a:pt x="79" y="7283"/>
                    <a:pt x="186" y="7294"/>
                  </a:cubicBezTo>
                  <a:cubicBezTo>
                    <a:pt x="196" y="7296"/>
                    <a:pt x="206" y="7296"/>
                    <a:pt x="216" y="7296"/>
                  </a:cubicBezTo>
                  <a:cubicBezTo>
                    <a:pt x="330" y="7296"/>
                    <a:pt x="421" y="7202"/>
                    <a:pt x="421" y="7089"/>
                  </a:cubicBezTo>
                  <a:lnTo>
                    <a:pt x="421" y="6334"/>
                  </a:lnTo>
                  <a:lnTo>
                    <a:pt x="1396" y="6334"/>
                  </a:lnTo>
                  <a:lnTo>
                    <a:pt x="1396" y="10940"/>
                  </a:lnTo>
                  <a:lnTo>
                    <a:pt x="492" y="10940"/>
                  </a:lnTo>
                  <a:cubicBezTo>
                    <a:pt x="454" y="10940"/>
                    <a:pt x="421" y="10907"/>
                    <a:pt x="421" y="10866"/>
                  </a:cubicBezTo>
                  <a:lnTo>
                    <a:pt x="421" y="7993"/>
                  </a:lnTo>
                  <a:cubicBezTo>
                    <a:pt x="421" y="7971"/>
                    <a:pt x="412" y="7951"/>
                    <a:pt x="396" y="7937"/>
                  </a:cubicBezTo>
                  <a:cubicBezTo>
                    <a:pt x="334" y="7878"/>
                    <a:pt x="268" y="7853"/>
                    <a:pt x="208" y="7853"/>
                  </a:cubicBezTo>
                  <a:cubicBezTo>
                    <a:pt x="93" y="7853"/>
                    <a:pt x="1" y="7946"/>
                    <a:pt x="1" y="8062"/>
                  </a:cubicBezTo>
                  <a:lnTo>
                    <a:pt x="1" y="11134"/>
                  </a:lnTo>
                  <a:cubicBezTo>
                    <a:pt x="1" y="11255"/>
                    <a:pt x="99" y="11355"/>
                    <a:pt x="222" y="11355"/>
                  </a:cubicBezTo>
                  <a:lnTo>
                    <a:pt x="2959" y="11355"/>
                  </a:lnTo>
                  <a:lnTo>
                    <a:pt x="2959" y="13296"/>
                  </a:lnTo>
                  <a:cubicBezTo>
                    <a:pt x="2959" y="13505"/>
                    <a:pt x="3127" y="13673"/>
                    <a:pt x="3337" y="13673"/>
                  </a:cubicBezTo>
                  <a:lnTo>
                    <a:pt x="9003" y="13673"/>
                  </a:lnTo>
                  <a:cubicBezTo>
                    <a:pt x="9211" y="13673"/>
                    <a:pt x="9378" y="13505"/>
                    <a:pt x="9378" y="13296"/>
                  </a:cubicBezTo>
                  <a:lnTo>
                    <a:pt x="9378" y="11355"/>
                  </a:lnTo>
                  <a:lnTo>
                    <a:pt x="14071" y="11355"/>
                  </a:lnTo>
                  <a:cubicBezTo>
                    <a:pt x="14189" y="11355"/>
                    <a:pt x="14290" y="11257"/>
                    <a:pt x="14290" y="11134"/>
                  </a:cubicBezTo>
                  <a:lnTo>
                    <a:pt x="14290" y="9822"/>
                  </a:lnTo>
                  <a:cubicBezTo>
                    <a:pt x="14290" y="9799"/>
                    <a:pt x="14283" y="9779"/>
                    <a:pt x="14265" y="9766"/>
                  </a:cubicBezTo>
                  <a:cubicBezTo>
                    <a:pt x="14204" y="9706"/>
                    <a:pt x="14138" y="9682"/>
                    <a:pt x="14079" y="9682"/>
                  </a:cubicBezTo>
                  <a:cubicBezTo>
                    <a:pt x="13965" y="9682"/>
                    <a:pt x="13872" y="9775"/>
                    <a:pt x="13872" y="9891"/>
                  </a:cubicBezTo>
                  <a:lnTo>
                    <a:pt x="13872" y="10728"/>
                  </a:lnTo>
                  <a:cubicBezTo>
                    <a:pt x="13872" y="10842"/>
                    <a:pt x="13776" y="10938"/>
                    <a:pt x="13663" y="10938"/>
                  </a:cubicBezTo>
                  <a:lnTo>
                    <a:pt x="10941" y="10938"/>
                  </a:lnTo>
                  <a:lnTo>
                    <a:pt x="10941" y="6332"/>
                  </a:lnTo>
                  <a:lnTo>
                    <a:pt x="13872" y="6332"/>
                  </a:lnTo>
                  <a:lnTo>
                    <a:pt x="13872" y="8906"/>
                  </a:lnTo>
                  <a:cubicBezTo>
                    <a:pt x="13872" y="9011"/>
                    <a:pt x="13951" y="9109"/>
                    <a:pt x="14055" y="9121"/>
                  </a:cubicBezTo>
                  <a:cubicBezTo>
                    <a:pt x="14064" y="9122"/>
                    <a:pt x="14073" y="9122"/>
                    <a:pt x="14082" y="9122"/>
                  </a:cubicBezTo>
                  <a:cubicBezTo>
                    <a:pt x="14199" y="9122"/>
                    <a:pt x="14290" y="9027"/>
                    <a:pt x="14290" y="8913"/>
                  </a:cubicBezTo>
                  <a:lnTo>
                    <a:pt x="14290" y="6122"/>
                  </a:lnTo>
                  <a:lnTo>
                    <a:pt x="14290" y="4867"/>
                  </a:lnTo>
                  <a:cubicBezTo>
                    <a:pt x="14294" y="4521"/>
                    <a:pt x="14011" y="4242"/>
                    <a:pt x="13665" y="4242"/>
                  </a:cubicBezTo>
                  <a:lnTo>
                    <a:pt x="9550" y="4242"/>
                  </a:lnTo>
                  <a:lnTo>
                    <a:pt x="9550" y="2358"/>
                  </a:lnTo>
                  <a:cubicBezTo>
                    <a:pt x="9550" y="2088"/>
                    <a:pt x="9331" y="1869"/>
                    <a:pt x="9061" y="1869"/>
                  </a:cubicBezTo>
                  <a:lnTo>
                    <a:pt x="8545" y="1869"/>
                  </a:lnTo>
                  <a:lnTo>
                    <a:pt x="8545" y="221"/>
                  </a:lnTo>
                  <a:cubicBezTo>
                    <a:pt x="8545" y="101"/>
                    <a:pt x="8447" y="0"/>
                    <a:pt x="8324" y="0"/>
                  </a:cubicBezTo>
                  <a:lnTo>
                    <a:pt x="6034" y="0"/>
                  </a:lnTo>
                  <a:cubicBezTo>
                    <a:pt x="6005" y="0"/>
                    <a:pt x="5980" y="11"/>
                    <a:pt x="5960" y="29"/>
                  </a:cubicBezTo>
                  <a:cubicBezTo>
                    <a:pt x="5795" y="208"/>
                    <a:pt x="5917" y="418"/>
                    <a:pt x="6092" y="418"/>
                  </a:cubicBezTo>
                  <a:lnTo>
                    <a:pt x="8054" y="418"/>
                  </a:lnTo>
                  <a:cubicBezTo>
                    <a:pt x="8092" y="418"/>
                    <a:pt x="8123" y="449"/>
                    <a:pt x="8123" y="487"/>
                  </a:cubicBezTo>
                  <a:lnTo>
                    <a:pt x="8123" y="1869"/>
                  </a:lnTo>
                  <a:lnTo>
                    <a:pt x="7704" y="1869"/>
                  </a:lnTo>
                  <a:lnTo>
                    <a:pt x="7704" y="1139"/>
                  </a:lnTo>
                  <a:cubicBezTo>
                    <a:pt x="7704" y="1032"/>
                    <a:pt x="7625" y="936"/>
                    <a:pt x="7521" y="925"/>
                  </a:cubicBezTo>
                  <a:cubicBezTo>
                    <a:pt x="7510" y="923"/>
                    <a:pt x="7500" y="922"/>
                    <a:pt x="7491" y="922"/>
                  </a:cubicBezTo>
                  <a:cubicBezTo>
                    <a:pt x="7375" y="922"/>
                    <a:pt x="7286" y="1017"/>
                    <a:pt x="7286" y="1130"/>
                  </a:cubicBezTo>
                  <a:lnTo>
                    <a:pt x="7286" y="1869"/>
                  </a:lnTo>
                  <a:lnTo>
                    <a:pt x="5333" y="1869"/>
                  </a:lnTo>
                  <a:lnTo>
                    <a:pt x="5333" y="1139"/>
                  </a:lnTo>
                  <a:cubicBezTo>
                    <a:pt x="5333" y="1032"/>
                    <a:pt x="5254" y="936"/>
                    <a:pt x="5147" y="925"/>
                  </a:cubicBezTo>
                  <a:cubicBezTo>
                    <a:pt x="5137" y="923"/>
                    <a:pt x="5128" y="922"/>
                    <a:pt x="5118" y="922"/>
                  </a:cubicBezTo>
                  <a:cubicBezTo>
                    <a:pt x="5004" y="922"/>
                    <a:pt x="4913" y="1017"/>
                    <a:pt x="4913" y="1130"/>
                  </a:cubicBezTo>
                  <a:lnTo>
                    <a:pt x="4913" y="1869"/>
                  </a:lnTo>
                  <a:lnTo>
                    <a:pt x="4495" y="1869"/>
                  </a:lnTo>
                  <a:lnTo>
                    <a:pt x="4495" y="449"/>
                  </a:lnTo>
                  <a:cubicBezTo>
                    <a:pt x="4495" y="433"/>
                    <a:pt x="4509" y="418"/>
                    <a:pt x="4527" y="418"/>
                  </a:cubicBezTo>
                  <a:lnTo>
                    <a:pt x="5176" y="418"/>
                  </a:lnTo>
                  <a:cubicBezTo>
                    <a:pt x="5203" y="418"/>
                    <a:pt x="5230" y="407"/>
                    <a:pt x="5248" y="389"/>
                  </a:cubicBezTo>
                  <a:cubicBezTo>
                    <a:pt x="5413" y="210"/>
                    <a:pt x="5290" y="0"/>
                    <a:pt x="51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8"/>
            <p:cNvSpPr/>
            <p:nvPr/>
          </p:nvSpPr>
          <p:spPr>
            <a:xfrm>
              <a:off x="5750075" y="1367225"/>
              <a:ext cx="10525" cy="52325"/>
            </a:xfrm>
            <a:custGeom>
              <a:avLst/>
              <a:gdLst/>
              <a:ahLst/>
              <a:cxnLst/>
              <a:rect l="l" t="t" r="r" b="b"/>
              <a:pathLst>
                <a:path w="421" h="2093" extrusionOk="0">
                  <a:moveTo>
                    <a:pt x="212" y="1"/>
                  </a:moveTo>
                  <a:cubicBezTo>
                    <a:pt x="204" y="1"/>
                    <a:pt x="195" y="2"/>
                    <a:pt x="186" y="3"/>
                  </a:cubicBezTo>
                  <a:cubicBezTo>
                    <a:pt x="79" y="14"/>
                    <a:pt x="0" y="112"/>
                    <a:pt x="0" y="217"/>
                  </a:cubicBezTo>
                  <a:lnTo>
                    <a:pt x="0" y="1876"/>
                  </a:lnTo>
                  <a:cubicBezTo>
                    <a:pt x="0" y="1981"/>
                    <a:pt x="79" y="2079"/>
                    <a:pt x="186" y="2090"/>
                  </a:cubicBezTo>
                  <a:cubicBezTo>
                    <a:pt x="196" y="2092"/>
                    <a:pt x="205" y="2092"/>
                    <a:pt x="215" y="2092"/>
                  </a:cubicBezTo>
                  <a:cubicBezTo>
                    <a:pt x="329" y="2092"/>
                    <a:pt x="420" y="1998"/>
                    <a:pt x="420" y="1885"/>
                  </a:cubicBezTo>
                  <a:lnTo>
                    <a:pt x="420" y="210"/>
                  </a:lnTo>
                  <a:cubicBezTo>
                    <a:pt x="420" y="92"/>
                    <a:pt x="326"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8"/>
            <p:cNvSpPr/>
            <p:nvPr/>
          </p:nvSpPr>
          <p:spPr>
            <a:xfrm>
              <a:off x="5729150" y="1367225"/>
              <a:ext cx="10500" cy="52325"/>
            </a:xfrm>
            <a:custGeom>
              <a:avLst/>
              <a:gdLst/>
              <a:ahLst/>
              <a:cxnLst/>
              <a:rect l="l" t="t" r="r" b="b"/>
              <a:pathLst>
                <a:path w="420" h="2093" extrusionOk="0">
                  <a:moveTo>
                    <a:pt x="212" y="1"/>
                  </a:moveTo>
                  <a:cubicBezTo>
                    <a:pt x="203" y="1"/>
                    <a:pt x="194" y="2"/>
                    <a:pt x="185" y="3"/>
                  </a:cubicBezTo>
                  <a:cubicBezTo>
                    <a:pt x="78" y="14"/>
                    <a:pt x="0" y="112"/>
                    <a:pt x="0" y="217"/>
                  </a:cubicBezTo>
                  <a:lnTo>
                    <a:pt x="0" y="1876"/>
                  </a:lnTo>
                  <a:cubicBezTo>
                    <a:pt x="0" y="1981"/>
                    <a:pt x="78" y="2079"/>
                    <a:pt x="185" y="2090"/>
                  </a:cubicBezTo>
                  <a:cubicBezTo>
                    <a:pt x="195" y="2092"/>
                    <a:pt x="205" y="2092"/>
                    <a:pt x="215" y="2092"/>
                  </a:cubicBezTo>
                  <a:cubicBezTo>
                    <a:pt x="329" y="2092"/>
                    <a:pt x="420" y="1998"/>
                    <a:pt x="420" y="1885"/>
                  </a:cubicBezTo>
                  <a:lnTo>
                    <a:pt x="420" y="210"/>
                  </a:lnTo>
                  <a:cubicBezTo>
                    <a:pt x="420" y="92"/>
                    <a:pt x="326"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8"/>
            <p:cNvSpPr/>
            <p:nvPr/>
          </p:nvSpPr>
          <p:spPr>
            <a:xfrm>
              <a:off x="5708200" y="1367225"/>
              <a:ext cx="10525" cy="52325"/>
            </a:xfrm>
            <a:custGeom>
              <a:avLst/>
              <a:gdLst/>
              <a:ahLst/>
              <a:cxnLst/>
              <a:rect l="l" t="t" r="r" b="b"/>
              <a:pathLst>
                <a:path w="421" h="2093" extrusionOk="0">
                  <a:moveTo>
                    <a:pt x="213" y="1"/>
                  </a:moveTo>
                  <a:cubicBezTo>
                    <a:pt x="204" y="1"/>
                    <a:pt x="195" y="2"/>
                    <a:pt x="186" y="3"/>
                  </a:cubicBezTo>
                  <a:cubicBezTo>
                    <a:pt x="79" y="14"/>
                    <a:pt x="1" y="112"/>
                    <a:pt x="1" y="217"/>
                  </a:cubicBezTo>
                  <a:lnTo>
                    <a:pt x="1" y="1876"/>
                  </a:lnTo>
                  <a:cubicBezTo>
                    <a:pt x="1" y="1981"/>
                    <a:pt x="79" y="2079"/>
                    <a:pt x="186" y="2090"/>
                  </a:cubicBezTo>
                  <a:cubicBezTo>
                    <a:pt x="196" y="2092"/>
                    <a:pt x="206" y="2092"/>
                    <a:pt x="216" y="2092"/>
                  </a:cubicBezTo>
                  <a:cubicBezTo>
                    <a:pt x="330" y="2092"/>
                    <a:pt x="421" y="1998"/>
                    <a:pt x="421" y="1885"/>
                  </a:cubicBezTo>
                  <a:lnTo>
                    <a:pt x="421" y="210"/>
                  </a:lnTo>
                  <a:cubicBezTo>
                    <a:pt x="421" y="92"/>
                    <a:pt x="326"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8"/>
            <p:cNvSpPr/>
            <p:nvPr/>
          </p:nvSpPr>
          <p:spPr>
            <a:xfrm>
              <a:off x="5706875" y="1346300"/>
              <a:ext cx="12800" cy="10500"/>
            </a:xfrm>
            <a:custGeom>
              <a:avLst/>
              <a:gdLst/>
              <a:ahLst/>
              <a:cxnLst/>
              <a:rect l="l" t="t" r="r" b="b"/>
              <a:pathLst>
                <a:path w="512" h="420" extrusionOk="0">
                  <a:moveTo>
                    <a:pt x="255" y="0"/>
                  </a:moveTo>
                  <a:cubicBezTo>
                    <a:pt x="179" y="0"/>
                    <a:pt x="110" y="38"/>
                    <a:pt x="76" y="110"/>
                  </a:cubicBezTo>
                  <a:cubicBezTo>
                    <a:pt x="0" y="265"/>
                    <a:pt x="115" y="419"/>
                    <a:pt x="264" y="419"/>
                  </a:cubicBezTo>
                  <a:cubicBezTo>
                    <a:pt x="290" y="419"/>
                    <a:pt x="317" y="415"/>
                    <a:pt x="344" y="404"/>
                  </a:cubicBezTo>
                  <a:cubicBezTo>
                    <a:pt x="398" y="384"/>
                    <a:pt x="440" y="344"/>
                    <a:pt x="456" y="290"/>
                  </a:cubicBezTo>
                  <a:cubicBezTo>
                    <a:pt x="512" y="139"/>
                    <a:pt x="402"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8"/>
            <p:cNvSpPr/>
            <p:nvPr/>
          </p:nvSpPr>
          <p:spPr>
            <a:xfrm>
              <a:off x="5727800" y="1346300"/>
              <a:ext cx="12800" cy="10500"/>
            </a:xfrm>
            <a:custGeom>
              <a:avLst/>
              <a:gdLst/>
              <a:ahLst/>
              <a:cxnLst/>
              <a:rect l="l" t="t" r="r" b="b"/>
              <a:pathLst>
                <a:path w="512" h="420" extrusionOk="0">
                  <a:moveTo>
                    <a:pt x="255" y="0"/>
                  </a:moveTo>
                  <a:cubicBezTo>
                    <a:pt x="179" y="0"/>
                    <a:pt x="110" y="38"/>
                    <a:pt x="76" y="110"/>
                  </a:cubicBezTo>
                  <a:cubicBezTo>
                    <a:pt x="1" y="265"/>
                    <a:pt x="115" y="419"/>
                    <a:pt x="264" y="419"/>
                  </a:cubicBezTo>
                  <a:cubicBezTo>
                    <a:pt x="290" y="419"/>
                    <a:pt x="317" y="415"/>
                    <a:pt x="344" y="404"/>
                  </a:cubicBezTo>
                  <a:cubicBezTo>
                    <a:pt x="398" y="384"/>
                    <a:pt x="440" y="344"/>
                    <a:pt x="456" y="290"/>
                  </a:cubicBezTo>
                  <a:cubicBezTo>
                    <a:pt x="512" y="139"/>
                    <a:pt x="402"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8"/>
            <p:cNvSpPr/>
            <p:nvPr/>
          </p:nvSpPr>
          <p:spPr>
            <a:xfrm>
              <a:off x="5748725" y="1346300"/>
              <a:ext cx="12825" cy="10500"/>
            </a:xfrm>
            <a:custGeom>
              <a:avLst/>
              <a:gdLst/>
              <a:ahLst/>
              <a:cxnLst/>
              <a:rect l="l" t="t" r="r" b="b"/>
              <a:pathLst>
                <a:path w="513" h="420" extrusionOk="0">
                  <a:moveTo>
                    <a:pt x="255" y="0"/>
                  </a:moveTo>
                  <a:cubicBezTo>
                    <a:pt x="179" y="0"/>
                    <a:pt x="110" y="38"/>
                    <a:pt x="77" y="110"/>
                  </a:cubicBezTo>
                  <a:cubicBezTo>
                    <a:pt x="1" y="265"/>
                    <a:pt x="115" y="419"/>
                    <a:pt x="264" y="419"/>
                  </a:cubicBezTo>
                  <a:cubicBezTo>
                    <a:pt x="290" y="419"/>
                    <a:pt x="317" y="415"/>
                    <a:pt x="345" y="404"/>
                  </a:cubicBezTo>
                  <a:cubicBezTo>
                    <a:pt x="398" y="384"/>
                    <a:pt x="441" y="344"/>
                    <a:pt x="456" y="290"/>
                  </a:cubicBezTo>
                  <a:cubicBezTo>
                    <a:pt x="512" y="139"/>
                    <a:pt x="403"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8"/>
            <p:cNvSpPr/>
            <p:nvPr/>
          </p:nvSpPr>
          <p:spPr>
            <a:xfrm>
              <a:off x="5565875" y="1283500"/>
              <a:ext cx="73975" cy="10450"/>
            </a:xfrm>
            <a:custGeom>
              <a:avLst/>
              <a:gdLst/>
              <a:ahLst/>
              <a:cxnLst/>
              <a:rect l="l" t="t" r="r" b="b"/>
              <a:pathLst>
                <a:path w="2959" h="418" extrusionOk="0">
                  <a:moveTo>
                    <a:pt x="233" y="0"/>
                  </a:moveTo>
                  <a:cubicBezTo>
                    <a:pt x="126" y="0"/>
                    <a:pt x="30" y="79"/>
                    <a:pt x="19" y="184"/>
                  </a:cubicBezTo>
                  <a:cubicBezTo>
                    <a:pt x="1" y="313"/>
                    <a:pt x="101" y="418"/>
                    <a:pt x="224" y="418"/>
                  </a:cubicBezTo>
                  <a:lnTo>
                    <a:pt x="2727" y="418"/>
                  </a:lnTo>
                  <a:cubicBezTo>
                    <a:pt x="2834" y="418"/>
                    <a:pt x="2932" y="340"/>
                    <a:pt x="2943" y="235"/>
                  </a:cubicBezTo>
                  <a:cubicBezTo>
                    <a:pt x="2959" y="105"/>
                    <a:pt x="2858" y="0"/>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8"/>
            <p:cNvSpPr/>
            <p:nvPr/>
          </p:nvSpPr>
          <p:spPr>
            <a:xfrm>
              <a:off x="5480100" y="1325350"/>
              <a:ext cx="31375" cy="31400"/>
            </a:xfrm>
            <a:custGeom>
              <a:avLst/>
              <a:gdLst/>
              <a:ahLst/>
              <a:cxnLst/>
              <a:rect l="l" t="t" r="r" b="b"/>
              <a:pathLst>
                <a:path w="1255" h="1256" extrusionOk="0">
                  <a:moveTo>
                    <a:pt x="627" y="418"/>
                  </a:moveTo>
                  <a:cubicBezTo>
                    <a:pt x="741" y="418"/>
                    <a:pt x="837" y="514"/>
                    <a:pt x="837" y="628"/>
                  </a:cubicBezTo>
                  <a:cubicBezTo>
                    <a:pt x="837" y="742"/>
                    <a:pt x="741" y="838"/>
                    <a:pt x="627" y="838"/>
                  </a:cubicBezTo>
                  <a:cubicBezTo>
                    <a:pt x="514" y="838"/>
                    <a:pt x="418" y="742"/>
                    <a:pt x="418" y="628"/>
                  </a:cubicBezTo>
                  <a:cubicBezTo>
                    <a:pt x="418" y="514"/>
                    <a:pt x="509" y="418"/>
                    <a:pt x="627" y="418"/>
                  </a:cubicBezTo>
                  <a:close/>
                  <a:moveTo>
                    <a:pt x="627" y="1"/>
                  </a:moveTo>
                  <a:cubicBezTo>
                    <a:pt x="281" y="1"/>
                    <a:pt x="0" y="282"/>
                    <a:pt x="0" y="628"/>
                  </a:cubicBezTo>
                  <a:cubicBezTo>
                    <a:pt x="0" y="974"/>
                    <a:pt x="281" y="1256"/>
                    <a:pt x="627" y="1256"/>
                  </a:cubicBezTo>
                  <a:cubicBezTo>
                    <a:pt x="974" y="1256"/>
                    <a:pt x="1255" y="974"/>
                    <a:pt x="1255" y="628"/>
                  </a:cubicBezTo>
                  <a:cubicBezTo>
                    <a:pt x="1255" y="282"/>
                    <a:pt x="974" y="1"/>
                    <a:pt x="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8"/>
            <p:cNvSpPr/>
            <p:nvPr/>
          </p:nvSpPr>
          <p:spPr>
            <a:xfrm>
              <a:off x="5520600" y="1335800"/>
              <a:ext cx="13375" cy="10525"/>
            </a:xfrm>
            <a:custGeom>
              <a:avLst/>
              <a:gdLst/>
              <a:ahLst/>
              <a:cxnLst/>
              <a:rect l="l" t="t" r="r" b="b"/>
              <a:pathLst>
                <a:path w="535" h="421" extrusionOk="0">
                  <a:moveTo>
                    <a:pt x="256" y="0"/>
                  </a:moveTo>
                  <a:cubicBezTo>
                    <a:pt x="180" y="0"/>
                    <a:pt x="110" y="41"/>
                    <a:pt x="79" y="108"/>
                  </a:cubicBezTo>
                  <a:cubicBezTo>
                    <a:pt x="1" y="264"/>
                    <a:pt x="115" y="420"/>
                    <a:pt x="262" y="420"/>
                  </a:cubicBezTo>
                  <a:cubicBezTo>
                    <a:pt x="418" y="420"/>
                    <a:pt x="535" y="253"/>
                    <a:pt x="436" y="88"/>
                  </a:cubicBezTo>
                  <a:cubicBezTo>
                    <a:pt x="403" y="32"/>
                    <a:pt x="345" y="0"/>
                    <a:pt x="2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8"/>
            <p:cNvSpPr/>
            <p:nvPr/>
          </p:nvSpPr>
          <p:spPr>
            <a:xfrm>
              <a:off x="5541550" y="1335800"/>
              <a:ext cx="13350" cy="10525"/>
            </a:xfrm>
            <a:custGeom>
              <a:avLst/>
              <a:gdLst/>
              <a:ahLst/>
              <a:cxnLst/>
              <a:rect l="l" t="t" r="r" b="b"/>
              <a:pathLst>
                <a:path w="534" h="421" extrusionOk="0">
                  <a:moveTo>
                    <a:pt x="255" y="0"/>
                  </a:moveTo>
                  <a:cubicBezTo>
                    <a:pt x="179" y="0"/>
                    <a:pt x="110" y="41"/>
                    <a:pt x="78" y="108"/>
                  </a:cubicBezTo>
                  <a:cubicBezTo>
                    <a:pt x="0" y="264"/>
                    <a:pt x="114" y="420"/>
                    <a:pt x="261" y="420"/>
                  </a:cubicBezTo>
                  <a:cubicBezTo>
                    <a:pt x="418" y="420"/>
                    <a:pt x="534" y="253"/>
                    <a:pt x="436" y="88"/>
                  </a:cubicBezTo>
                  <a:cubicBezTo>
                    <a:pt x="402" y="32"/>
                    <a:pt x="344" y="0"/>
                    <a:pt x="2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8"/>
            <p:cNvSpPr/>
            <p:nvPr/>
          </p:nvSpPr>
          <p:spPr>
            <a:xfrm>
              <a:off x="5623150" y="1325350"/>
              <a:ext cx="13350" cy="10475"/>
            </a:xfrm>
            <a:custGeom>
              <a:avLst/>
              <a:gdLst/>
              <a:ahLst/>
              <a:cxnLst/>
              <a:rect l="l" t="t" r="r" b="b"/>
              <a:pathLst>
                <a:path w="534" h="419" extrusionOk="0">
                  <a:moveTo>
                    <a:pt x="255" y="1"/>
                  </a:moveTo>
                  <a:cubicBezTo>
                    <a:pt x="179" y="1"/>
                    <a:pt x="110" y="39"/>
                    <a:pt x="79" y="106"/>
                  </a:cubicBezTo>
                  <a:cubicBezTo>
                    <a:pt x="0" y="262"/>
                    <a:pt x="116" y="418"/>
                    <a:pt x="264" y="418"/>
                  </a:cubicBezTo>
                  <a:cubicBezTo>
                    <a:pt x="420" y="418"/>
                    <a:pt x="534" y="251"/>
                    <a:pt x="436" y="88"/>
                  </a:cubicBezTo>
                  <a:cubicBezTo>
                    <a:pt x="402" y="32"/>
                    <a:pt x="344" y="1"/>
                    <a:pt x="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8"/>
            <p:cNvSpPr/>
            <p:nvPr/>
          </p:nvSpPr>
          <p:spPr>
            <a:xfrm>
              <a:off x="5665000" y="1325350"/>
              <a:ext cx="13375" cy="10475"/>
            </a:xfrm>
            <a:custGeom>
              <a:avLst/>
              <a:gdLst/>
              <a:ahLst/>
              <a:cxnLst/>
              <a:rect l="l" t="t" r="r" b="b"/>
              <a:pathLst>
                <a:path w="535" h="419" extrusionOk="0">
                  <a:moveTo>
                    <a:pt x="255" y="1"/>
                  </a:moveTo>
                  <a:cubicBezTo>
                    <a:pt x="179" y="1"/>
                    <a:pt x="110" y="39"/>
                    <a:pt x="79" y="106"/>
                  </a:cubicBezTo>
                  <a:cubicBezTo>
                    <a:pt x="1" y="262"/>
                    <a:pt x="117" y="418"/>
                    <a:pt x="264" y="418"/>
                  </a:cubicBezTo>
                  <a:cubicBezTo>
                    <a:pt x="421" y="418"/>
                    <a:pt x="534" y="251"/>
                    <a:pt x="436" y="88"/>
                  </a:cubicBezTo>
                  <a:cubicBezTo>
                    <a:pt x="403" y="32"/>
                    <a:pt x="345"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8"/>
            <p:cNvSpPr/>
            <p:nvPr/>
          </p:nvSpPr>
          <p:spPr>
            <a:xfrm>
              <a:off x="5644075" y="1325350"/>
              <a:ext cx="13375" cy="10475"/>
            </a:xfrm>
            <a:custGeom>
              <a:avLst/>
              <a:gdLst/>
              <a:ahLst/>
              <a:cxnLst/>
              <a:rect l="l" t="t" r="r" b="b"/>
              <a:pathLst>
                <a:path w="535" h="419" extrusionOk="0">
                  <a:moveTo>
                    <a:pt x="255" y="1"/>
                  </a:moveTo>
                  <a:cubicBezTo>
                    <a:pt x="179" y="1"/>
                    <a:pt x="110" y="39"/>
                    <a:pt x="77" y="106"/>
                  </a:cubicBezTo>
                  <a:cubicBezTo>
                    <a:pt x="1" y="262"/>
                    <a:pt x="117" y="418"/>
                    <a:pt x="264" y="418"/>
                  </a:cubicBezTo>
                  <a:cubicBezTo>
                    <a:pt x="418" y="418"/>
                    <a:pt x="534" y="251"/>
                    <a:pt x="436" y="88"/>
                  </a:cubicBezTo>
                  <a:cubicBezTo>
                    <a:pt x="402" y="32"/>
                    <a:pt x="344"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8"/>
            <p:cNvSpPr/>
            <p:nvPr/>
          </p:nvSpPr>
          <p:spPr>
            <a:xfrm>
              <a:off x="5623150" y="1346300"/>
              <a:ext cx="13350" cy="10450"/>
            </a:xfrm>
            <a:custGeom>
              <a:avLst/>
              <a:gdLst/>
              <a:ahLst/>
              <a:cxnLst/>
              <a:rect l="l" t="t" r="r" b="b"/>
              <a:pathLst>
                <a:path w="534" h="418" extrusionOk="0">
                  <a:moveTo>
                    <a:pt x="255" y="0"/>
                  </a:moveTo>
                  <a:cubicBezTo>
                    <a:pt x="179" y="0"/>
                    <a:pt x="110" y="38"/>
                    <a:pt x="76" y="105"/>
                  </a:cubicBezTo>
                  <a:cubicBezTo>
                    <a:pt x="0" y="261"/>
                    <a:pt x="116" y="418"/>
                    <a:pt x="264" y="418"/>
                  </a:cubicBezTo>
                  <a:cubicBezTo>
                    <a:pt x="418" y="418"/>
                    <a:pt x="534" y="250"/>
                    <a:pt x="436" y="87"/>
                  </a:cubicBezTo>
                  <a:cubicBezTo>
                    <a:pt x="402" y="31"/>
                    <a:pt x="344" y="0"/>
                    <a:pt x="2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8"/>
            <p:cNvSpPr/>
            <p:nvPr/>
          </p:nvSpPr>
          <p:spPr>
            <a:xfrm>
              <a:off x="5665000" y="1346300"/>
              <a:ext cx="13375" cy="10450"/>
            </a:xfrm>
            <a:custGeom>
              <a:avLst/>
              <a:gdLst/>
              <a:ahLst/>
              <a:cxnLst/>
              <a:rect l="l" t="t" r="r" b="b"/>
              <a:pathLst>
                <a:path w="535" h="418" extrusionOk="0">
                  <a:moveTo>
                    <a:pt x="255" y="0"/>
                  </a:moveTo>
                  <a:cubicBezTo>
                    <a:pt x="179" y="0"/>
                    <a:pt x="110" y="38"/>
                    <a:pt x="77" y="105"/>
                  </a:cubicBezTo>
                  <a:cubicBezTo>
                    <a:pt x="1" y="261"/>
                    <a:pt x="117" y="418"/>
                    <a:pt x="264" y="418"/>
                  </a:cubicBezTo>
                  <a:cubicBezTo>
                    <a:pt x="418" y="418"/>
                    <a:pt x="534" y="250"/>
                    <a:pt x="436" y="87"/>
                  </a:cubicBezTo>
                  <a:cubicBezTo>
                    <a:pt x="403" y="31"/>
                    <a:pt x="345" y="0"/>
                    <a:pt x="2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8"/>
            <p:cNvSpPr/>
            <p:nvPr/>
          </p:nvSpPr>
          <p:spPr>
            <a:xfrm>
              <a:off x="5644075" y="1346300"/>
              <a:ext cx="13375" cy="10450"/>
            </a:xfrm>
            <a:custGeom>
              <a:avLst/>
              <a:gdLst/>
              <a:ahLst/>
              <a:cxnLst/>
              <a:rect l="l" t="t" r="r" b="b"/>
              <a:pathLst>
                <a:path w="535" h="418" extrusionOk="0">
                  <a:moveTo>
                    <a:pt x="255" y="0"/>
                  </a:moveTo>
                  <a:cubicBezTo>
                    <a:pt x="179" y="0"/>
                    <a:pt x="110" y="38"/>
                    <a:pt x="77" y="105"/>
                  </a:cubicBezTo>
                  <a:cubicBezTo>
                    <a:pt x="1" y="261"/>
                    <a:pt x="117" y="418"/>
                    <a:pt x="264" y="418"/>
                  </a:cubicBezTo>
                  <a:cubicBezTo>
                    <a:pt x="418" y="418"/>
                    <a:pt x="534" y="250"/>
                    <a:pt x="436" y="87"/>
                  </a:cubicBezTo>
                  <a:cubicBezTo>
                    <a:pt x="402" y="31"/>
                    <a:pt x="344" y="0"/>
                    <a:pt x="2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8"/>
            <p:cNvSpPr/>
            <p:nvPr/>
          </p:nvSpPr>
          <p:spPr>
            <a:xfrm>
              <a:off x="5563825" y="1325350"/>
              <a:ext cx="50250" cy="31400"/>
            </a:xfrm>
            <a:custGeom>
              <a:avLst/>
              <a:gdLst/>
              <a:ahLst/>
              <a:cxnLst/>
              <a:rect l="l" t="t" r="r" b="b"/>
              <a:pathLst>
                <a:path w="2010" h="1256" extrusionOk="0">
                  <a:moveTo>
                    <a:pt x="1590" y="418"/>
                  </a:moveTo>
                  <a:lnTo>
                    <a:pt x="1590" y="838"/>
                  </a:lnTo>
                  <a:lnTo>
                    <a:pt x="418" y="838"/>
                  </a:lnTo>
                  <a:lnTo>
                    <a:pt x="418" y="418"/>
                  </a:lnTo>
                  <a:close/>
                  <a:moveTo>
                    <a:pt x="208" y="1"/>
                  </a:moveTo>
                  <a:cubicBezTo>
                    <a:pt x="94" y="1"/>
                    <a:pt x="0" y="95"/>
                    <a:pt x="0" y="211"/>
                  </a:cubicBezTo>
                  <a:lnTo>
                    <a:pt x="0" y="1048"/>
                  </a:lnTo>
                  <a:cubicBezTo>
                    <a:pt x="0" y="1162"/>
                    <a:pt x="94" y="1256"/>
                    <a:pt x="208" y="1256"/>
                  </a:cubicBezTo>
                  <a:lnTo>
                    <a:pt x="1800" y="1256"/>
                  </a:lnTo>
                  <a:cubicBezTo>
                    <a:pt x="1913" y="1256"/>
                    <a:pt x="2009" y="1162"/>
                    <a:pt x="2009" y="1048"/>
                  </a:cubicBezTo>
                  <a:lnTo>
                    <a:pt x="2009" y="211"/>
                  </a:lnTo>
                  <a:cubicBezTo>
                    <a:pt x="2009" y="95"/>
                    <a:pt x="1913" y="1"/>
                    <a:pt x="18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8"/>
            <p:cNvSpPr/>
            <p:nvPr/>
          </p:nvSpPr>
          <p:spPr>
            <a:xfrm>
              <a:off x="5534850" y="1466975"/>
              <a:ext cx="87200" cy="10500"/>
            </a:xfrm>
            <a:custGeom>
              <a:avLst/>
              <a:gdLst/>
              <a:ahLst/>
              <a:cxnLst/>
              <a:rect l="l" t="t" r="r" b="b"/>
              <a:pathLst>
                <a:path w="3488" h="420" extrusionOk="0">
                  <a:moveTo>
                    <a:pt x="233" y="0"/>
                  </a:moveTo>
                  <a:cubicBezTo>
                    <a:pt x="125" y="0"/>
                    <a:pt x="27" y="78"/>
                    <a:pt x="16" y="185"/>
                  </a:cubicBezTo>
                  <a:cubicBezTo>
                    <a:pt x="0" y="313"/>
                    <a:pt x="101" y="420"/>
                    <a:pt x="224" y="420"/>
                  </a:cubicBezTo>
                  <a:lnTo>
                    <a:pt x="3258" y="420"/>
                  </a:lnTo>
                  <a:cubicBezTo>
                    <a:pt x="3363" y="420"/>
                    <a:pt x="3461" y="342"/>
                    <a:pt x="3472" y="235"/>
                  </a:cubicBezTo>
                  <a:cubicBezTo>
                    <a:pt x="3488" y="107"/>
                    <a:pt x="3387" y="0"/>
                    <a:pt x="3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 name="Google Shape;2810;p48"/>
          <p:cNvGrpSpPr/>
          <p:nvPr/>
        </p:nvGrpSpPr>
        <p:grpSpPr>
          <a:xfrm>
            <a:off x="5464233" y="1942550"/>
            <a:ext cx="357250" cy="357250"/>
            <a:chOff x="5424275" y="1751125"/>
            <a:chExt cx="357250" cy="357250"/>
          </a:xfrm>
        </p:grpSpPr>
        <p:sp>
          <p:nvSpPr>
            <p:cNvPr id="2811" name="Google Shape;2811;p48"/>
            <p:cNvSpPr/>
            <p:nvPr/>
          </p:nvSpPr>
          <p:spPr>
            <a:xfrm>
              <a:off x="5471775" y="1830450"/>
              <a:ext cx="258400" cy="254400"/>
            </a:xfrm>
            <a:custGeom>
              <a:avLst/>
              <a:gdLst/>
              <a:ahLst/>
              <a:cxnLst/>
              <a:rect l="l" t="t" r="r" b="b"/>
              <a:pathLst>
                <a:path w="10336" h="10176" extrusionOk="0">
                  <a:moveTo>
                    <a:pt x="6576" y="413"/>
                  </a:moveTo>
                  <a:cubicBezTo>
                    <a:pt x="8420" y="413"/>
                    <a:pt x="9918" y="1913"/>
                    <a:pt x="9918" y="3755"/>
                  </a:cubicBezTo>
                  <a:cubicBezTo>
                    <a:pt x="9918" y="5597"/>
                    <a:pt x="8418" y="7100"/>
                    <a:pt x="6576" y="7100"/>
                  </a:cubicBezTo>
                  <a:cubicBezTo>
                    <a:pt x="4729" y="7100"/>
                    <a:pt x="3231" y="5597"/>
                    <a:pt x="3231" y="3755"/>
                  </a:cubicBezTo>
                  <a:cubicBezTo>
                    <a:pt x="3231" y="1913"/>
                    <a:pt x="4731" y="413"/>
                    <a:pt x="6576" y="413"/>
                  </a:cubicBezTo>
                  <a:close/>
                  <a:moveTo>
                    <a:pt x="3488" y="5908"/>
                  </a:moveTo>
                  <a:cubicBezTo>
                    <a:pt x="3742" y="6269"/>
                    <a:pt x="4062" y="6589"/>
                    <a:pt x="4423" y="6843"/>
                  </a:cubicBezTo>
                  <a:lnTo>
                    <a:pt x="4140" y="7127"/>
                  </a:lnTo>
                  <a:cubicBezTo>
                    <a:pt x="4122" y="7145"/>
                    <a:pt x="4100" y="7147"/>
                    <a:pt x="4088" y="7147"/>
                  </a:cubicBezTo>
                  <a:cubicBezTo>
                    <a:pt x="4077" y="7147"/>
                    <a:pt x="4057" y="7145"/>
                    <a:pt x="4039" y="7127"/>
                  </a:cubicBezTo>
                  <a:lnTo>
                    <a:pt x="3202" y="6289"/>
                  </a:lnTo>
                  <a:cubicBezTo>
                    <a:pt x="3175" y="6265"/>
                    <a:pt x="3175" y="6220"/>
                    <a:pt x="3204" y="6191"/>
                  </a:cubicBezTo>
                  <a:lnTo>
                    <a:pt x="3488" y="5908"/>
                  </a:lnTo>
                  <a:close/>
                  <a:moveTo>
                    <a:pt x="3046" y="6725"/>
                  </a:moveTo>
                  <a:lnTo>
                    <a:pt x="3608" y="7290"/>
                  </a:lnTo>
                  <a:lnTo>
                    <a:pt x="3334" y="7562"/>
                  </a:lnTo>
                  <a:lnTo>
                    <a:pt x="2771" y="6999"/>
                  </a:lnTo>
                  <a:lnTo>
                    <a:pt x="3046" y="6725"/>
                  </a:lnTo>
                  <a:close/>
                  <a:moveTo>
                    <a:pt x="6573" y="0"/>
                  </a:moveTo>
                  <a:cubicBezTo>
                    <a:pt x="4499" y="0"/>
                    <a:pt x="2811" y="1688"/>
                    <a:pt x="2811" y="3762"/>
                  </a:cubicBezTo>
                  <a:cubicBezTo>
                    <a:pt x="2811" y="4405"/>
                    <a:pt x="2974" y="5015"/>
                    <a:pt x="3262" y="5544"/>
                  </a:cubicBezTo>
                  <a:lnTo>
                    <a:pt x="2907" y="5899"/>
                  </a:lnTo>
                  <a:cubicBezTo>
                    <a:pt x="2773" y="6033"/>
                    <a:pt x="2735" y="6222"/>
                    <a:pt x="2789" y="6390"/>
                  </a:cubicBezTo>
                  <a:lnTo>
                    <a:pt x="2338" y="6839"/>
                  </a:lnTo>
                  <a:lnTo>
                    <a:pt x="1470" y="7515"/>
                  </a:lnTo>
                  <a:cubicBezTo>
                    <a:pt x="1378" y="7584"/>
                    <a:pt x="1362" y="7718"/>
                    <a:pt x="1434" y="7808"/>
                  </a:cubicBezTo>
                  <a:cubicBezTo>
                    <a:pt x="1476" y="7861"/>
                    <a:pt x="1536" y="7888"/>
                    <a:pt x="1599" y="7888"/>
                  </a:cubicBezTo>
                  <a:cubicBezTo>
                    <a:pt x="1644" y="7888"/>
                    <a:pt x="1688" y="7875"/>
                    <a:pt x="1726" y="7843"/>
                  </a:cubicBezTo>
                  <a:lnTo>
                    <a:pt x="2461" y="7274"/>
                  </a:lnTo>
                  <a:lnTo>
                    <a:pt x="3059" y="7872"/>
                  </a:lnTo>
                  <a:lnTo>
                    <a:pt x="1798" y="9495"/>
                  </a:lnTo>
                  <a:cubicBezTo>
                    <a:pt x="1675" y="9661"/>
                    <a:pt x="1464" y="9756"/>
                    <a:pt x="1249" y="9756"/>
                  </a:cubicBezTo>
                  <a:cubicBezTo>
                    <a:pt x="1077" y="9756"/>
                    <a:pt x="903" y="9695"/>
                    <a:pt x="773" y="9560"/>
                  </a:cubicBezTo>
                  <a:cubicBezTo>
                    <a:pt x="503" y="9303"/>
                    <a:pt x="501" y="8790"/>
                    <a:pt x="835" y="8540"/>
                  </a:cubicBezTo>
                  <a:lnTo>
                    <a:pt x="954" y="8446"/>
                  </a:lnTo>
                  <a:cubicBezTo>
                    <a:pt x="1048" y="8377"/>
                    <a:pt x="1063" y="8243"/>
                    <a:pt x="992" y="8154"/>
                  </a:cubicBezTo>
                  <a:cubicBezTo>
                    <a:pt x="950" y="8101"/>
                    <a:pt x="888" y="8072"/>
                    <a:pt x="825" y="8072"/>
                  </a:cubicBezTo>
                  <a:cubicBezTo>
                    <a:pt x="780" y="8072"/>
                    <a:pt x="734" y="8087"/>
                    <a:pt x="697" y="8118"/>
                  </a:cubicBezTo>
                  <a:lnTo>
                    <a:pt x="579" y="8209"/>
                  </a:lnTo>
                  <a:cubicBezTo>
                    <a:pt x="79" y="8578"/>
                    <a:pt x="0" y="9406"/>
                    <a:pt x="474" y="9859"/>
                  </a:cubicBezTo>
                  <a:cubicBezTo>
                    <a:pt x="674" y="10069"/>
                    <a:pt x="962" y="10175"/>
                    <a:pt x="1251" y="10175"/>
                  </a:cubicBezTo>
                  <a:cubicBezTo>
                    <a:pt x="1582" y="10175"/>
                    <a:pt x="1915" y="10037"/>
                    <a:pt x="2124" y="9754"/>
                  </a:cubicBezTo>
                  <a:lnTo>
                    <a:pt x="3492" y="7995"/>
                  </a:lnTo>
                  <a:lnTo>
                    <a:pt x="3941" y="7546"/>
                  </a:lnTo>
                  <a:cubicBezTo>
                    <a:pt x="3988" y="7560"/>
                    <a:pt x="4039" y="7569"/>
                    <a:pt x="4088" y="7569"/>
                  </a:cubicBezTo>
                  <a:cubicBezTo>
                    <a:pt x="4220" y="7569"/>
                    <a:pt x="4343" y="7517"/>
                    <a:pt x="4434" y="7426"/>
                  </a:cubicBezTo>
                  <a:lnTo>
                    <a:pt x="4789" y="7071"/>
                  </a:lnTo>
                  <a:cubicBezTo>
                    <a:pt x="5319" y="7359"/>
                    <a:pt x="5928" y="7524"/>
                    <a:pt x="6573" y="7524"/>
                  </a:cubicBezTo>
                  <a:cubicBezTo>
                    <a:pt x="8645" y="7524"/>
                    <a:pt x="10335" y="5834"/>
                    <a:pt x="10335" y="3762"/>
                  </a:cubicBezTo>
                  <a:cubicBezTo>
                    <a:pt x="10335" y="1688"/>
                    <a:pt x="8645" y="0"/>
                    <a:pt x="6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8"/>
            <p:cNvSpPr/>
            <p:nvPr/>
          </p:nvSpPr>
          <p:spPr>
            <a:xfrm>
              <a:off x="5563100" y="1851325"/>
              <a:ext cx="146150" cy="146075"/>
            </a:xfrm>
            <a:custGeom>
              <a:avLst/>
              <a:gdLst/>
              <a:ahLst/>
              <a:cxnLst/>
              <a:rect l="l" t="t" r="r" b="b"/>
              <a:pathLst>
                <a:path w="5846" h="5843" extrusionOk="0">
                  <a:moveTo>
                    <a:pt x="2927" y="0"/>
                  </a:moveTo>
                  <a:cubicBezTo>
                    <a:pt x="1317" y="0"/>
                    <a:pt x="5" y="1313"/>
                    <a:pt x="5" y="2923"/>
                  </a:cubicBezTo>
                  <a:cubicBezTo>
                    <a:pt x="0" y="4530"/>
                    <a:pt x="1313" y="5843"/>
                    <a:pt x="2923" y="5843"/>
                  </a:cubicBezTo>
                  <a:cubicBezTo>
                    <a:pt x="4532" y="5843"/>
                    <a:pt x="5845" y="4530"/>
                    <a:pt x="5845" y="2920"/>
                  </a:cubicBezTo>
                  <a:cubicBezTo>
                    <a:pt x="5845" y="2217"/>
                    <a:pt x="5591" y="1536"/>
                    <a:pt x="5128" y="1007"/>
                  </a:cubicBezTo>
                  <a:cubicBezTo>
                    <a:pt x="5088" y="959"/>
                    <a:pt x="5030" y="934"/>
                    <a:pt x="4971" y="934"/>
                  </a:cubicBezTo>
                  <a:cubicBezTo>
                    <a:pt x="4922" y="934"/>
                    <a:pt x="4873" y="952"/>
                    <a:pt x="4834" y="987"/>
                  </a:cubicBezTo>
                  <a:cubicBezTo>
                    <a:pt x="4747" y="1063"/>
                    <a:pt x="4735" y="1197"/>
                    <a:pt x="4814" y="1282"/>
                  </a:cubicBezTo>
                  <a:cubicBezTo>
                    <a:pt x="5211" y="1737"/>
                    <a:pt x="5428" y="2320"/>
                    <a:pt x="5428" y="2923"/>
                  </a:cubicBezTo>
                  <a:cubicBezTo>
                    <a:pt x="5428" y="4302"/>
                    <a:pt x="4307" y="5428"/>
                    <a:pt x="2925" y="5428"/>
                  </a:cubicBezTo>
                  <a:cubicBezTo>
                    <a:pt x="1547" y="5428"/>
                    <a:pt x="422" y="4305"/>
                    <a:pt x="422" y="2923"/>
                  </a:cubicBezTo>
                  <a:cubicBezTo>
                    <a:pt x="422" y="1545"/>
                    <a:pt x="1543" y="420"/>
                    <a:pt x="2925" y="420"/>
                  </a:cubicBezTo>
                  <a:cubicBezTo>
                    <a:pt x="3340" y="420"/>
                    <a:pt x="3751" y="523"/>
                    <a:pt x="4117" y="721"/>
                  </a:cubicBezTo>
                  <a:cubicBezTo>
                    <a:pt x="4148" y="738"/>
                    <a:pt x="4182" y="747"/>
                    <a:pt x="4215" y="747"/>
                  </a:cubicBezTo>
                  <a:cubicBezTo>
                    <a:pt x="4289" y="747"/>
                    <a:pt x="4362" y="706"/>
                    <a:pt x="4401" y="636"/>
                  </a:cubicBezTo>
                  <a:cubicBezTo>
                    <a:pt x="4456" y="538"/>
                    <a:pt x="4418" y="409"/>
                    <a:pt x="4318" y="353"/>
                  </a:cubicBezTo>
                  <a:cubicBezTo>
                    <a:pt x="3894" y="123"/>
                    <a:pt x="3414" y="0"/>
                    <a:pt x="29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8"/>
            <p:cNvSpPr/>
            <p:nvPr/>
          </p:nvSpPr>
          <p:spPr>
            <a:xfrm>
              <a:off x="5591225" y="1881075"/>
              <a:ext cx="90275" cy="86125"/>
            </a:xfrm>
            <a:custGeom>
              <a:avLst/>
              <a:gdLst/>
              <a:ahLst/>
              <a:cxnLst/>
              <a:rect l="l" t="t" r="r" b="b"/>
              <a:pathLst>
                <a:path w="3611" h="3445" extrusionOk="0">
                  <a:moveTo>
                    <a:pt x="1791" y="449"/>
                  </a:moveTo>
                  <a:cubicBezTo>
                    <a:pt x="1896" y="449"/>
                    <a:pt x="1981" y="534"/>
                    <a:pt x="2001" y="639"/>
                  </a:cubicBezTo>
                  <a:lnTo>
                    <a:pt x="2001" y="1340"/>
                  </a:lnTo>
                  <a:cubicBezTo>
                    <a:pt x="1982" y="1443"/>
                    <a:pt x="2060" y="1532"/>
                    <a:pt x="2160" y="1532"/>
                  </a:cubicBezTo>
                  <a:cubicBezTo>
                    <a:pt x="2170" y="1532"/>
                    <a:pt x="2180" y="1531"/>
                    <a:pt x="2191" y="1529"/>
                  </a:cubicBezTo>
                  <a:lnTo>
                    <a:pt x="2892" y="1529"/>
                  </a:lnTo>
                  <a:cubicBezTo>
                    <a:pt x="2994" y="1545"/>
                    <a:pt x="3079" y="1630"/>
                    <a:pt x="3079" y="1737"/>
                  </a:cubicBezTo>
                  <a:cubicBezTo>
                    <a:pt x="3079" y="1836"/>
                    <a:pt x="3000" y="1921"/>
                    <a:pt x="2901" y="1921"/>
                  </a:cubicBezTo>
                  <a:cubicBezTo>
                    <a:pt x="2897" y="1921"/>
                    <a:pt x="2893" y="1920"/>
                    <a:pt x="2889" y="1920"/>
                  </a:cubicBezTo>
                  <a:lnTo>
                    <a:pt x="2191" y="1920"/>
                  </a:lnTo>
                  <a:cubicBezTo>
                    <a:pt x="2077" y="1927"/>
                    <a:pt x="1981" y="2021"/>
                    <a:pt x="2001" y="2134"/>
                  </a:cubicBezTo>
                  <a:lnTo>
                    <a:pt x="2001" y="2836"/>
                  </a:lnTo>
                  <a:cubicBezTo>
                    <a:pt x="1981" y="2938"/>
                    <a:pt x="1898" y="3025"/>
                    <a:pt x="1791" y="3025"/>
                  </a:cubicBezTo>
                  <a:cubicBezTo>
                    <a:pt x="1686" y="3025"/>
                    <a:pt x="1601" y="2940"/>
                    <a:pt x="1610" y="2836"/>
                  </a:cubicBezTo>
                  <a:lnTo>
                    <a:pt x="1610" y="2134"/>
                  </a:lnTo>
                  <a:cubicBezTo>
                    <a:pt x="1606" y="2021"/>
                    <a:pt x="1510" y="1927"/>
                    <a:pt x="1396" y="1920"/>
                  </a:cubicBezTo>
                  <a:lnTo>
                    <a:pt x="695" y="1920"/>
                  </a:lnTo>
                  <a:cubicBezTo>
                    <a:pt x="691" y="1920"/>
                    <a:pt x="687" y="1921"/>
                    <a:pt x="683" y="1921"/>
                  </a:cubicBezTo>
                  <a:cubicBezTo>
                    <a:pt x="586" y="1921"/>
                    <a:pt x="505" y="1838"/>
                    <a:pt x="505" y="1737"/>
                  </a:cubicBezTo>
                  <a:cubicBezTo>
                    <a:pt x="505" y="1630"/>
                    <a:pt x="590" y="1547"/>
                    <a:pt x="695" y="1529"/>
                  </a:cubicBezTo>
                  <a:lnTo>
                    <a:pt x="1396" y="1529"/>
                  </a:lnTo>
                  <a:cubicBezTo>
                    <a:pt x="1406" y="1531"/>
                    <a:pt x="1416" y="1532"/>
                    <a:pt x="1426" y="1532"/>
                  </a:cubicBezTo>
                  <a:cubicBezTo>
                    <a:pt x="1526" y="1532"/>
                    <a:pt x="1606" y="1443"/>
                    <a:pt x="1610" y="1340"/>
                  </a:cubicBezTo>
                  <a:lnTo>
                    <a:pt x="1610" y="639"/>
                  </a:lnTo>
                  <a:cubicBezTo>
                    <a:pt x="1606" y="536"/>
                    <a:pt x="1688" y="449"/>
                    <a:pt x="1791" y="449"/>
                  </a:cubicBezTo>
                  <a:close/>
                  <a:moveTo>
                    <a:pt x="1806" y="0"/>
                  </a:moveTo>
                  <a:cubicBezTo>
                    <a:pt x="1466" y="0"/>
                    <a:pt x="1193" y="275"/>
                    <a:pt x="1193" y="614"/>
                  </a:cubicBezTo>
                  <a:lnTo>
                    <a:pt x="1193" y="1107"/>
                  </a:lnTo>
                  <a:lnTo>
                    <a:pt x="704" y="1107"/>
                  </a:lnTo>
                  <a:cubicBezTo>
                    <a:pt x="424" y="1107"/>
                    <a:pt x="172" y="1293"/>
                    <a:pt x="103" y="1563"/>
                  </a:cubicBezTo>
                  <a:cubicBezTo>
                    <a:pt x="0" y="1971"/>
                    <a:pt x="306" y="2335"/>
                    <a:pt x="697" y="2335"/>
                  </a:cubicBezTo>
                  <a:lnTo>
                    <a:pt x="1193" y="2335"/>
                  </a:lnTo>
                  <a:lnTo>
                    <a:pt x="1193" y="2824"/>
                  </a:lnTo>
                  <a:cubicBezTo>
                    <a:pt x="1193" y="3103"/>
                    <a:pt x="1376" y="3356"/>
                    <a:pt x="1646" y="3425"/>
                  </a:cubicBezTo>
                  <a:cubicBezTo>
                    <a:pt x="1700" y="3439"/>
                    <a:pt x="1753" y="3445"/>
                    <a:pt x="1805" y="3445"/>
                  </a:cubicBezTo>
                  <a:cubicBezTo>
                    <a:pt x="2145" y="3445"/>
                    <a:pt x="2420" y="3170"/>
                    <a:pt x="2420" y="2831"/>
                  </a:cubicBezTo>
                  <a:lnTo>
                    <a:pt x="2420" y="2335"/>
                  </a:lnTo>
                  <a:lnTo>
                    <a:pt x="2907" y="2335"/>
                  </a:lnTo>
                  <a:cubicBezTo>
                    <a:pt x="3186" y="2335"/>
                    <a:pt x="3439" y="2152"/>
                    <a:pt x="3508" y="1882"/>
                  </a:cubicBezTo>
                  <a:cubicBezTo>
                    <a:pt x="3610" y="1474"/>
                    <a:pt x="3305" y="1107"/>
                    <a:pt x="2914" y="1107"/>
                  </a:cubicBezTo>
                  <a:lnTo>
                    <a:pt x="2420" y="1107"/>
                  </a:lnTo>
                  <a:lnTo>
                    <a:pt x="2420" y="621"/>
                  </a:lnTo>
                  <a:cubicBezTo>
                    <a:pt x="2420" y="342"/>
                    <a:pt x="2235" y="89"/>
                    <a:pt x="1965" y="20"/>
                  </a:cubicBezTo>
                  <a:cubicBezTo>
                    <a:pt x="1911" y="7"/>
                    <a:pt x="1857" y="0"/>
                    <a:pt x="1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8"/>
            <p:cNvSpPr/>
            <p:nvPr/>
          </p:nvSpPr>
          <p:spPr>
            <a:xfrm>
              <a:off x="5424275" y="1751125"/>
              <a:ext cx="357250" cy="357250"/>
            </a:xfrm>
            <a:custGeom>
              <a:avLst/>
              <a:gdLst/>
              <a:ahLst/>
              <a:cxnLst/>
              <a:rect l="l" t="t" r="r" b="b"/>
              <a:pathLst>
                <a:path w="14290" h="14290" extrusionOk="0">
                  <a:moveTo>
                    <a:pt x="628" y="0"/>
                  </a:moveTo>
                  <a:cubicBezTo>
                    <a:pt x="282" y="0"/>
                    <a:pt x="0" y="284"/>
                    <a:pt x="0" y="630"/>
                  </a:cubicBezTo>
                  <a:lnTo>
                    <a:pt x="0" y="13662"/>
                  </a:lnTo>
                  <a:cubicBezTo>
                    <a:pt x="0" y="14008"/>
                    <a:pt x="282" y="14289"/>
                    <a:pt x="628" y="14289"/>
                  </a:cubicBezTo>
                  <a:lnTo>
                    <a:pt x="14068" y="14289"/>
                  </a:lnTo>
                  <a:cubicBezTo>
                    <a:pt x="14189" y="14289"/>
                    <a:pt x="14289" y="14193"/>
                    <a:pt x="14289" y="14071"/>
                  </a:cubicBezTo>
                  <a:lnTo>
                    <a:pt x="14289" y="11934"/>
                  </a:lnTo>
                  <a:cubicBezTo>
                    <a:pt x="14289" y="11912"/>
                    <a:pt x="14280" y="11894"/>
                    <a:pt x="14263" y="11878"/>
                  </a:cubicBezTo>
                  <a:cubicBezTo>
                    <a:pt x="14201" y="11820"/>
                    <a:pt x="14137" y="11796"/>
                    <a:pt x="14078" y="11796"/>
                  </a:cubicBezTo>
                  <a:cubicBezTo>
                    <a:pt x="13962" y="11796"/>
                    <a:pt x="13870" y="11889"/>
                    <a:pt x="13870" y="12005"/>
                  </a:cubicBezTo>
                  <a:lnTo>
                    <a:pt x="13870" y="13660"/>
                  </a:lnTo>
                  <a:cubicBezTo>
                    <a:pt x="13870" y="13774"/>
                    <a:pt x="13776" y="13870"/>
                    <a:pt x="13660" y="13870"/>
                  </a:cubicBezTo>
                  <a:lnTo>
                    <a:pt x="628" y="13870"/>
                  </a:lnTo>
                  <a:cubicBezTo>
                    <a:pt x="514" y="13870"/>
                    <a:pt x="418" y="13774"/>
                    <a:pt x="418" y="13660"/>
                  </a:cubicBezTo>
                  <a:lnTo>
                    <a:pt x="418" y="2651"/>
                  </a:lnTo>
                  <a:lnTo>
                    <a:pt x="3390" y="2651"/>
                  </a:lnTo>
                  <a:cubicBezTo>
                    <a:pt x="3497" y="2651"/>
                    <a:pt x="3595" y="2572"/>
                    <a:pt x="3606" y="2465"/>
                  </a:cubicBezTo>
                  <a:cubicBezTo>
                    <a:pt x="3622" y="2338"/>
                    <a:pt x="3521" y="2231"/>
                    <a:pt x="3399" y="2231"/>
                  </a:cubicBezTo>
                  <a:lnTo>
                    <a:pt x="418" y="2231"/>
                  </a:lnTo>
                  <a:lnTo>
                    <a:pt x="418" y="626"/>
                  </a:lnTo>
                  <a:cubicBezTo>
                    <a:pt x="418" y="512"/>
                    <a:pt x="514" y="418"/>
                    <a:pt x="628" y="418"/>
                  </a:cubicBezTo>
                  <a:lnTo>
                    <a:pt x="13660" y="418"/>
                  </a:lnTo>
                  <a:cubicBezTo>
                    <a:pt x="13776" y="418"/>
                    <a:pt x="13870" y="512"/>
                    <a:pt x="13870" y="626"/>
                  </a:cubicBezTo>
                  <a:lnTo>
                    <a:pt x="13870" y="2231"/>
                  </a:lnTo>
                  <a:lnTo>
                    <a:pt x="4383" y="2231"/>
                  </a:lnTo>
                  <a:cubicBezTo>
                    <a:pt x="4278" y="2231"/>
                    <a:pt x="4180" y="2309"/>
                    <a:pt x="4169" y="2416"/>
                  </a:cubicBezTo>
                  <a:cubicBezTo>
                    <a:pt x="4153" y="2543"/>
                    <a:pt x="4254" y="2651"/>
                    <a:pt x="4376" y="2651"/>
                  </a:cubicBezTo>
                  <a:lnTo>
                    <a:pt x="13870" y="2651"/>
                  </a:lnTo>
                  <a:lnTo>
                    <a:pt x="13870" y="11019"/>
                  </a:lnTo>
                  <a:cubicBezTo>
                    <a:pt x="13870" y="11128"/>
                    <a:pt x="13948" y="11224"/>
                    <a:pt x="14055" y="11237"/>
                  </a:cubicBezTo>
                  <a:cubicBezTo>
                    <a:pt x="14064" y="11238"/>
                    <a:pt x="14073" y="11239"/>
                    <a:pt x="14082" y="11239"/>
                  </a:cubicBezTo>
                  <a:cubicBezTo>
                    <a:pt x="14197" y="11239"/>
                    <a:pt x="14289" y="11146"/>
                    <a:pt x="14289" y="11030"/>
                  </a:cubicBezTo>
                  <a:lnTo>
                    <a:pt x="14289" y="630"/>
                  </a:lnTo>
                  <a:cubicBezTo>
                    <a:pt x="14289" y="284"/>
                    <a:pt x="14006" y="0"/>
                    <a:pt x="136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8"/>
            <p:cNvSpPr/>
            <p:nvPr/>
          </p:nvSpPr>
          <p:spPr>
            <a:xfrm>
              <a:off x="5441700" y="1768550"/>
              <a:ext cx="31425" cy="31375"/>
            </a:xfrm>
            <a:custGeom>
              <a:avLst/>
              <a:gdLst/>
              <a:ahLst/>
              <a:cxnLst/>
              <a:rect l="l" t="t" r="r" b="b"/>
              <a:pathLst>
                <a:path w="1257" h="1255" extrusionOk="0">
                  <a:moveTo>
                    <a:pt x="627" y="418"/>
                  </a:moveTo>
                  <a:cubicBezTo>
                    <a:pt x="743" y="418"/>
                    <a:pt x="837" y="514"/>
                    <a:pt x="837" y="627"/>
                  </a:cubicBezTo>
                  <a:cubicBezTo>
                    <a:pt x="837" y="741"/>
                    <a:pt x="743" y="837"/>
                    <a:pt x="627" y="837"/>
                  </a:cubicBezTo>
                  <a:cubicBezTo>
                    <a:pt x="514" y="837"/>
                    <a:pt x="420" y="741"/>
                    <a:pt x="420" y="627"/>
                  </a:cubicBezTo>
                  <a:cubicBezTo>
                    <a:pt x="420" y="514"/>
                    <a:pt x="514" y="418"/>
                    <a:pt x="627" y="418"/>
                  </a:cubicBezTo>
                  <a:close/>
                  <a:moveTo>
                    <a:pt x="627" y="0"/>
                  </a:moveTo>
                  <a:cubicBezTo>
                    <a:pt x="281" y="0"/>
                    <a:pt x="0" y="281"/>
                    <a:pt x="0" y="627"/>
                  </a:cubicBezTo>
                  <a:cubicBezTo>
                    <a:pt x="0" y="974"/>
                    <a:pt x="281" y="1255"/>
                    <a:pt x="627" y="1255"/>
                  </a:cubicBezTo>
                  <a:cubicBezTo>
                    <a:pt x="973" y="1255"/>
                    <a:pt x="1257" y="974"/>
                    <a:pt x="1257" y="627"/>
                  </a:cubicBezTo>
                  <a:cubicBezTo>
                    <a:pt x="1257" y="281"/>
                    <a:pt x="973"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8"/>
            <p:cNvSpPr/>
            <p:nvPr/>
          </p:nvSpPr>
          <p:spPr>
            <a:xfrm>
              <a:off x="5480750" y="1768550"/>
              <a:ext cx="31450" cy="31375"/>
            </a:xfrm>
            <a:custGeom>
              <a:avLst/>
              <a:gdLst/>
              <a:ahLst/>
              <a:cxnLst/>
              <a:rect l="l" t="t" r="r" b="b"/>
              <a:pathLst>
                <a:path w="1258" h="1255" extrusionOk="0">
                  <a:moveTo>
                    <a:pt x="628" y="418"/>
                  </a:moveTo>
                  <a:cubicBezTo>
                    <a:pt x="744" y="418"/>
                    <a:pt x="838" y="514"/>
                    <a:pt x="838" y="627"/>
                  </a:cubicBezTo>
                  <a:cubicBezTo>
                    <a:pt x="838" y="741"/>
                    <a:pt x="744" y="837"/>
                    <a:pt x="628" y="837"/>
                  </a:cubicBezTo>
                  <a:cubicBezTo>
                    <a:pt x="514" y="837"/>
                    <a:pt x="421" y="741"/>
                    <a:pt x="421" y="627"/>
                  </a:cubicBezTo>
                  <a:cubicBezTo>
                    <a:pt x="421" y="514"/>
                    <a:pt x="514" y="418"/>
                    <a:pt x="628" y="418"/>
                  </a:cubicBezTo>
                  <a:close/>
                  <a:moveTo>
                    <a:pt x="628" y="0"/>
                  </a:moveTo>
                  <a:cubicBezTo>
                    <a:pt x="282" y="0"/>
                    <a:pt x="1" y="281"/>
                    <a:pt x="1" y="627"/>
                  </a:cubicBezTo>
                  <a:cubicBezTo>
                    <a:pt x="1" y="974"/>
                    <a:pt x="282" y="1255"/>
                    <a:pt x="628" y="1255"/>
                  </a:cubicBezTo>
                  <a:cubicBezTo>
                    <a:pt x="974" y="1255"/>
                    <a:pt x="1258" y="974"/>
                    <a:pt x="1258" y="627"/>
                  </a:cubicBezTo>
                  <a:cubicBezTo>
                    <a:pt x="1258"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8"/>
            <p:cNvSpPr/>
            <p:nvPr/>
          </p:nvSpPr>
          <p:spPr>
            <a:xfrm>
              <a:off x="5519825" y="1768550"/>
              <a:ext cx="31450" cy="31375"/>
            </a:xfrm>
            <a:custGeom>
              <a:avLst/>
              <a:gdLst/>
              <a:ahLst/>
              <a:cxnLst/>
              <a:rect l="l" t="t" r="r" b="b"/>
              <a:pathLst>
                <a:path w="1258" h="1255" extrusionOk="0">
                  <a:moveTo>
                    <a:pt x="628" y="418"/>
                  </a:moveTo>
                  <a:cubicBezTo>
                    <a:pt x="744" y="418"/>
                    <a:pt x="838" y="514"/>
                    <a:pt x="838" y="627"/>
                  </a:cubicBezTo>
                  <a:cubicBezTo>
                    <a:pt x="838" y="741"/>
                    <a:pt x="744" y="837"/>
                    <a:pt x="628" y="837"/>
                  </a:cubicBezTo>
                  <a:cubicBezTo>
                    <a:pt x="514" y="837"/>
                    <a:pt x="420" y="744"/>
                    <a:pt x="420" y="627"/>
                  </a:cubicBezTo>
                  <a:cubicBezTo>
                    <a:pt x="420" y="514"/>
                    <a:pt x="514" y="418"/>
                    <a:pt x="628" y="418"/>
                  </a:cubicBezTo>
                  <a:close/>
                  <a:moveTo>
                    <a:pt x="628" y="0"/>
                  </a:moveTo>
                  <a:cubicBezTo>
                    <a:pt x="282" y="0"/>
                    <a:pt x="1" y="281"/>
                    <a:pt x="1" y="627"/>
                  </a:cubicBezTo>
                  <a:cubicBezTo>
                    <a:pt x="1" y="974"/>
                    <a:pt x="282" y="1255"/>
                    <a:pt x="628" y="1255"/>
                  </a:cubicBezTo>
                  <a:cubicBezTo>
                    <a:pt x="974" y="1255"/>
                    <a:pt x="1258" y="974"/>
                    <a:pt x="1258" y="627"/>
                  </a:cubicBezTo>
                  <a:cubicBezTo>
                    <a:pt x="1258"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8" name="Google Shape;2818;p48"/>
          <p:cNvGrpSpPr/>
          <p:nvPr/>
        </p:nvGrpSpPr>
        <p:grpSpPr>
          <a:xfrm>
            <a:off x="5464233" y="2617200"/>
            <a:ext cx="357300" cy="357375"/>
            <a:chOff x="5424275" y="2377875"/>
            <a:chExt cx="357300" cy="357375"/>
          </a:xfrm>
        </p:grpSpPr>
        <p:sp>
          <p:nvSpPr>
            <p:cNvPr id="2819" name="Google Shape;2819;p48"/>
            <p:cNvSpPr/>
            <p:nvPr/>
          </p:nvSpPr>
          <p:spPr>
            <a:xfrm>
              <a:off x="5489850" y="2454025"/>
              <a:ext cx="226100" cy="61025"/>
            </a:xfrm>
            <a:custGeom>
              <a:avLst/>
              <a:gdLst/>
              <a:ahLst/>
              <a:cxnLst/>
              <a:rect l="l" t="t" r="r" b="b"/>
              <a:pathLst>
                <a:path w="9044" h="2441" extrusionOk="0">
                  <a:moveTo>
                    <a:pt x="2062" y="431"/>
                  </a:moveTo>
                  <a:cubicBezTo>
                    <a:pt x="2140" y="431"/>
                    <a:pt x="2202" y="491"/>
                    <a:pt x="2202" y="569"/>
                  </a:cubicBezTo>
                  <a:cubicBezTo>
                    <a:pt x="2202" y="648"/>
                    <a:pt x="2140" y="710"/>
                    <a:pt x="2062" y="710"/>
                  </a:cubicBezTo>
                  <a:cubicBezTo>
                    <a:pt x="1988" y="710"/>
                    <a:pt x="1923" y="645"/>
                    <a:pt x="1923" y="569"/>
                  </a:cubicBezTo>
                  <a:cubicBezTo>
                    <a:pt x="1923" y="491"/>
                    <a:pt x="1983" y="431"/>
                    <a:pt x="2062" y="431"/>
                  </a:cubicBezTo>
                  <a:close/>
                  <a:moveTo>
                    <a:pt x="6980" y="431"/>
                  </a:moveTo>
                  <a:cubicBezTo>
                    <a:pt x="7058" y="431"/>
                    <a:pt x="7118" y="491"/>
                    <a:pt x="7118" y="569"/>
                  </a:cubicBezTo>
                  <a:cubicBezTo>
                    <a:pt x="7118" y="648"/>
                    <a:pt x="7058" y="710"/>
                    <a:pt x="6980" y="710"/>
                  </a:cubicBezTo>
                  <a:cubicBezTo>
                    <a:pt x="6902" y="710"/>
                    <a:pt x="6839" y="648"/>
                    <a:pt x="6839" y="569"/>
                  </a:cubicBezTo>
                  <a:cubicBezTo>
                    <a:pt x="6839" y="491"/>
                    <a:pt x="6902" y="431"/>
                    <a:pt x="6980" y="431"/>
                  </a:cubicBezTo>
                  <a:close/>
                  <a:moveTo>
                    <a:pt x="838" y="1532"/>
                  </a:moveTo>
                  <a:lnTo>
                    <a:pt x="838" y="1951"/>
                  </a:lnTo>
                  <a:lnTo>
                    <a:pt x="418" y="1951"/>
                  </a:lnTo>
                  <a:lnTo>
                    <a:pt x="418" y="1532"/>
                  </a:lnTo>
                  <a:close/>
                  <a:moveTo>
                    <a:pt x="8623" y="1532"/>
                  </a:moveTo>
                  <a:lnTo>
                    <a:pt x="8623" y="1951"/>
                  </a:lnTo>
                  <a:lnTo>
                    <a:pt x="8206" y="1951"/>
                  </a:lnTo>
                  <a:lnTo>
                    <a:pt x="8206" y="1532"/>
                  </a:lnTo>
                  <a:close/>
                  <a:moveTo>
                    <a:pt x="4522" y="1474"/>
                  </a:moveTo>
                  <a:cubicBezTo>
                    <a:pt x="4674" y="1474"/>
                    <a:pt x="4801" y="1599"/>
                    <a:pt x="4801" y="1753"/>
                  </a:cubicBezTo>
                  <a:cubicBezTo>
                    <a:pt x="4801" y="1907"/>
                    <a:pt x="4674" y="2032"/>
                    <a:pt x="4522" y="2032"/>
                  </a:cubicBezTo>
                  <a:cubicBezTo>
                    <a:pt x="4368" y="2032"/>
                    <a:pt x="4243" y="1907"/>
                    <a:pt x="4243" y="1753"/>
                  </a:cubicBezTo>
                  <a:cubicBezTo>
                    <a:pt x="4243" y="1599"/>
                    <a:pt x="4368" y="1474"/>
                    <a:pt x="4522" y="1474"/>
                  </a:cubicBezTo>
                  <a:close/>
                  <a:moveTo>
                    <a:pt x="6997" y="0"/>
                  </a:moveTo>
                  <a:cubicBezTo>
                    <a:pt x="6969" y="0"/>
                    <a:pt x="6940" y="2"/>
                    <a:pt x="6911" y="7"/>
                  </a:cubicBezTo>
                  <a:cubicBezTo>
                    <a:pt x="6688" y="40"/>
                    <a:pt x="6502" y="208"/>
                    <a:pt x="6453" y="427"/>
                  </a:cubicBezTo>
                  <a:cubicBezTo>
                    <a:pt x="6422" y="558"/>
                    <a:pt x="6438" y="683"/>
                    <a:pt x="6489" y="790"/>
                  </a:cubicBezTo>
                  <a:cubicBezTo>
                    <a:pt x="6107" y="1137"/>
                    <a:pt x="5652" y="1380"/>
                    <a:pt x="5185" y="1487"/>
                  </a:cubicBezTo>
                  <a:cubicBezTo>
                    <a:pt x="5082" y="1228"/>
                    <a:pt x="4830" y="1043"/>
                    <a:pt x="4535" y="1043"/>
                  </a:cubicBezTo>
                  <a:cubicBezTo>
                    <a:pt x="4238" y="1043"/>
                    <a:pt x="3988" y="1228"/>
                    <a:pt x="3886" y="1487"/>
                  </a:cubicBezTo>
                  <a:cubicBezTo>
                    <a:pt x="3419" y="1378"/>
                    <a:pt x="2964" y="1137"/>
                    <a:pt x="2582" y="790"/>
                  </a:cubicBezTo>
                  <a:cubicBezTo>
                    <a:pt x="2631" y="683"/>
                    <a:pt x="2649" y="558"/>
                    <a:pt x="2617" y="427"/>
                  </a:cubicBezTo>
                  <a:cubicBezTo>
                    <a:pt x="2564" y="206"/>
                    <a:pt x="2381" y="38"/>
                    <a:pt x="2158" y="7"/>
                  </a:cubicBezTo>
                  <a:cubicBezTo>
                    <a:pt x="2130" y="3"/>
                    <a:pt x="2102" y="1"/>
                    <a:pt x="2075" y="1"/>
                  </a:cubicBezTo>
                  <a:cubicBezTo>
                    <a:pt x="1741" y="1"/>
                    <a:pt x="1474" y="294"/>
                    <a:pt x="1521" y="634"/>
                  </a:cubicBezTo>
                  <a:cubicBezTo>
                    <a:pt x="1552" y="860"/>
                    <a:pt x="1722" y="1047"/>
                    <a:pt x="1943" y="1101"/>
                  </a:cubicBezTo>
                  <a:cubicBezTo>
                    <a:pt x="1987" y="1111"/>
                    <a:pt x="2031" y="1116"/>
                    <a:pt x="2073" y="1116"/>
                  </a:cubicBezTo>
                  <a:cubicBezTo>
                    <a:pt x="2143" y="1116"/>
                    <a:pt x="2211" y="1102"/>
                    <a:pt x="2274" y="1078"/>
                  </a:cubicBezTo>
                  <a:cubicBezTo>
                    <a:pt x="2468" y="1253"/>
                    <a:pt x="2673" y="1407"/>
                    <a:pt x="2892" y="1532"/>
                  </a:cubicBezTo>
                  <a:lnTo>
                    <a:pt x="1256" y="1532"/>
                  </a:lnTo>
                  <a:lnTo>
                    <a:pt x="1256" y="1324"/>
                  </a:lnTo>
                  <a:cubicBezTo>
                    <a:pt x="1256" y="1206"/>
                    <a:pt x="1162" y="1114"/>
                    <a:pt x="1046" y="1114"/>
                  </a:cubicBezTo>
                  <a:lnTo>
                    <a:pt x="208" y="1114"/>
                  </a:lnTo>
                  <a:cubicBezTo>
                    <a:pt x="95" y="1114"/>
                    <a:pt x="1" y="1208"/>
                    <a:pt x="1" y="1324"/>
                  </a:cubicBezTo>
                  <a:lnTo>
                    <a:pt x="1" y="2161"/>
                  </a:lnTo>
                  <a:cubicBezTo>
                    <a:pt x="1" y="2275"/>
                    <a:pt x="95" y="2369"/>
                    <a:pt x="208" y="2369"/>
                  </a:cubicBezTo>
                  <a:lnTo>
                    <a:pt x="1046" y="2369"/>
                  </a:lnTo>
                  <a:cubicBezTo>
                    <a:pt x="1162" y="2369"/>
                    <a:pt x="1256" y="2275"/>
                    <a:pt x="1256" y="2161"/>
                  </a:cubicBezTo>
                  <a:lnTo>
                    <a:pt x="1256" y="1951"/>
                  </a:lnTo>
                  <a:lnTo>
                    <a:pt x="3868" y="1951"/>
                  </a:lnTo>
                  <a:cubicBezTo>
                    <a:pt x="3957" y="2233"/>
                    <a:pt x="4223" y="2440"/>
                    <a:pt x="4535" y="2440"/>
                  </a:cubicBezTo>
                  <a:cubicBezTo>
                    <a:pt x="4848" y="2440"/>
                    <a:pt x="5114" y="2233"/>
                    <a:pt x="5203" y="1951"/>
                  </a:cubicBezTo>
                  <a:lnTo>
                    <a:pt x="7815" y="1951"/>
                  </a:lnTo>
                  <a:lnTo>
                    <a:pt x="7815" y="2161"/>
                  </a:lnTo>
                  <a:cubicBezTo>
                    <a:pt x="7815" y="2275"/>
                    <a:pt x="7909" y="2369"/>
                    <a:pt x="8023" y="2369"/>
                  </a:cubicBezTo>
                  <a:lnTo>
                    <a:pt x="8833" y="2369"/>
                  </a:lnTo>
                  <a:cubicBezTo>
                    <a:pt x="8947" y="2369"/>
                    <a:pt x="9043" y="2275"/>
                    <a:pt x="9043" y="2161"/>
                  </a:cubicBezTo>
                  <a:lnTo>
                    <a:pt x="9043" y="1324"/>
                  </a:lnTo>
                  <a:cubicBezTo>
                    <a:pt x="9043" y="1208"/>
                    <a:pt x="8947" y="1114"/>
                    <a:pt x="8833" y="1114"/>
                  </a:cubicBezTo>
                  <a:lnTo>
                    <a:pt x="8023" y="1114"/>
                  </a:lnTo>
                  <a:cubicBezTo>
                    <a:pt x="7909" y="1114"/>
                    <a:pt x="7815" y="1208"/>
                    <a:pt x="7815" y="1324"/>
                  </a:cubicBezTo>
                  <a:lnTo>
                    <a:pt x="7815" y="1532"/>
                  </a:lnTo>
                  <a:lnTo>
                    <a:pt x="6179" y="1532"/>
                  </a:lnTo>
                  <a:cubicBezTo>
                    <a:pt x="6397" y="1404"/>
                    <a:pt x="6603" y="1253"/>
                    <a:pt x="6795" y="1078"/>
                  </a:cubicBezTo>
                  <a:cubicBezTo>
                    <a:pt x="6858" y="1102"/>
                    <a:pt x="6925" y="1116"/>
                    <a:pt x="6996" y="1116"/>
                  </a:cubicBezTo>
                  <a:cubicBezTo>
                    <a:pt x="7039" y="1116"/>
                    <a:pt x="7082" y="1111"/>
                    <a:pt x="7127" y="1101"/>
                  </a:cubicBezTo>
                  <a:cubicBezTo>
                    <a:pt x="7351" y="1047"/>
                    <a:pt x="7520" y="860"/>
                    <a:pt x="7549" y="634"/>
                  </a:cubicBezTo>
                  <a:cubicBezTo>
                    <a:pt x="7595" y="293"/>
                    <a:pt x="7329" y="0"/>
                    <a:pt x="6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8"/>
            <p:cNvSpPr/>
            <p:nvPr/>
          </p:nvSpPr>
          <p:spPr>
            <a:xfrm>
              <a:off x="5546950" y="2525475"/>
              <a:ext cx="111825" cy="188825"/>
            </a:xfrm>
            <a:custGeom>
              <a:avLst/>
              <a:gdLst/>
              <a:ahLst/>
              <a:cxnLst/>
              <a:rect l="l" t="t" r="r" b="b"/>
              <a:pathLst>
                <a:path w="4473" h="7553" extrusionOk="0">
                  <a:moveTo>
                    <a:pt x="2238" y="420"/>
                  </a:moveTo>
                  <a:cubicBezTo>
                    <a:pt x="2352" y="420"/>
                    <a:pt x="2446" y="513"/>
                    <a:pt x="2446" y="627"/>
                  </a:cubicBezTo>
                  <a:cubicBezTo>
                    <a:pt x="2446" y="743"/>
                    <a:pt x="2352" y="837"/>
                    <a:pt x="2238" y="837"/>
                  </a:cubicBezTo>
                  <a:cubicBezTo>
                    <a:pt x="2122" y="837"/>
                    <a:pt x="2028" y="743"/>
                    <a:pt x="2028" y="627"/>
                  </a:cubicBezTo>
                  <a:cubicBezTo>
                    <a:pt x="2028" y="513"/>
                    <a:pt x="2122" y="420"/>
                    <a:pt x="2238" y="420"/>
                  </a:cubicBezTo>
                  <a:close/>
                  <a:moveTo>
                    <a:pt x="2238" y="3188"/>
                  </a:moveTo>
                  <a:cubicBezTo>
                    <a:pt x="2390" y="3188"/>
                    <a:pt x="2517" y="3313"/>
                    <a:pt x="2517" y="3467"/>
                  </a:cubicBezTo>
                  <a:cubicBezTo>
                    <a:pt x="2517" y="3619"/>
                    <a:pt x="2390" y="3746"/>
                    <a:pt x="2238" y="3746"/>
                  </a:cubicBezTo>
                  <a:cubicBezTo>
                    <a:pt x="2084" y="3746"/>
                    <a:pt x="1959" y="3619"/>
                    <a:pt x="1959" y="3467"/>
                  </a:cubicBezTo>
                  <a:cubicBezTo>
                    <a:pt x="1959" y="3313"/>
                    <a:pt x="2084" y="3188"/>
                    <a:pt x="2238" y="3188"/>
                  </a:cubicBezTo>
                  <a:close/>
                  <a:moveTo>
                    <a:pt x="3883" y="5986"/>
                  </a:moveTo>
                  <a:lnTo>
                    <a:pt x="3883" y="6376"/>
                  </a:lnTo>
                  <a:lnTo>
                    <a:pt x="2524" y="6376"/>
                  </a:lnTo>
                  <a:cubicBezTo>
                    <a:pt x="2419" y="6376"/>
                    <a:pt x="2321" y="6454"/>
                    <a:pt x="2309" y="6562"/>
                  </a:cubicBezTo>
                  <a:cubicBezTo>
                    <a:pt x="2294" y="6689"/>
                    <a:pt x="2394" y="6796"/>
                    <a:pt x="2517" y="6796"/>
                  </a:cubicBezTo>
                  <a:lnTo>
                    <a:pt x="3437" y="6796"/>
                  </a:lnTo>
                  <a:lnTo>
                    <a:pt x="3437" y="7062"/>
                  </a:lnTo>
                  <a:cubicBezTo>
                    <a:pt x="3437" y="7100"/>
                    <a:pt x="3406" y="7131"/>
                    <a:pt x="3368" y="7131"/>
                  </a:cubicBezTo>
                  <a:lnTo>
                    <a:pt x="1135" y="7131"/>
                  </a:lnTo>
                  <a:cubicBezTo>
                    <a:pt x="1095" y="7131"/>
                    <a:pt x="1066" y="7100"/>
                    <a:pt x="1066" y="7062"/>
                  </a:cubicBezTo>
                  <a:lnTo>
                    <a:pt x="1066" y="6796"/>
                  </a:lnTo>
                  <a:lnTo>
                    <a:pt x="1546" y="6796"/>
                  </a:lnTo>
                  <a:cubicBezTo>
                    <a:pt x="1651" y="6796"/>
                    <a:pt x="1749" y="6718"/>
                    <a:pt x="1760" y="6611"/>
                  </a:cubicBezTo>
                  <a:cubicBezTo>
                    <a:pt x="1776" y="6483"/>
                    <a:pt x="1675" y="6376"/>
                    <a:pt x="1552" y="6376"/>
                  </a:cubicBezTo>
                  <a:lnTo>
                    <a:pt x="590" y="6376"/>
                  </a:lnTo>
                  <a:lnTo>
                    <a:pt x="590" y="5986"/>
                  </a:lnTo>
                  <a:close/>
                  <a:moveTo>
                    <a:pt x="2244" y="0"/>
                  </a:moveTo>
                  <a:cubicBezTo>
                    <a:pt x="1895" y="0"/>
                    <a:pt x="1613" y="280"/>
                    <a:pt x="1613" y="627"/>
                  </a:cubicBezTo>
                  <a:cubicBezTo>
                    <a:pt x="1613" y="748"/>
                    <a:pt x="1646" y="862"/>
                    <a:pt x="1707" y="958"/>
                  </a:cubicBezTo>
                  <a:lnTo>
                    <a:pt x="130" y="3206"/>
                  </a:lnTo>
                  <a:cubicBezTo>
                    <a:pt x="1" y="3391"/>
                    <a:pt x="16" y="3639"/>
                    <a:pt x="164" y="3807"/>
                  </a:cubicBezTo>
                  <a:cubicBezTo>
                    <a:pt x="396" y="4070"/>
                    <a:pt x="912" y="4735"/>
                    <a:pt x="979" y="5568"/>
                  </a:cubicBezTo>
                  <a:lnTo>
                    <a:pt x="586" y="5568"/>
                  </a:lnTo>
                  <a:cubicBezTo>
                    <a:pt x="356" y="5568"/>
                    <a:pt x="173" y="5747"/>
                    <a:pt x="173" y="5968"/>
                  </a:cubicBezTo>
                  <a:lnTo>
                    <a:pt x="173" y="6399"/>
                  </a:lnTo>
                  <a:cubicBezTo>
                    <a:pt x="173" y="6620"/>
                    <a:pt x="358" y="6798"/>
                    <a:pt x="586" y="6798"/>
                  </a:cubicBezTo>
                  <a:lnTo>
                    <a:pt x="646" y="6798"/>
                  </a:lnTo>
                  <a:lnTo>
                    <a:pt x="646" y="7064"/>
                  </a:lnTo>
                  <a:cubicBezTo>
                    <a:pt x="646" y="7334"/>
                    <a:pt x="865" y="7553"/>
                    <a:pt x="1135" y="7553"/>
                  </a:cubicBezTo>
                  <a:lnTo>
                    <a:pt x="3339" y="7553"/>
                  </a:lnTo>
                  <a:cubicBezTo>
                    <a:pt x="3611" y="7553"/>
                    <a:pt x="3828" y="7334"/>
                    <a:pt x="3828" y="7064"/>
                  </a:cubicBezTo>
                  <a:lnTo>
                    <a:pt x="3828" y="6798"/>
                  </a:lnTo>
                  <a:lnTo>
                    <a:pt x="3879" y="6798"/>
                  </a:lnTo>
                  <a:cubicBezTo>
                    <a:pt x="4113" y="6798"/>
                    <a:pt x="4303" y="6620"/>
                    <a:pt x="4303" y="6399"/>
                  </a:cubicBezTo>
                  <a:lnTo>
                    <a:pt x="4303" y="5968"/>
                  </a:lnTo>
                  <a:cubicBezTo>
                    <a:pt x="4303" y="5747"/>
                    <a:pt x="4113" y="5568"/>
                    <a:pt x="3879" y="5568"/>
                  </a:cubicBezTo>
                  <a:lnTo>
                    <a:pt x="3470" y="5568"/>
                  </a:lnTo>
                  <a:cubicBezTo>
                    <a:pt x="3540" y="4740"/>
                    <a:pt x="4066" y="4070"/>
                    <a:pt x="4305" y="3807"/>
                  </a:cubicBezTo>
                  <a:cubicBezTo>
                    <a:pt x="4459" y="3639"/>
                    <a:pt x="4473" y="3391"/>
                    <a:pt x="4339" y="3206"/>
                  </a:cubicBezTo>
                  <a:lnTo>
                    <a:pt x="3812" y="2471"/>
                  </a:lnTo>
                  <a:cubicBezTo>
                    <a:pt x="3771" y="2414"/>
                    <a:pt x="3703" y="2383"/>
                    <a:pt x="3634" y="2383"/>
                  </a:cubicBezTo>
                  <a:cubicBezTo>
                    <a:pt x="3591" y="2383"/>
                    <a:pt x="3547" y="2395"/>
                    <a:pt x="3511" y="2420"/>
                  </a:cubicBezTo>
                  <a:cubicBezTo>
                    <a:pt x="3412" y="2487"/>
                    <a:pt x="3388" y="2614"/>
                    <a:pt x="3457" y="2710"/>
                  </a:cubicBezTo>
                  <a:lnTo>
                    <a:pt x="3984" y="3443"/>
                  </a:lnTo>
                  <a:cubicBezTo>
                    <a:pt x="4004" y="3469"/>
                    <a:pt x="4002" y="3505"/>
                    <a:pt x="3979" y="3530"/>
                  </a:cubicBezTo>
                  <a:cubicBezTo>
                    <a:pt x="3711" y="3827"/>
                    <a:pt x="3104" y="4597"/>
                    <a:pt x="3035" y="5568"/>
                  </a:cubicBezTo>
                  <a:lnTo>
                    <a:pt x="1412" y="5568"/>
                  </a:lnTo>
                  <a:cubicBezTo>
                    <a:pt x="1345" y="4597"/>
                    <a:pt x="758" y="3829"/>
                    <a:pt x="496" y="3530"/>
                  </a:cubicBezTo>
                  <a:cubicBezTo>
                    <a:pt x="474" y="3505"/>
                    <a:pt x="474" y="3472"/>
                    <a:pt x="490" y="3443"/>
                  </a:cubicBezTo>
                  <a:lnTo>
                    <a:pt x="2039" y="1219"/>
                  </a:lnTo>
                  <a:lnTo>
                    <a:pt x="2039" y="2800"/>
                  </a:lnTo>
                  <a:cubicBezTo>
                    <a:pt x="1758" y="2889"/>
                    <a:pt x="1550" y="3152"/>
                    <a:pt x="1550" y="3463"/>
                  </a:cubicBezTo>
                  <a:cubicBezTo>
                    <a:pt x="1550" y="3775"/>
                    <a:pt x="1758" y="4039"/>
                    <a:pt x="2039" y="4128"/>
                  </a:cubicBezTo>
                  <a:lnTo>
                    <a:pt x="2039" y="4639"/>
                  </a:lnTo>
                  <a:cubicBezTo>
                    <a:pt x="2039" y="4744"/>
                    <a:pt x="2117" y="4842"/>
                    <a:pt x="2222" y="4854"/>
                  </a:cubicBezTo>
                  <a:cubicBezTo>
                    <a:pt x="2231" y="4855"/>
                    <a:pt x="2240" y="4855"/>
                    <a:pt x="2249" y="4855"/>
                  </a:cubicBezTo>
                  <a:cubicBezTo>
                    <a:pt x="2366" y="4855"/>
                    <a:pt x="2457" y="4760"/>
                    <a:pt x="2457" y="4646"/>
                  </a:cubicBezTo>
                  <a:lnTo>
                    <a:pt x="2457" y="4128"/>
                  </a:lnTo>
                  <a:cubicBezTo>
                    <a:pt x="2742" y="4039"/>
                    <a:pt x="2948" y="3773"/>
                    <a:pt x="2948" y="3463"/>
                  </a:cubicBezTo>
                  <a:cubicBezTo>
                    <a:pt x="2948" y="3152"/>
                    <a:pt x="2742" y="2889"/>
                    <a:pt x="2457" y="2800"/>
                  </a:cubicBezTo>
                  <a:lnTo>
                    <a:pt x="2457" y="1219"/>
                  </a:lnTo>
                  <a:lnTo>
                    <a:pt x="2941" y="1911"/>
                  </a:lnTo>
                  <a:cubicBezTo>
                    <a:pt x="2981" y="1971"/>
                    <a:pt x="3046" y="2000"/>
                    <a:pt x="3113" y="2000"/>
                  </a:cubicBezTo>
                  <a:cubicBezTo>
                    <a:pt x="3156" y="2000"/>
                    <a:pt x="3198" y="1989"/>
                    <a:pt x="3234" y="1965"/>
                  </a:cubicBezTo>
                  <a:cubicBezTo>
                    <a:pt x="3327" y="1898"/>
                    <a:pt x="3354" y="1768"/>
                    <a:pt x="3287" y="1674"/>
                  </a:cubicBezTo>
                  <a:lnTo>
                    <a:pt x="2785" y="958"/>
                  </a:lnTo>
                  <a:cubicBezTo>
                    <a:pt x="2863" y="835"/>
                    <a:pt x="2897" y="681"/>
                    <a:pt x="2868" y="520"/>
                  </a:cubicBezTo>
                  <a:cubicBezTo>
                    <a:pt x="2823" y="257"/>
                    <a:pt x="2613" y="51"/>
                    <a:pt x="2352" y="9"/>
                  </a:cubicBezTo>
                  <a:cubicBezTo>
                    <a:pt x="2315" y="3"/>
                    <a:pt x="2279" y="0"/>
                    <a:pt x="2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8"/>
            <p:cNvSpPr/>
            <p:nvPr/>
          </p:nvSpPr>
          <p:spPr>
            <a:xfrm>
              <a:off x="5424275" y="2377875"/>
              <a:ext cx="357300" cy="357375"/>
            </a:xfrm>
            <a:custGeom>
              <a:avLst/>
              <a:gdLst/>
              <a:ahLst/>
              <a:cxnLst/>
              <a:rect l="l" t="t" r="r" b="b"/>
              <a:pathLst>
                <a:path w="14292" h="14295" extrusionOk="0">
                  <a:moveTo>
                    <a:pt x="628" y="1"/>
                  </a:moveTo>
                  <a:cubicBezTo>
                    <a:pt x="282" y="1"/>
                    <a:pt x="0" y="284"/>
                    <a:pt x="0" y="630"/>
                  </a:cubicBezTo>
                  <a:lnTo>
                    <a:pt x="0" y="7900"/>
                  </a:lnTo>
                  <a:cubicBezTo>
                    <a:pt x="0" y="8005"/>
                    <a:pt x="79" y="8103"/>
                    <a:pt x="184" y="8114"/>
                  </a:cubicBezTo>
                  <a:cubicBezTo>
                    <a:pt x="194" y="8116"/>
                    <a:pt x="204" y="8116"/>
                    <a:pt x="213" y="8116"/>
                  </a:cubicBezTo>
                  <a:cubicBezTo>
                    <a:pt x="329" y="8116"/>
                    <a:pt x="418" y="8022"/>
                    <a:pt x="418" y="7909"/>
                  </a:cubicBezTo>
                  <a:lnTo>
                    <a:pt x="418" y="2655"/>
                  </a:lnTo>
                  <a:lnTo>
                    <a:pt x="11132" y="2655"/>
                  </a:lnTo>
                  <a:cubicBezTo>
                    <a:pt x="11237" y="2655"/>
                    <a:pt x="11336" y="2577"/>
                    <a:pt x="11347" y="2472"/>
                  </a:cubicBezTo>
                  <a:cubicBezTo>
                    <a:pt x="11365" y="2343"/>
                    <a:pt x="11262" y="2238"/>
                    <a:pt x="11141" y="2238"/>
                  </a:cubicBezTo>
                  <a:lnTo>
                    <a:pt x="420" y="2238"/>
                  </a:lnTo>
                  <a:lnTo>
                    <a:pt x="420" y="633"/>
                  </a:lnTo>
                  <a:cubicBezTo>
                    <a:pt x="420" y="519"/>
                    <a:pt x="516" y="423"/>
                    <a:pt x="630" y="423"/>
                  </a:cubicBezTo>
                  <a:lnTo>
                    <a:pt x="13662" y="423"/>
                  </a:lnTo>
                  <a:cubicBezTo>
                    <a:pt x="13778" y="423"/>
                    <a:pt x="13872" y="519"/>
                    <a:pt x="13872" y="633"/>
                  </a:cubicBezTo>
                  <a:lnTo>
                    <a:pt x="13872" y="2238"/>
                  </a:lnTo>
                  <a:lnTo>
                    <a:pt x="12126" y="2238"/>
                  </a:lnTo>
                  <a:cubicBezTo>
                    <a:pt x="12019" y="2238"/>
                    <a:pt x="11921" y="2314"/>
                    <a:pt x="11909" y="2421"/>
                  </a:cubicBezTo>
                  <a:cubicBezTo>
                    <a:pt x="11894" y="2548"/>
                    <a:pt x="11994" y="2655"/>
                    <a:pt x="12117" y="2655"/>
                  </a:cubicBezTo>
                  <a:lnTo>
                    <a:pt x="13872" y="2655"/>
                  </a:lnTo>
                  <a:lnTo>
                    <a:pt x="13872" y="13665"/>
                  </a:lnTo>
                  <a:cubicBezTo>
                    <a:pt x="13872" y="13778"/>
                    <a:pt x="13778" y="13874"/>
                    <a:pt x="13662" y="13874"/>
                  </a:cubicBezTo>
                  <a:lnTo>
                    <a:pt x="630" y="13874"/>
                  </a:lnTo>
                  <a:cubicBezTo>
                    <a:pt x="516" y="13874"/>
                    <a:pt x="420" y="13778"/>
                    <a:pt x="420" y="13665"/>
                  </a:cubicBezTo>
                  <a:lnTo>
                    <a:pt x="420" y="8893"/>
                  </a:lnTo>
                  <a:cubicBezTo>
                    <a:pt x="420" y="8786"/>
                    <a:pt x="342" y="8688"/>
                    <a:pt x="237" y="8677"/>
                  </a:cubicBezTo>
                  <a:cubicBezTo>
                    <a:pt x="228" y="8676"/>
                    <a:pt x="219" y="8675"/>
                    <a:pt x="211" y="8675"/>
                  </a:cubicBezTo>
                  <a:cubicBezTo>
                    <a:pt x="94" y="8675"/>
                    <a:pt x="3" y="8770"/>
                    <a:pt x="3" y="8884"/>
                  </a:cubicBezTo>
                  <a:lnTo>
                    <a:pt x="3" y="13665"/>
                  </a:lnTo>
                  <a:cubicBezTo>
                    <a:pt x="3" y="14011"/>
                    <a:pt x="284" y="14294"/>
                    <a:pt x="630" y="14294"/>
                  </a:cubicBezTo>
                  <a:lnTo>
                    <a:pt x="13662" y="14294"/>
                  </a:lnTo>
                  <a:cubicBezTo>
                    <a:pt x="14008" y="14294"/>
                    <a:pt x="14292" y="14011"/>
                    <a:pt x="14292" y="13665"/>
                  </a:cubicBezTo>
                  <a:lnTo>
                    <a:pt x="14292" y="633"/>
                  </a:lnTo>
                  <a:cubicBezTo>
                    <a:pt x="14289" y="280"/>
                    <a:pt x="14006" y="1"/>
                    <a:pt x="136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8"/>
            <p:cNvSpPr/>
            <p:nvPr/>
          </p:nvSpPr>
          <p:spPr>
            <a:xfrm>
              <a:off x="5441700" y="2395350"/>
              <a:ext cx="31425" cy="31400"/>
            </a:xfrm>
            <a:custGeom>
              <a:avLst/>
              <a:gdLst/>
              <a:ahLst/>
              <a:cxnLst/>
              <a:rect l="l" t="t" r="r" b="b"/>
              <a:pathLst>
                <a:path w="1257" h="1256" extrusionOk="0">
                  <a:moveTo>
                    <a:pt x="627" y="418"/>
                  </a:moveTo>
                  <a:cubicBezTo>
                    <a:pt x="743" y="418"/>
                    <a:pt x="837" y="512"/>
                    <a:pt x="837" y="628"/>
                  </a:cubicBezTo>
                  <a:cubicBezTo>
                    <a:pt x="837" y="742"/>
                    <a:pt x="743" y="838"/>
                    <a:pt x="627" y="838"/>
                  </a:cubicBezTo>
                  <a:cubicBezTo>
                    <a:pt x="514" y="838"/>
                    <a:pt x="420" y="742"/>
                    <a:pt x="420" y="628"/>
                  </a:cubicBezTo>
                  <a:cubicBezTo>
                    <a:pt x="420" y="514"/>
                    <a:pt x="514" y="418"/>
                    <a:pt x="627" y="418"/>
                  </a:cubicBezTo>
                  <a:close/>
                  <a:moveTo>
                    <a:pt x="627" y="1"/>
                  </a:moveTo>
                  <a:cubicBezTo>
                    <a:pt x="281" y="1"/>
                    <a:pt x="0" y="280"/>
                    <a:pt x="0" y="628"/>
                  </a:cubicBezTo>
                  <a:cubicBezTo>
                    <a:pt x="0" y="974"/>
                    <a:pt x="281" y="1255"/>
                    <a:pt x="627" y="1255"/>
                  </a:cubicBezTo>
                  <a:cubicBezTo>
                    <a:pt x="973" y="1255"/>
                    <a:pt x="1257" y="974"/>
                    <a:pt x="1257" y="628"/>
                  </a:cubicBezTo>
                  <a:cubicBezTo>
                    <a:pt x="1257" y="282"/>
                    <a:pt x="973" y="1"/>
                    <a:pt x="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8"/>
            <p:cNvSpPr/>
            <p:nvPr/>
          </p:nvSpPr>
          <p:spPr>
            <a:xfrm>
              <a:off x="5480750" y="2395350"/>
              <a:ext cx="31450" cy="31400"/>
            </a:xfrm>
            <a:custGeom>
              <a:avLst/>
              <a:gdLst/>
              <a:ahLst/>
              <a:cxnLst/>
              <a:rect l="l" t="t" r="r" b="b"/>
              <a:pathLst>
                <a:path w="1258" h="1256" extrusionOk="0">
                  <a:moveTo>
                    <a:pt x="628" y="418"/>
                  </a:moveTo>
                  <a:cubicBezTo>
                    <a:pt x="744" y="418"/>
                    <a:pt x="838" y="512"/>
                    <a:pt x="838" y="628"/>
                  </a:cubicBezTo>
                  <a:cubicBezTo>
                    <a:pt x="838" y="742"/>
                    <a:pt x="744" y="838"/>
                    <a:pt x="628" y="838"/>
                  </a:cubicBezTo>
                  <a:cubicBezTo>
                    <a:pt x="514" y="838"/>
                    <a:pt x="421" y="742"/>
                    <a:pt x="421" y="628"/>
                  </a:cubicBezTo>
                  <a:cubicBezTo>
                    <a:pt x="421" y="514"/>
                    <a:pt x="514" y="418"/>
                    <a:pt x="628" y="418"/>
                  </a:cubicBezTo>
                  <a:close/>
                  <a:moveTo>
                    <a:pt x="628" y="1"/>
                  </a:moveTo>
                  <a:cubicBezTo>
                    <a:pt x="282" y="1"/>
                    <a:pt x="1" y="280"/>
                    <a:pt x="1" y="628"/>
                  </a:cubicBezTo>
                  <a:cubicBezTo>
                    <a:pt x="1" y="974"/>
                    <a:pt x="282" y="1255"/>
                    <a:pt x="628" y="1255"/>
                  </a:cubicBezTo>
                  <a:cubicBezTo>
                    <a:pt x="974" y="1255"/>
                    <a:pt x="1258" y="974"/>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8"/>
            <p:cNvSpPr/>
            <p:nvPr/>
          </p:nvSpPr>
          <p:spPr>
            <a:xfrm>
              <a:off x="5519825" y="2395350"/>
              <a:ext cx="31450" cy="31400"/>
            </a:xfrm>
            <a:custGeom>
              <a:avLst/>
              <a:gdLst/>
              <a:ahLst/>
              <a:cxnLst/>
              <a:rect l="l" t="t" r="r" b="b"/>
              <a:pathLst>
                <a:path w="1258" h="1256" extrusionOk="0">
                  <a:moveTo>
                    <a:pt x="628" y="418"/>
                  </a:moveTo>
                  <a:cubicBezTo>
                    <a:pt x="744" y="418"/>
                    <a:pt x="838" y="512"/>
                    <a:pt x="838" y="628"/>
                  </a:cubicBezTo>
                  <a:cubicBezTo>
                    <a:pt x="838" y="742"/>
                    <a:pt x="744" y="838"/>
                    <a:pt x="628" y="838"/>
                  </a:cubicBezTo>
                  <a:cubicBezTo>
                    <a:pt x="514" y="838"/>
                    <a:pt x="420" y="742"/>
                    <a:pt x="420" y="628"/>
                  </a:cubicBezTo>
                  <a:cubicBezTo>
                    <a:pt x="420" y="514"/>
                    <a:pt x="514" y="418"/>
                    <a:pt x="628" y="418"/>
                  </a:cubicBezTo>
                  <a:close/>
                  <a:moveTo>
                    <a:pt x="628" y="1"/>
                  </a:moveTo>
                  <a:cubicBezTo>
                    <a:pt x="282" y="1"/>
                    <a:pt x="1" y="280"/>
                    <a:pt x="1" y="628"/>
                  </a:cubicBezTo>
                  <a:cubicBezTo>
                    <a:pt x="1" y="974"/>
                    <a:pt x="282" y="1255"/>
                    <a:pt x="628" y="1255"/>
                  </a:cubicBezTo>
                  <a:cubicBezTo>
                    <a:pt x="974" y="1255"/>
                    <a:pt x="1258" y="974"/>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48"/>
          <p:cNvGrpSpPr/>
          <p:nvPr/>
        </p:nvGrpSpPr>
        <p:grpSpPr>
          <a:xfrm>
            <a:off x="5464233" y="3338975"/>
            <a:ext cx="357250" cy="263750"/>
            <a:chOff x="5424275" y="3185375"/>
            <a:chExt cx="357250" cy="263750"/>
          </a:xfrm>
        </p:grpSpPr>
        <p:sp>
          <p:nvSpPr>
            <p:cNvPr id="2826" name="Google Shape;2826;p48"/>
            <p:cNvSpPr/>
            <p:nvPr/>
          </p:nvSpPr>
          <p:spPr>
            <a:xfrm>
              <a:off x="5424275" y="3185375"/>
              <a:ext cx="357250" cy="263750"/>
            </a:xfrm>
            <a:custGeom>
              <a:avLst/>
              <a:gdLst/>
              <a:ahLst/>
              <a:cxnLst/>
              <a:rect l="l" t="t" r="r" b="b"/>
              <a:pathLst>
                <a:path w="14290" h="10550" extrusionOk="0">
                  <a:moveTo>
                    <a:pt x="219" y="0"/>
                  </a:moveTo>
                  <a:cubicBezTo>
                    <a:pt x="101" y="0"/>
                    <a:pt x="0" y="96"/>
                    <a:pt x="0" y="219"/>
                  </a:cubicBezTo>
                  <a:lnTo>
                    <a:pt x="0" y="6678"/>
                  </a:lnTo>
                  <a:cubicBezTo>
                    <a:pt x="0" y="6694"/>
                    <a:pt x="5" y="6709"/>
                    <a:pt x="16" y="6721"/>
                  </a:cubicBezTo>
                  <a:cubicBezTo>
                    <a:pt x="79" y="6784"/>
                    <a:pt x="147" y="6811"/>
                    <a:pt x="208" y="6811"/>
                  </a:cubicBezTo>
                  <a:cubicBezTo>
                    <a:pt x="324" y="6811"/>
                    <a:pt x="418" y="6717"/>
                    <a:pt x="418" y="6602"/>
                  </a:cubicBezTo>
                  <a:lnTo>
                    <a:pt x="418" y="786"/>
                  </a:lnTo>
                  <a:cubicBezTo>
                    <a:pt x="418" y="585"/>
                    <a:pt x="583" y="420"/>
                    <a:pt x="784" y="420"/>
                  </a:cubicBezTo>
                  <a:lnTo>
                    <a:pt x="13503" y="420"/>
                  </a:lnTo>
                  <a:cubicBezTo>
                    <a:pt x="13704" y="420"/>
                    <a:pt x="13870" y="585"/>
                    <a:pt x="13870" y="786"/>
                  </a:cubicBezTo>
                  <a:lnTo>
                    <a:pt x="13870" y="9768"/>
                  </a:lnTo>
                  <a:cubicBezTo>
                    <a:pt x="13870" y="9969"/>
                    <a:pt x="13704" y="10132"/>
                    <a:pt x="13503" y="10132"/>
                  </a:cubicBezTo>
                  <a:lnTo>
                    <a:pt x="639" y="10132"/>
                  </a:lnTo>
                  <a:cubicBezTo>
                    <a:pt x="518" y="10132"/>
                    <a:pt x="418" y="10036"/>
                    <a:pt x="418" y="9913"/>
                  </a:cubicBezTo>
                  <a:lnTo>
                    <a:pt x="418" y="7531"/>
                  </a:lnTo>
                  <a:cubicBezTo>
                    <a:pt x="418" y="7493"/>
                    <a:pt x="402" y="7457"/>
                    <a:pt x="371" y="7431"/>
                  </a:cubicBezTo>
                  <a:cubicBezTo>
                    <a:pt x="316" y="7387"/>
                    <a:pt x="260" y="7368"/>
                    <a:pt x="208" y="7368"/>
                  </a:cubicBezTo>
                  <a:cubicBezTo>
                    <a:pt x="93" y="7368"/>
                    <a:pt x="0" y="7460"/>
                    <a:pt x="0" y="7576"/>
                  </a:cubicBezTo>
                  <a:lnTo>
                    <a:pt x="0" y="9764"/>
                  </a:lnTo>
                  <a:cubicBezTo>
                    <a:pt x="0" y="10197"/>
                    <a:pt x="351" y="10550"/>
                    <a:pt x="784" y="10550"/>
                  </a:cubicBezTo>
                  <a:lnTo>
                    <a:pt x="13503" y="10550"/>
                  </a:lnTo>
                  <a:cubicBezTo>
                    <a:pt x="13937" y="10550"/>
                    <a:pt x="14289" y="10197"/>
                    <a:pt x="14289" y="9764"/>
                  </a:cubicBezTo>
                  <a:lnTo>
                    <a:pt x="14289" y="784"/>
                  </a:lnTo>
                  <a:cubicBezTo>
                    <a:pt x="14289" y="351"/>
                    <a:pt x="13937" y="0"/>
                    <a:pt x="135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8"/>
            <p:cNvSpPr/>
            <p:nvPr/>
          </p:nvSpPr>
          <p:spPr>
            <a:xfrm>
              <a:off x="5541500" y="3205975"/>
              <a:ext cx="221775" cy="222700"/>
            </a:xfrm>
            <a:custGeom>
              <a:avLst/>
              <a:gdLst/>
              <a:ahLst/>
              <a:cxnLst/>
              <a:rect l="l" t="t" r="r" b="b"/>
              <a:pathLst>
                <a:path w="8871" h="8908" extrusionOk="0">
                  <a:moveTo>
                    <a:pt x="6055" y="409"/>
                  </a:moveTo>
                  <a:cubicBezTo>
                    <a:pt x="6379" y="409"/>
                    <a:pt x="6642" y="672"/>
                    <a:pt x="6642" y="996"/>
                  </a:cubicBezTo>
                  <a:cubicBezTo>
                    <a:pt x="6642" y="1320"/>
                    <a:pt x="6379" y="1581"/>
                    <a:pt x="6055" y="1581"/>
                  </a:cubicBezTo>
                  <a:cubicBezTo>
                    <a:pt x="5731" y="1581"/>
                    <a:pt x="5470" y="1320"/>
                    <a:pt x="5470" y="996"/>
                  </a:cubicBezTo>
                  <a:cubicBezTo>
                    <a:pt x="5470" y="672"/>
                    <a:pt x="5731" y="409"/>
                    <a:pt x="6055" y="409"/>
                  </a:cubicBezTo>
                  <a:close/>
                  <a:moveTo>
                    <a:pt x="7830" y="2496"/>
                  </a:moveTo>
                  <a:cubicBezTo>
                    <a:pt x="8154" y="2496"/>
                    <a:pt x="8417" y="2760"/>
                    <a:pt x="8417" y="3083"/>
                  </a:cubicBezTo>
                  <a:cubicBezTo>
                    <a:pt x="8417" y="3407"/>
                    <a:pt x="8154" y="3668"/>
                    <a:pt x="7830" y="3668"/>
                  </a:cubicBezTo>
                  <a:cubicBezTo>
                    <a:pt x="7506" y="3668"/>
                    <a:pt x="7245" y="3407"/>
                    <a:pt x="7245" y="3083"/>
                  </a:cubicBezTo>
                  <a:cubicBezTo>
                    <a:pt x="7247" y="2760"/>
                    <a:pt x="7508" y="2496"/>
                    <a:pt x="7830" y="2496"/>
                  </a:cubicBezTo>
                  <a:close/>
                  <a:moveTo>
                    <a:pt x="2358" y="2499"/>
                  </a:moveTo>
                  <a:cubicBezTo>
                    <a:pt x="2936" y="2499"/>
                    <a:pt x="3454" y="2755"/>
                    <a:pt x="3811" y="3162"/>
                  </a:cubicBezTo>
                  <a:lnTo>
                    <a:pt x="2478" y="4095"/>
                  </a:lnTo>
                  <a:lnTo>
                    <a:pt x="2043" y="2525"/>
                  </a:lnTo>
                  <a:cubicBezTo>
                    <a:pt x="2146" y="2507"/>
                    <a:pt x="2248" y="2499"/>
                    <a:pt x="2358" y="2499"/>
                  </a:cubicBezTo>
                  <a:close/>
                  <a:moveTo>
                    <a:pt x="1637" y="2637"/>
                  </a:moveTo>
                  <a:lnTo>
                    <a:pt x="2079" y="4227"/>
                  </a:lnTo>
                  <a:lnTo>
                    <a:pt x="426" y="4227"/>
                  </a:lnTo>
                  <a:cubicBezTo>
                    <a:pt x="505" y="3503"/>
                    <a:pt x="985" y="2898"/>
                    <a:pt x="1637" y="2637"/>
                  </a:cubicBezTo>
                  <a:close/>
                  <a:moveTo>
                    <a:pt x="4052" y="3503"/>
                  </a:moveTo>
                  <a:cubicBezTo>
                    <a:pt x="4204" y="3780"/>
                    <a:pt x="4291" y="4099"/>
                    <a:pt x="4291" y="4439"/>
                  </a:cubicBezTo>
                  <a:cubicBezTo>
                    <a:pt x="4291" y="4896"/>
                    <a:pt x="4133" y="5321"/>
                    <a:pt x="3862" y="5653"/>
                  </a:cubicBezTo>
                  <a:lnTo>
                    <a:pt x="2679" y="4468"/>
                  </a:lnTo>
                  <a:lnTo>
                    <a:pt x="4052" y="3503"/>
                  </a:lnTo>
                  <a:close/>
                  <a:moveTo>
                    <a:pt x="7830" y="5207"/>
                  </a:moveTo>
                  <a:cubicBezTo>
                    <a:pt x="8154" y="5207"/>
                    <a:pt x="8417" y="5468"/>
                    <a:pt x="8417" y="5792"/>
                  </a:cubicBezTo>
                  <a:cubicBezTo>
                    <a:pt x="8417" y="6115"/>
                    <a:pt x="8154" y="6379"/>
                    <a:pt x="7830" y="6379"/>
                  </a:cubicBezTo>
                  <a:cubicBezTo>
                    <a:pt x="7506" y="6379"/>
                    <a:pt x="7245" y="6115"/>
                    <a:pt x="7245" y="5792"/>
                  </a:cubicBezTo>
                  <a:cubicBezTo>
                    <a:pt x="7245" y="5468"/>
                    <a:pt x="7508" y="5207"/>
                    <a:pt x="7830" y="5207"/>
                  </a:cubicBezTo>
                  <a:close/>
                  <a:moveTo>
                    <a:pt x="6055" y="7299"/>
                  </a:moveTo>
                  <a:cubicBezTo>
                    <a:pt x="6379" y="7299"/>
                    <a:pt x="6642" y="7562"/>
                    <a:pt x="6642" y="7886"/>
                  </a:cubicBezTo>
                  <a:cubicBezTo>
                    <a:pt x="6642" y="8210"/>
                    <a:pt x="6379" y="8471"/>
                    <a:pt x="6055" y="8471"/>
                  </a:cubicBezTo>
                  <a:cubicBezTo>
                    <a:pt x="5731" y="8471"/>
                    <a:pt x="5470" y="8210"/>
                    <a:pt x="5470" y="7886"/>
                  </a:cubicBezTo>
                  <a:cubicBezTo>
                    <a:pt x="5470" y="7562"/>
                    <a:pt x="5731" y="7299"/>
                    <a:pt x="6055" y="7299"/>
                  </a:cubicBezTo>
                  <a:close/>
                  <a:moveTo>
                    <a:pt x="6055" y="0"/>
                  </a:moveTo>
                  <a:cubicBezTo>
                    <a:pt x="5573" y="0"/>
                    <a:pt x="5171" y="342"/>
                    <a:pt x="5073" y="797"/>
                  </a:cubicBezTo>
                  <a:lnTo>
                    <a:pt x="4110" y="797"/>
                  </a:lnTo>
                  <a:cubicBezTo>
                    <a:pt x="4110" y="797"/>
                    <a:pt x="4001" y="808"/>
                    <a:pt x="3963" y="846"/>
                  </a:cubicBezTo>
                  <a:lnTo>
                    <a:pt x="3400" y="1407"/>
                  </a:lnTo>
                  <a:cubicBezTo>
                    <a:pt x="3072" y="1293"/>
                    <a:pt x="2719" y="1233"/>
                    <a:pt x="2355" y="1233"/>
                  </a:cubicBezTo>
                  <a:cubicBezTo>
                    <a:pt x="2239" y="1233"/>
                    <a:pt x="2146" y="1326"/>
                    <a:pt x="2146" y="1440"/>
                  </a:cubicBezTo>
                  <a:lnTo>
                    <a:pt x="2146" y="1456"/>
                  </a:lnTo>
                  <a:cubicBezTo>
                    <a:pt x="2146" y="1460"/>
                    <a:pt x="2146" y="1463"/>
                    <a:pt x="2121" y="1469"/>
                  </a:cubicBezTo>
                  <a:lnTo>
                    <a:pt x="2121" y="2092"/>
                  </a:lnTo>
                  <a:lnTo>
                    <a:pt x="2146" y="2092"/>
                  </a:lnTo>
                  <a:cubicBezTo>
                    <a:pt x="942" y="2197"/>
                    <a:pt x="0" y="3211"/>
                    <a:pt x="0" y="4439"/>
                  </a:cubicBezTo>
                  <a:cubicBezTo>
                    <a:pt x="0" y="4727"/>
                    <a:pt x="49" y="5006"/>
                    <a:pt x="150" y="5274"/>
                  </a:cubicBezTo>
                  <a:cubicBezTo>
                    <a:pt x="183" y="5359"/>
                    <a:pt x="263" y="5409"/>
                    <a:pt x="348" y="5409"/>
                  </a:cubicBezTo>
                  <a:cubicBezTo>
                    <a:pt x="372" y="5409"/>
                    <a:pt x="396" y="5405"/>
                    <a:pt x="420" y="5396"/>
                  </a:cubicBezTo>
                  <a:cubicBezTo>
                    <a:pt x="529" y="5354"/>
                    <a:pt x="583" y="5233"/>
                    <a:pt x="543" y="5126"/>
                  </a:cubicBezTo>
                  <a:cubicBezTo>
                    <a:pt x="484" y="4972"/>
                    <a:pt x="449" y="4814"/>
                    <a:pt x="429" y="4649"/>
                  </a:cubicBezTo>
                  <a:lnTo>
                    <a:pt x="2268" y="4649"/>
                  </a:lnTo>
                  <a:lnTo>
                    <a:pt x="3568" y="5952"/>
                  </a:lnTo>
                  <a:cubicBezTo>
                    <a:pt x="3237" y="6220"/>
                    <a:pt x="2815" y="6379"/>
                    <a:pt x="2358" y="6379"/>
                  </a:cubicBezTo>
                  <a:cubicBezTo>
                    <a:pt x="1880" y="6379"/>
                    <a:pt x="1422" y="6202"/>
                    <a:pt x="1067" y="5888"/>
                  </a:cubicBezTo>
                  <a:cubicBezTo>
                    <a:pt x="1028" y="5852"/>
                    <a:pt x="979" y="5834"/>
                    <a:pt x="929" y="5834"/>
                  </a:cubicBezTo>
                  <a:cubicBezTo>
                    <a:pt x="872" y="5834"/>
                    <a:pt x="815" y="5858"/>
                    <a:pt x="772" y="5903"/>
                  </a:cubicBezTo>
                  <a:cubicBezTo>
                    <a:pt x="694" y="5990"/>
                    <a:pt x="703" y="6122"/>
                    <a:pt x="788" y="6200"/>
                  </a:cubicBezTo>
                  <a:cubicBezTo>
                    <a:pt x="1168" y="6537"/>
                    <a:pt x="2150" y="6790"/>
                    <a:pt x="2150" y="6790"/>
                  </a:cubicBezTo>
                  <a:lnTo>
                    <a:pt x="2150" y="7453"/>
                  </a:lnTo>
                  <a:cubicBezTo>
                    <a:pt x="2150" y="7567"/>
                    <a:pt x="2244" y="7663"/>
                    <a:pt x="2360" y="7663"/>
                  </a:cubicBezTo>
                  <a:cubicBezTo>
                    <a:pt x="2717" y="7663"/>
                    <a:pt x="3072" y="7600"/>
                    <a:pt x="3407" y="7486"/>
                  </a:cubicBezTo>
                  <a:lnTo>
                    <a:pt x="3970" y="8051"/>
                  </a:lnTo>
                  <a:cubicBezTo>
                    <a:pt x="4010" y="8089"/>
                    <a:pt x="4063" y="8111"/>
                    <a:pt x="4119" y="8111"/>
                  </a:cubicBezTo>
                  <a:lnTo>
                    <a:pt x="5082" y="8111"/>
                  </a:lnTo>
                  <a:cubicBezTo>
                    <a:pt x="5177" y="8564"/>
                    <a:pt x="5581" y="8907"/>
                    <a:pt x="6063" y="8907"/>
                  </a:cubicBezTo>
                  <a:cubicBezTo>
                    <a:pt x="6089" y="8907"/>
                    <a:pt x="6115" y="8906"/>
                    <a:pt x="6142" y="8904"/>
                  </a:cubicBezTo>
                  <a:cubicBezTo>
                    <a:pt x="6633" y="8866"/>
                    <a:pt x="7028" y="8466"/>
                    <a:pt x="7062" y="7975"/>
                  </a:cubicBezTo>
                  <a:cubicBezTo>
                    <a:pt x="7104" y="7388"/>
                    <a:pt x="6638" y="6899"/>
                    <a:pt x="6062" y="6899"/>
                  </a:cubicBezTo>
                  <a:cubicBezTo>
                    <a:pt x="5577" y="6899"/>
                    <a:pt x="5175" y="7241"/>
                    <a:pt x="5079" y="7696"/>
                  </a:cubicBezTo>
                  <a:lnTo>
                    <a:pt x="4202" y="7696"/>
                  </a:lnTo>
                  <a:lnTo>
                    <a:pt x="3818" y="7308"/>
                  </a:lnTo>
                  <a:cubicBezTo>
                    <a:pt x="4021" y="7205"/>
                    <a:pt x="4213" y="7080"/>
                    <a:pt x="4389" y="6930"/>
                  </a:cubicBezTo>
                  <a:cubicBezTo>
                    <a:pt x="4468" y="6868"/>
                    <a:pt x="4494" y="6758"/>
                    <a:pt x="4447" y="6669"/>
                  </a:cubicBezTo>
                  <a:cubicBezTo>
                    <a:pt x="4408" y="6594"/>
                    <a:pt x="4334" y="6556"/>
                    <a:pt x="4259" y="6556"/>
                  </a:cubicBezTo>
                  <a:cubicBezTo>
                    <a:pt x="4212" y="6556"/>
                    <a:pt x="4165" y="6571"/>
                    <a:pt x="4126" y="6602"/>
                  </a:cubicBezTo>
                  <a:cubicBezTo>
                    <a:pt x="3684" y="6968"/>
                    <a:pt x="3132" y="7187"/>
                    <a:pt x="2563" y="7229"/>
                  </a:cubicBezTo>
                  <a:lnTo>
                    <a:pt x="2563" y="6796"/>
                  </a:lnTo>
                  <a:cubicBezTo>
                    <a:pt x="3766" y="6691"/>
                    <a:pt x="4711" y="5678"/>
                    <a:pt x="4711" y="4450"/>
                  </a:cubicBezTo>
                  <a:cubicBezTo>
                    <a:pt x="4711" y="3222"/>
                    <a:pt x="3764" y="2208"/>
                    <a:pt x="2563" y="2103"/>
                  </a:cubicBezTo>
                  <a:lnTo>
                    <a:pt x="2563" y="1670"/>
                  </a:lnTo>
                  <a:cubicBezTo>
                    <a:pt x="4003" y="1777"/>
                    <a:pt x="5142" y="2985"/>
                    <a:pt x="5142" y="4450"/>
                  </a:cubicBezTo>
                  <a:cubicBezTo>
                    <a:pt x="5142" y="4970"/>
                    <a:pt x="5001" y="5475"/>
                    <a:pt x="4727" y="5914"/>
                  </a:cubicBezTo>
                  <a:cubicBezTo>
                    <a:pt x="4666" y="6013"/>
                    <a:pt x="4695" y="6142"/>
                    <a:pt x="4793" y="6202"/>
                  </a:cubicBezTo>
                  <a:cubicBezTo>
                    <a:pt x="4827" y="6225"/>
                    <a:pt x="4867" y="6234"/>
                    <a:pt x="4903" y="6234"/>
                  </a:cubicBezTo>
                  <a:cubicBezTo>
                    <a:pt x="4972" y="6234"/>
                    <a:pt x="5041" y="6198"/>
                    <a:pt x="5082" y="6133"/>
                  </a:cubicBezTo>
                  <a:cubicBezTo>
                    <a:pt x="5186" y="5959"/>
                    <a:pt x="5276" y="5778"/>
                    <a:pt x="5349" y="5591"/>
                  </a:cubicBezTo>
                  <a:lnTo>
                    <a:pt x="5771" y="5959"/>
                  </a:lnTo>
                  <a:cubicBezTo>
                    <a:pt x="5809" y="5993"/>
                    <a:pt x="5856" y="6010"/>
                    <a:pt x="5908" y="6010"/>
                  </a:cubicBezTo>
                  <a:lnTo>
                    <a:pt x="6848" y="6010"/>
                  </a:lnTo>
                  <a:cubicBezTo>
                    <a:pt x="6943" y="6465"/>
                    <a:pt x="7349" y="6806"/>
                    <a:pt x="7832" y="6806"/>
                  </a:cubicBezTo>
                  <a:cubicBezTo>
                    <a:pt x="7857" y="6806"/>
                    <a:pt x="7883" y="6805"/>
                    <a:pt x="7908" y="6803"/>
                  </a:cubicBezTo>
                  <a:cubicBezTo>
                    <a:pt x="8399" y="6763"/>
                    <a:pt x="8797" y="6365"/>
                    <a:pt x="8830" y="5874"/>
                  </a:cubicBezTo>
                  <a:cubicBezTo>
                    <a:pt x="8870" y="5287"/>
                    <a:pt x="8406" y="4798"/>
                    <a:pt x="7828" y="4798"/>
                  </a:cubicBezTo>
                  <a:cubicBezTo>
                    <a:pt x="7345" y="4798"/>
                    <a:pt x="6944" y="5140"/>
                    <a:pt x="6845" y="5595"/>
                  </a:cubicBezTo>
                  <a:lnTo>
                    <a:pt x="5979" y="5595"/>
                  </a:lnTo>
                  <a:lnTo>
                    <a:pt x="5474" y="5153"/>
                  </a:lnTo>
                  <a:cubicBezTo>
                    <a:pt x="5526" y="4925"/>
                    <a:pt x="5553" y="4687"/>
                    <a:pt x="5553" y="4450"/>
                  </a:cubicBezTo>
                  <a:cubicBezTo>
                    <a:pt x="5553" y="4206"/>
                    <a:pt x="5526" y="3972"/>
                    <a:pt x="5474" y="3747"/>
                  </a:cubicBezTo>
                  <a:lnTo>
                    <a:pt x="5979" y="3307"/>
                  </a:lnTo>
                  <a:lnTo>
                    <a:pt x="6843" y="3307"/>
                  </a:lnTo>
                  <a:cubicBezTo>
                    <a:pt x="6940" y="3754"/>
                    <a:pt x="7342" y="4094"/>
                    <a:pt x="7820" y="4094"/>
                  </a:cubicBezTo>
                  <a:cubicBezTo>
                    <a:pt x="7848" y="4094"/>
                    <a:pt x="7875" y="4093"/>
                    <a:pt x="7904" y="4090"/>
                  </a:cubicBezTo>
                  <a:cubicBezTo>
                    <a:pt x="8395" y="4050"/>
                    <a:pt x="8788" y="3653"/>
                    <a:pt x="8823" y="3159"/>
                  </a:cubicBezTo>
                  <a:cubicBezTo>
                    <a:pt x="8866" y="2574"/>
                    <a:pt x="8399" y="2085"/>
                    <a:pt x="7821" y="2085"/>
                  </a:cubicBezTo>
                  <a:cubicBezTo>
                    <a:pt x="7339" y="2085"/>
                    <a:pt x="6935" y="2429"/>
                    <a:pt x="6839" y="2887"/>
                  </a:cubicBezTo>
                  <a:lnTo>
                    <a:pt x="5910" y="2887"/>
                  </a:lnTo>
                  <a:cubicBezTo>
                    <a:pt x="5861" y="2887"/>
                    <a:pt x="5809" y="2907"/>
                    <a:pt x="5774" y="2936"/>
                  </a:cubicBezTo>
                  <a:lnTo>
                    <a:pt x="5352" y="3304"/>
                  </a:lnTo>
                  <a:cubicBezTo>
                    <a:pt x="5068" y="2563"/>
                    <a:pt x="4517" y="1954"/>
                    <a:pt x="3818" y="1594"/>
                  </a:cubicBezTo>
                  <a:lnTo>
                    <a:pt x="4200" y="1213"/>
                  </a:lnTo>
                  <a:lnTo>
                    <a:pt x="5075" y="1213"/>
                  </a:lnTo>
                  <a:cubicBezTo>
                    <a:pt x="5170" y="1667"/>
                    <a:pt x="5577" y="2008"/>
                    <a:pt x="6059" y="2008"/>
                  </a:cubicBezTo>
                  <a:cubicBezTo>
                    <a:pt x="6085" y="2008"/>
                    <a:pt x="6110" y="2007"/>
                    <a:pt x="6135" y="2005"/>
                  </a:cubicBezTo>
                  <a:cubicBezTo>
                    <a:pt x="6627" y="1965"/>
                    <a:pt x="7024" y="1568"/>
                    <a:pt x="7057" y="1076"/>
                  </a:cubicBezTo>
                  <a:cubicBezTo>
                    <a:pt x="7100" y="489"/>
                    <a:pt x="6633" y="0"/>
                    <a:pt x="60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8"/>
            <p:cNvSpPr/>
            <p:nvPr/>
          </p:nvSpPr>
          <p:spPr>
            <a:xfrm>
              <a:off x="5461950" y="3211150"/>
              <a:ext cx="99775" cy="32125"/>
            </a:xfrm>
            <a:custGeom>
              <a:avLst/>
              <a:gdLst/>
              <a:ahLst/>
              <a:cxnLst/>
              <a:rect l="l" t="t" r="r" b="b"/>
              <a:pathLst>
                <a:path w="3991" h="1285" extrusionOk="0">
                  <a:moveTo>
                    <a:pt x="208" y="1"/>
                  </a:moveTo>
                  <a:cubicBezTo>
                    <a:pt x="94" y="1"/>
                    <a:pt x="0" y="97"/>
                    <a:pt x="0" y="211"/>
                  </a:cubicBezTo>
                  <a:lnTo>
                    <a:pt x="0" y="1075"/>
                  </a:lnTo>
                  <a:cubicBezTo>
                    <a:pt x="0" y="1191"/>
                    <a:pt x="94" y="1285"/>
                    <a:pt x="208" y="1285"/>
                  </a:cubicBezTo>
                  <a:lnTo>
                    <a:pt x="784" y="1285"/>
                  </a:lnTo>
                  <a:cubicBezTo>
                    <a:pt x="889" y="1285"/>
                    <a:pt x="987" y="1206"/>
                    <a:pt x="998" y="1102"/>
                  </a:cubicBezTo>
                  <a:cubicBezTo>
                    <a:pt x="1016" y="972"/>
                    <a:pt x="916" y="867"/>
                    <a:pt x="793" y="867"/>
                  </a:cubicBezTo>
                  <a:lnTo>
                    <a:pt x="418" y="867"/>
                  </a:lnTo>
                  <a:lnTo>
                    <a:pt x="418" y="421"/>
                  </a:lnTo>
                  <a:lnTo>
                    <a:pt x="3573" y="421"/>
                  </a:lnTo>
                  <a:lnTo>
                    <a:pt x="3573" y="867"/>
                  </a:lnTo>
                  <a:lnTo>
                    <a:pt x="1764" y="867"/>
                  </a:lnTo>
                  <a:cubicBezTo>
                    <a:pt x="1657" y="867"/>
                    <a:pt x="1559" y="945"/>
                    <a:pt x="1548" y="1050"/>
                  </a:cubicBezTo>
                  <a:cubicBezTo>
                    <a:pt x="1532" y="1180"/>
                    <a:pt x="1633" y="1285"/>
                    <a:pt x="1755" y="1285"/>
                  </a:cubicBezTo>
                  <a:lnTo>
                    <a:pt x="3780" y="1285"/>
                  </a:lnTo>
                  <a:cubicBezTo>
                    <a:pt x="3896" y="1285"/>
                    <a:pt x="3990" y="1191"/>
                    <a:pt x="3990" y="1075"/>
                  </a:cubicBezTo>
                  <a:lnTo>
                    <a:pt x="3990" y="211"/>
                  </a:lnTo>
                  <a:cubicBezTo>
                    <a:pt x="3990" y="97"/>
                    <a:pt x="3896" y="1"/>
                    <a:pt x="37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8"/>
            <p:cNvSpPr/>
            <p:nvPr/>
          </p:nvSpPr>
          <p:spPr>
            <a:xfrm>
              <a:off x="5461400" y="3266300"/>
              <a:ext cx="59300" cy="10475"/>
            </a:xfrm>
            <a:custGeom>
              <a:avLst/>
              <a:gdLst/>
              <a:ahLst/>
              <a:cxnLst/>
              <a:rect l="l" t="t" r="r" b="b"/>
              <a:pathLst>
                <a:path w="2372" h="419" extrusionOk="0">
                  <a:moveTo>
                    <a:pt x="230" y="1"/>
                  </a:moveTo>
                  <a:cubicBezTo>
                    <a:pt x="125" y="1"/>
                    <a:pt x="27" y="79"/>
                    <a:pt x="16" y="184"/>
                  </a:cubicBezTo>
                  <a:cubicBezTo>
                    <a:pt x="0" y="313"/>
                    <a:pt x="96" y="418"/>
                    <a:pt x="223" y="418"/>
                  </a:cubicBezTo>
                  <a:lnTo>
                    <a:pt x="2139" y="418"/>
                  </a:lnTo>
                  <a:cubicBezTo>
                    <a:pt x="2246" y="418"/>
                    <a:pt x="2344" y="340"/>
                    <a:pt x="2353" y="235"/>
                  </a:cubicBezTo>
                  <a:cubicBezTo>
                    <a:pt x="2371" y="106"/>
                    <a:pt x="2271" y="1"/>
                    <a:pt x="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8"/>
            <p:cNvSpPr/>
            <p:nvPr/>
          </p:nvSpPr>
          <p:spPr>
            <a:xfrm>
              <a:off x="5461400" y="3284450"/>
              <a:ext cx="59300" cy="10450"/>
            </a:xfrm>
            <a:custGeom>
              <a:avLst/>
              <a:gdLst/>
              <a:ahLst/>
              <a:cxnLst/>
              <a:rect l="l" t="t" r="r" b="b"/>
              <a:pathLst>
                <a:path w="2372" h="418" extrusionOk="0">
                  <a:moveTo>
                    <a:pt x="230" y="0"/>
                  </a:moveTo>
                  <a:cubicBezTo>
                    <a:pt x="125" y="0"/>
                    <a:pt x="27" y="78"/>
                    <a:pt x="16" y="183"/>
                  </a:cubicBezTo>
                  <a:cubicBezTo>
                    <a:pt x="0" y="313"/>
                    <a:pt x="96" y="418"/>
                    <a:pt x="223" y="418"/>
                  </a:cubicBezTo>
                  <a:lnTo>
                    <a:pt x="2139" y="418"/>
                  </a:lnTo>
                  <a:cubicBezTo>
                    <a:pt x="2246" y="418"/>
                    <a:pt x="2344" y="340"/>
                    <a:pt x="2353" y="235"/>
                  </a:cubicBezTo>
                  <a:cubicBezTo>
                    <a:pt x="2371" y="105"/>
                    <a:pt x="2271"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8"/>
            <p:cNvSpPr/>
            <p:nvPr/>
          </p:nvSpPr>
          <p:spPr>
            <a:xfrm>
              <a:off x="5461400" y="3302575"/>
              <a:ext cx="38150" cy="10475"/>
            </a:xfrm>
            <a:custGeom>
              <a:avLst/>
              <a:gdLst/>
              <a:ahLst/>
              <a:cxnLst/>
              <a:rect l="l" t="t" r="r" b="b"/>
              <a:pathLst>
                <a:path w="1526" h="419" extrusionOk="0">
                  <a:moveTo>
                    <a:pt x="230" y="1"/>
                  </a:moveTo>
                  <a:cubicBezTo>
                    <a:pt x="125" y="1"/>
                    <a:pt x="27" y="79"/>
                    <a:pt x="16" y="184"/>
                  </a:cubicBezTo>
                  <a:cubicBezTo>
                    <a:pt x="0" y="313"/>
                    <a:pt x="96" y="418"/>
                    <a:pt x="223" y="418"/>
                  </a:cubicBezTo>
                  <a:lnTo>
                    <a:pt x="1293" y="418"/>
                  </a:lnTo>
                  <a:cubicBezTo>
                    <a:pt x="1400" y="418"/>
                    <a:pt x="1498" y="340"/>
                    <a:pt x="1509" y="235"/>
                  </a:cubicBezTo>
                  <a:cubicBezTo>
                    <a:pt x="1525" y="106"/>
                    <a:pt x="1425" y="1"/>
                    <a:pt x="13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8"/>
            <p:cNvSpPr/>
            <p:nvPr/>
          </p:nvSpPr>
          <p:spPr>
            <a:xfrm>
              <a:off x="5461400" y="3320725"/>
              <a:ext cx="59300" cy="10450"/>
            </a:xfrm>
            <a:custGeom>
              <a:avLst/>
              <a:gdLst/>
              <a:ahLst/>
              <a:cxnLst/>
              <a:rect l="l" t="t" r="r" b="b"/>
              <a:pathLst>
                <a:path w="2372" h="418" extrusionOk="0">
                  <a:moveTo>
                    <a:pt x="230" y="0"/>
                  </a:moveTo>
                  <a:cubicBezTo>
                    <a:pt x="125" y="0"/>
                    <a:pt x="27" y="79"/>
                    <a:pt x="16" y="184"/>
                  </a:cubicBezTo>
                  <a:cubicBezTo>
                    <a:pt x="0" y="313"/>
                    <a:pt x="96" y="418"/>
                    <a:pt x="223" y="418"/>
                  </a:cubicBezTo>
                  <a:lnTo>
                    <a:pt x="2139" y="418"/>
                  </a:lnTo>
                  <a:cubicBezTo>
                    <a:pt x="2246" y="418"/>
                    <a:pt x="2344" y="340"/>
                    <a:pt x="2353" y="235"/>
                  </a:cubicBezTo>
                  <a:cubicBezTo>
                    <a:pt x="2371" y="105"/>
                    <a:pt x="2271"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8"/>
            <p:cNvSpPr/>
            <p:nvPr/>
          </p:nvSpPr>
          <p:spPr>
            <a:xfrm>
              <a:off x="5461400" y="3338875"/>
              <a:ext cx="59300" cy="10450"/>
            </a:xfrm>
            <a:custGeom>
              <a:avLst/>
              <a:gdLst/>
              <a:ahLst/>
              <a:cxnLst/>
              <a:rect l="l" t="t" r="r" b="b"/>
              <a:pathLst>
                <a:path w="2372" h="418" extrusionOk="0">
                  <a:moveTo>
                    <a:pt x="230" y="0"/>
                  </a:moveTo>
                  <a:cubicBezTo>
                    <a:pt x="125" y="0"/>
                    <a:pt x="27" y="78"/>
                    <a:pt x="16" y="183"/>
                  </a:cubicBezTo>
                  <a:cubicBezTo>
                    <a:pt x="0" y="313"/>
                    <a:pt x="96" y="418"/>
                    <a:pt x="223" y="418"/>
                  </a:cubicBezTo>
                  <a:lnTo>
                    <a:pt x="2139" y="418"/>
                  </a:lnTo>
                  <a:cubicBezTo>
                    <a:pt x="2246" y="418"/>
                    <a:pt x="2344" y="339"/>
                    <a:pt x="2353" y="235"/>
                  </a:cubicBezTo>
                  <a:cubicBezTo>
                    <a:pt x="2371" y="105"/>
                    <a:pt x="2271"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8"/>
            <p:cNvSpPr/>
            <p:nvPr/>
          </p:nvSpPr>
          <p:spPr>
            <a:xfrm>
              <a:off x="5461400" y="3357000"/>
              <a:ext cx="49200" cy="10475"/>
            </a:xfrm>
            <a:custGeom>
              <a:avLst/>
              <a:gdLst/>
              <a:ahLst/>
              <a:cxnLst/>
              <a:rect l="l" t="t" r="r" b="b"/>
              <a:pathLst>
                <a:path w="1968" h="419" extrusionOk="0">
                  <a:moveTo>
                    <a:pt x="230" y="1"/>
                  </a:moveTo>
                  <a:cubicBezTo>
                    <a:pt x="125" y="1"/>
                    <a:pt x="27" y="79"/>
                    <a:pt x="16" y="184"/>
                  </a:cubicBezTo>
                  <a:cubicBezTo>
                    <a:pt x="0" y="313"/>
                    <a:pt x="96" y="418"/>
                    <a:pt x="223" y="418"/>
                  </a:cubicBezTo>
                  <a:lnTo>
                    <a:pt x="1735" y="418"/>
                  </a:lnTo>
                  <a:cubicBezTo>
                    <a:pt x="1842" y="418"/>
                    <a:pt x="1938" y="340"/>
                    <a:pt x="1949" y="235"/>
                  </a:cubicBezTo>
                  <a:cubicBezTo>
                    <a:pt x="1967" y="106"/>
                    <a:pt x="1867" y="1"/>
                    <a:pt x="17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8"/>
            <p:cNvSpPr/>
            <p:nvPr/>
          </p:nvSpPr>
          <p:spPr>
            <a:xfrm>
              <a:off x="5461400" y="3375150"/>
              <a:ext cx="59300" cy="10450"/>
            </a:xfrm>
            <a:custGeom>
              <a:avLst/>
              <a:gdLst/>
              <a:ahLst/>
              <a:cxnLst/>
              <a:rect l="l" t="t" r="r" b="b"/>
              <a:pathLst>
                <a:path w="2372" h="418" extrusionOk="0">
                  <a:moveTo>
                    <a:pt x="230" y="0"/>
                  </a:moveTo>
                  <a:cubicBezTo>
                    <a:pt x="125" y="0"/>
                    <a:pt x="27" y="78"/>
                    <a:pt x="16" y="183"/>
                  </a:cubicBezTo>
                  <a:cubicBezTo>
                    <a:pt x="0" y="313"/>
                    <a:pt x="96" y="418"/>
                    <a:pt x="223" y="418"/>
                  </a:cubicBezTo>
                  <a:lnTo>
                    <a:pt x="2139" y="418"/>
                  </a:lnTo>
                  <a:cubicBezTo>
                    <a:pt x="2246" y="418"/>
                    <a:pt x="2344" y="340"/>
                    <a:pt x="2353" y="235"/>
                  </a:cubicBezTo>
                  <a:cubicBezTo>
                    <a:pt x="2371" y="105"/>
                    <a:pt x="2271"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8"/>
            <p:cNvSpPr/>
            <p:nvPr/>
          </p:nvSpPr>
          <p:spPr>
            <a:xfrm>
              <a:off x="5461400" y="3393275"/>
              <a:ext cx="31675" cy="10475"/>
            </a:xfrm>
            <a:custGeom>
              <a:avLst/>
              <a:gdLst/>
              <a:ahLst/>
              <a:cxnLst/>
              <a:rect l="l" t="t" r="r" b="b"/>
              <a:pathLst>
                <a:path w="1267" h="419" extrusionOk="0">
                  <a:moveTo>
                    <a:pt x="230" y="1"/>
                  </a:moveTo>
                  <a:cubicBezTo>
                    <a:pt x="125" y="1"/>
                    <a:pt x="27" y="79"/>
                    <a:pt x="16" y="184"/>
                  </a:cubicBezTo>
                  <a:cubicBezTo>
                    <a:pt x="0" y="313"/>
                    <a:pt x="96" y="418"/>
                    <a:pt x="223" y="418"/>
                  </a:cubicBezTo>
                  <a:lnTo>
                    <a:pt x="1034" y="418"/>
                  </a:lnTo>
                  <a:cubicBezTo>
                    <a:pt x="1141" y="418"/>
                    <a:pt x="1239" y="340"/>
                    <a:pt x="1250" y="235"/>
                  </a:cubicBezTo>
                  <a:cubicBezTo>
                    <a:pt x="1266" y="106"/>
                    <a:pt x="1166" y="1"/>
                    <a:pt x="10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7" name="Google Shape;2837;p48"/>
          <p:cNvGrpSpPr/>
          <p:nvPr/>
        </p:nvGrpSpPr>
        <p:grpSpPr>
          <a:xfrm>
            <a:off x="5464183" y="3967213"/>
            <a:ext cx="357350" cy="357175"/>
            <a:chOff x="5424225" y="3848025"/>
            <a:chExt cx="357350" cy="357175"/>
          </a:xfrm>
        </p:grpSpPr>
        <p:sp>
          <p:nvSpPr>
            <p:cNvPr id="2838" name="Google Shape;2838;p48"/>
            <p:cNvSpPr/>
            <p:nvPr/>
          </p:nvSpPr>
          <p:spPr>
            <a:xfrm>
              <a:off x="5424225" y="4033825"/>
              <a:ext cx="357350" cy="171375"/>
            </a:xfrm>
            <a:custGeom>
              <a:avLst/>
              <a:gdLst/>
              <a:ahLst/>
              <a:cxnLst/>
              <a:rect l="l" t="t" r="r" b="b"/>
              <a:pathLst>
                <a:path w="14294" h="6855" extrusionOk="0">
                  <a:moveTo>
                    <a:pt x="209" y="1"/>
                  </a:moveTo>
                  <a:cubicBezTo>
                    <a:pt x="93" y="1"/>
                    <a:pt x="0" y="94"/>
                    <a:pt x="0" y="211"/>
                  </a:cubicBezTo>
                  <a:lnTo>
                    <a:pt x="0" y="6634"/>
                  </a:lnTo>
                  <a:cubicBezTo>
                    <a:pt x="0" y="6754"/>
                    <a:pt x="98" y="6855"/>
                    <a:pt x="221" y="6855"/>
                  </a:cubicBezTo>
                  <a:lnTo>
                    <a:pt x="14073" y="6855"/>
                  </a:lnTo>
                  <a:cubicBezTo>
                    <a:pt x="14193" y="6855"/>
                    <a:pt x="14294" y="6757"/>
                    <a:pt x="14294" y="6634"/>
                  </a:cubicBezTo>
                  <a:lnTo>
                    <a:pt x="14294" y="4401"/>
                  </a:lnTo>
                  <a:cubicBezTo>
                    <a:pt x="14291" y="4386"/>
                    <a:pt x="14282" y="4365"/>
                    <a:pt x="14265" y="4348"/>
                  </a:cubicBezTo>
                  <a:cubicBezTo>
                    <a:pt x="14203" y="4289"/>
                    <a:pt x="14139" y="4265"/>
                    <a:pt x="14080" y="4265"/>
                  </a:cubicBezTo>
                  <a:cubicBezTo>
                    <a:pt x="13964" y="4265"/>
                    <a:pt x="13872" y="4358"/>
                    <a:pt x="13872" y="4475"/>
                  </a:cubicBezTo>
                  <a:lnTo>
                    <a:pt x="13872" y="6364"/>
                  </a:lnTo>
                  <a:cubicBezTo>
                    <a:pt x="13872" y="6402"/>
                    <a:pt x="13838" y="6435"/>
                    <a:pt x="13800" y="6435"/>
                  </a:cubicBezTo>
                  <a:lnTo>
                    <a:pt x="491" y="6435"/>
                  </a:lnTo>
                  <a:cubicBezTo>
                    <a:pt x="453" y="6435"/>
                    <a:pt x="420" y="6402"/>
                    <a:pt x="420" y="6364"/>
                  </a:cubicBezTo>
                  <a:lnTo>
                    <a:pt x="420" y="139"/>
                  </a:lnTo>
                  <a:cubicBezTo>
                    <a:pt x="420" y="117"/>
                    <a:pt x="411" y="99"/>
                    <a:pt x="395" y="83"/>
                  </a:cubicBezTo>
                  <a:cubicBezTo>
                    <a:pt x="333" y="25"/>
                    <a:pt x="268"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8"/>
            <p:cNvSpPr/>
            <p:nvPr/>
          </p:nvSpPr>
          <p:spPr>
            <a:xfrm>
              <a:off x="5424275" y="3848025"/>
              <a:ext cx="357250" cy="278250"/>
            </a:xfrm>
            <a:custGeom>
              <a:avLst/>
              <a:gdLst/>
              <a:ahLst/>
              <a:cxnLst/>
              <a:rect l="l" t="t" r="r" b="b"/>
              <a:pathLst>
                <a:path w="14290" h="11130" extrusionOk="0">
                  <a:moveTo>
                    <a:pt x="219" y="0"/>
                  </a:moveTo>
                  <a:cubicBezTo>
                    <a:pt x="99" y="0"/>
                    <a:pt x="0" y="98"/>
                    <a:pt x="0" y="221"/>
                  </a:cubicBezTo>
                  <a:lnTo>
                    <a:pt x="0" y="6716"/>
                  </a:lnTo>
                  <a:cubicBezTo>
                    <a:pt x="0" y="6738"/>
                    <a:pt x="7" y="6756"/>
                    <a:pt x="25" y="6772"/>
                  </a:cubicBezTo>
                  <a:cubicBezTo>
                    <a:pt x="86" y="6830"/>
                    <a:pt x="151" y="6854"/>
                    <a:pt x="210" y="6854"/>
                  </a:cubicBezTo>
                  <a:cubicBezTo>
                    <a:pt x="325" y="6854"/>
                    <a:pt x="418" y="6761"/>
                    <a:pt x="418" y="6645"/>
                  </a:cubicBezTo>
                  <a:lnTo>
                    <a:pt x="418" y="2653"/>
                  </a:lnTo>
                  <a:lnTo>
                    <a:pt x="13870" y="2653"/>
                  </a:lnTo>
                  <a:lnTo>
                    <a:pt x="13870" y="10991"/>
                  </a:lnTo>
                  <a:cubicBezTo>
                    <a:pt x="13870" y="11014"/>
                    <a:pt x="13879" y="11032"/>
                    <a:pt x="13894" y="11047"/>
                  </a:cubicBezTo>
                  <a:cubicBezTo>
                    <a:pt x="13956" y="11106"/>
                    <a:pt x="14022" y="11130"/>
                    <a:pt x="14081" y="11130"/>
                  </a:cubicBezTo>
                  <a:cubicBezTo>
                    <a:pt x="14197" y="11130"/>
                    <a:pt x="14289" y="11037"/>
                    <a:pt x="14289" y="10920"/>
                  </a:cubicBezTo>
                  <a:lnTo>
                    <a:pt x="14289" y="221"/>
                  </a:lnTo>
                  <a:cubicBezTo>
                    <a:pt x="14289" y="98"/>
                    <a:pt x="14191" y="0"/>
                    <a:pt x="14068" y="0"/>
                  </a:cubicBezTo>
                  <a:lnTo>
                    <a:pt x="3153" y="0"/>
                  </a:lnTo>
                  <a:cubicBezTo>
                    <a:pt x="3131" y="0"/>
                    <a:pt x="3111" y="9"/>
                    <a:pt x="3097" y="25"/>
                  </a:cubicBezTo>
                  <a:cubicBezTo>
                    <a:pt x="2925" y="208"/>
                    <a:pt x="3048" y="420"/>
                    <a:pt x="3222" y="420"/>
                  </a:cubicBezTo>
                  <a:lnTo>
                    <a:pt x="13660" y="420"/>
                  </a:lnTo>
                  <a:cubicBezTo>
                    <a:pt x="13776" y="420"/>
                    <a:pt x="13870" y="514"/>
                    <a:pt x="13870" y="628"/>
                  </a:cubicBezTo>
                  <a:lnTo>
                    <a:pt x="13870" y="2233"/>
                  </a:lnTo>
                  <a:lnTo>
                    <a:pt x="418" y="2233"/>
                  </a:lnTo>
                  <a:lnTo>
                    <a:pt x="418" y="491"/>
                  </a:lnTo>
                  <a:cubicBezTo>
                    <a:pt x="418" y="453"/>
                    <a:pt x="451" y="420"/>
                    <a:pt x="492" y="420"/>
                  </a:cubicBezTo>
                  <a:lnTo>
                    <a:pt x="2316" y="420"/>
                  </a:lnTo>
                  <a:cubicBezTo>
                    <a:pt x="2338" y="420"/>
                    <a:pt x="2358" y="411"/>
                    <a:pt x="2372" y="393"/>
                  </a:cubicBezTo>
                  <a:cubicBezTo>
                    <a:pt x="2546" y="212"/>
                    <a:pt x="2423" y="0"/>
                    <a:pt x="22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8"/>
            <p:cNvSpPr/>
            <p:nvPr/>
          </p:nvSpPr>
          <p:spPr>
            <a:xfrm>
              <a:off x="5441700" y="3865325"/>
              <a:ext cx="31425" cy="31450"/>
            </a:xfrm>
            <a:custGeom>
              <a:avLst/>
              <a:gdLst/>
              <a:ahLst/>
              <a:cxnLst/>
              <a:rect l="l" t="t" r="r" b="b"/>
              <a:pathLst>
                <a:path w="1257" h="1258" extrusionOk="0">
                  <a:moveTo>
                    <a:pt x="627" y="420"/>
                  </a:moveTo>
                  <a:cubicBezTo>
                    <a:pt x="743" y="420"/>
                    <a:pt x="837" y="514"/>
                    <a:pt x="837" y="628"/>
                  </a:cubicBezTo>
                  <a:cubicBezTo>
                    <a:pt x="837" y="744"/>
                    <a:pt x="743" y="838"/>
                    <a:pt x="627" y="838"/>
                  </a:cubicBezTo>
                  <a:cubicBezTo>
                    <a:pt x="514" y="838"/>
                    <a:pt x="420" y="744"/>
                    <a:pt x="420" y="628"/>
                  </a:cubicBezTo>
                  <a:cubicBezTo>
                    <a:pt x="420" y="514"/>
                    <a:pt x="514" y="420"/>
                    <a:pt x="627" y="420"/>
                  </a:cubicBezTo>
                  <a:close/>
                  <a:moveTo>
                    <a:pt x="627" y="0"/>
                  </a:moveTo>
                  <a:cubicBezTo>
                    <a:pt x="281" y="0"/>
                    <a:pt x="0" y="282"/>
                    <a:pt x="0" y="628"/>
                  </a:cubicBezTo>
                  <a:cubicBezTo>
                    <a:pt x="0" y="974"/>
                    <a:pt x="281" y="1257"/>
                    <a:pt x="627" y="1257"/>
                  </a:cubicBezTo>
                  <a:cubicBezTo>
                    <a:pt x="973" y="1257"/>
                    <a:pt x="1257" y="974"/>
                    <a:pt x="1257" y="628"/>
                  </a:cubicBezTo>
                  <a:cubicBezTo>
                    <a:pt x="1257" y="282"/>
                    <a:pt x="973"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8"/>
            <p:cNvSpPr/>
            <p:nvPr/>
          </p:nvSpPr>
          <p:spPr>
            <a:xfrm>
              <a:off x="5480750" y="3865325"/>
              <a:ext cx="31450" cy="31450"/>
            </a:xfrm>
            <a:custGeom>
              <a:avLst/>
              <a:gdLst/>
              <a:ahLst/>
              <a:cxnLst/>
              <a:rect l="l" t="t" r="r" b="b"/>
              <a:pathLst>
                <a:path w="1258" h="1258" extrusionOk="0">
                  <a:moveTo>
                    <a:pt x="628" y="420"/>
                  </a:moveTo>
                  <a:cubicBezTo>
                    <a:pt x="744" y="420"/>
                    <a:pt x="838" y="514"/>
                    <a:pt x="838" y="628"/>
                  </a:cubicBezTo>
                  <a:cubicBezTo>
                    <a:pt x="838" y="744"/>
                    <a:pt x="744" y="838"/>
                    <a:pt x="628" y="838"/>
                  </a:cubicBezTo>
                  <a:cubicBezTo>
                    <a:pt x="514" y="838"/>
                    <a:pt x="421" y="744"/>
                    <a:pt x="421" y="628"/>
                  </a:cubicBezTo>
                  <a:cubicBezTo>
                    <a:pt x="421" y="514"/>
                    <a:pt x="514" y="420"/>
                    <a:pt x="628" y="420"/>
                  </a:cubicBezTo>
                  <a:close/>
                  <a:moveTo>
                    <a:pt x="628" y="0"/>
                  </a:moveTo>
                  <a:cubicBezTo>
                    <a:pt x="282" y="0"/>
                    <a:pt x="1" y="282"/>
                    <a:pt x="1" y="628"/>
                  </a:cubicBezTo>
                  <a:cubicBezTo>
                    <a:pt x="1" y="974"/>
                    <a:pt x="282" y="1257"/>
                    <a:pt x="628" y="1257"/>
                  </a:cubicBezTo>
                  <a:cubicBezTo>
                    <a:pt x="974" y="1257"/>
                    <a:pt x="1258" y="974"/>
                    <a:pt x="1258" y="628"/>
                  </a:cubicBezTo>
                  <a:cubicBezTo>
                    <a:pt x="1258"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8"/>
            <p:cNvSpPr/>
            <p:nvPr/>
          </p:nvSpPr>
          <p:spPr>
            <a:xfrm>
              <a:off x="5519825" y="3865325"/>
              <a:ext cx="31450" cy="31450"/>
            </a:xfrm>
            <a:custGeom>
              <a:avLst/>
              <a:gdLst/>
              <a:ahLst/>
              <a:cxnLst/>
              <a:rect l="l" t="t" r="r" b="b"/>
              <a:pathLst>
                <a:path w="1258" h="1258" extrusionOk="0">
                  <a:moveTo>
                    <a:pt x="628" y="420"/>
                  </a:moveTo>
                  <a:cubicBezTo>
                    <a:pt x="744" y="420"/>
                    <a:pt x="838" y="514"/>
                    <a:pt x="838" y="628"/>
                  </a:cubicBezTo>
                  <a:cubicBezTo>
                    <a:pt x="838" y="744"/>
                    <a:pt x="744" y="838"/>
                    <a:pt x="628" y="838"/>
                  </a:cubicBezTo>
                  <a:cubicBezTo>
                    <a:pt x="514" y="838"/>
                    <a:pt x="420" y="744"/>
                    <a:pt x="420" y="628"/>
                  </a:cubicBezTo>
                  <a:cubicBezTo>
                    <a:pt x="420" y="514"/>
                    <a:pt x="514" y="420"/>
                    <a:pt x="628" y="420"/>
                  </a:cubicBezTo>
                  <a:close/>
                  <a:moveTo>
                    <a:pt x="628" y="0"/>
                  </a:moveTo>
                  <a:cubicBezTo>
                    <a:pt x="282" y="0"/>
                    <a:pt x="1" y="282"/>
                    <a:pt x="1" y="628"/>
                  </a:cubicBezTo>
                  <a:cubicBezTo>
                    <a:pt x="1" y="974"/>
                    <a:pt x="282" y="1257"/>
                    <a:pt x="628" y="1257"/>
                  </a:cubicBezTo>
                  <a:cubicBezTo>
                    <a:pt x="974" y="1257"/>
                    <a:pt x="1258" y="974"/>
                    <a:pt x="1258" y="628"/>
                  </a:cubicBezTo>
                  <a:cubicBezTo>
                    <a:pt x="1258"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8"/>
            <p:cNvSpPr/>
            <p:nvPr/>
          </p:nvSpPr>
          <p:spPr>
            <a:xfrm>
              <a:off x="5475175" y="3926825"/>
              <a:ext cx="255375" cy="256125"/>
            </a:xfrm>
            <a:custGeom>
              <a:avLst/>
              <a:gdLst/>
              <a:ahLst/>
              <a:cxnLst/>
              <a:rect l="l" t="t" r="r" b="b"/>
              <a:pathLst>
                <a:path w="10215" h="10245" extrusionOk="0">
                  <a:moveTo>
                    <a:pt x="1843" y="499"/>
                  </a:moveTo>
                  <a:cubicBezTo>
                    <a:pt x="1956" y="499"/>
                    <a:pt x="2052" y="592"/>
                    <a:pt x="2052" y="708"/>
                  </a:cubicBezTo>
                  <a:cubicBezTo>
                    <a:pt x="2052" y="822"/>
                    <a:pt x="1956" y="918"/>
                    <a:pt x="1843" y="918"/>
                  </a:cubicBezTo>
                  <a:cubicBezTo>
                    <a:pt x="1729" y="918"/>
                    <a:pt x="1633" y="822"/>
                    <a:pt x="1633" y="708"/>
                  </a:cubicBezTo>
                  <a:cubicBezTo>
                    <a:pt x="1633" y="592"/>
                    <a:pt x="1729" y="499"/>
                    <a:pt x="1843" y="499"/>
                  </a:cubicBezTo>
                  <a:close/>
                  <a:moveTo>
                    <a:pt x="8373" y="499"/>
                  </a:moveTo>
                  <a:cubicBezTo>
                    <a:pt x="8487" y="499"/>
                    <a:pt x="8583" y="592"/>
                    <a:pt x="8583" y="708"/>
                  </a:cubicBezTo>
                  <a:cubicBezTo>
                    <a:pt x="8583" y="822"/>
                    <a:pt x="8487" y="918"/>
                    <a:pt x="8373" y="918"/>
                  </a:cubicBezTo>
                  <a:cubicBezTo>
                    <a:pt x="8259" y="918"/>
                    <a:pt x="8163" y="822"/>
                    <a:pt x="8163" y="708"/>
                  </a:cubicBezTo>
                  <a:cubicBezTo>
                    <a:pt x="8163" y="595"/>
                    <a:pt x="8259" y="499"/>
                    <a:pt x="8373" y="499"/>
                  </a:cubicBezTo>
                  <a:close/>
                  <a:moveTo>
                    <a:pt x="5388" y="420"/>
                  </a:moveTo>
                  <a:lnTo>
                    <a:pt x="5388" y="979"/>
                  </a:lnTo>
                  <a:lnTo>
                    <a:pt x="4830" y="979"/>
                  </a:lnTo>
                  <a:lnTo>
                    <a:pt x="4830" y="420"/>
                  </a:lnTo>
                  <a:close/>
                  <a:moveTo>
                    <a:pt x="699" y="1644"/>
                  </a:moveTo>
                  <a:cubicBezTo>
                    <a:pt x="813" y="1644"/>
                    <a:pt x="907" y="1738"/>
                    <a:pt x="907" y="1852"/>
                  </a:cubicBezTo>
                  <a:cubicBezTo>
                    <a:pt x="907" y="1968"/>
                    <a:pt x="813" y="2061"/>
                    <a:pt x="699" y="2061"/>
                  </a:cubicBezTo>
                  <a:cubicBezTo>
                    <a:pt x="583" y="2061"/>
                    <a:pt x="490" y="1968"/>
                    <a:pt x="490" y="1852"/>
                  </a:cubicBezTo>
                  <a:cubicBezTo>
                    <a:pt x="490" y="1738"/>
                    <a:pt x="583" y="1644"/>
                    <a:pt x="699" y="1644"/>
                  </a:cubicBezTo>
                  <a:close/>
                  <a:moveTo>
                    <a:pt x="9518" y="1644"/>
                  </a:moveTo>
                  <a:cubicBezTo>
                    <a:pt x="9632" y="1644"/>
                    <a:pt x="9726" y="1738"/>
                    <a:pt x="9726" y="1852"/>
                  </a:cubicBezTo>
                  <a:cubicBezTo>
                    <a:pt x="9726" y="1968"/>
                    <a:pt x="9632" y="2061"/>
                    <a:pt x="9518" y="2061"/>
                  </a:cubicBezTo>
                  <a:cubicBezTo>
                    <a:pt x="9402" y="2061"/>
                    <a:pt x="9309" y="1968"/>
                    <a:pt x="9309" y="1852"/>
                  </a:cubicBezTo>
                  <a:cubicBezTo>
                    <a:pt x="9309" y="1738"/>
                    <a:pt x="9402" y="1644"/>
                    <a:pt x="9518" y="1644"/>
                  </a:cubicBezTo>
                  <a:close/>
                  <a:moveTo>
                    <a:pt x="979" y="4830"/>
                  </a:moveTo>
                  <a:lnTo>
                    <a:pt x="979" y="5388"/>
                  </a:lnTo>
                  <a:lnTo>
                    <a:pt x="420" y="5388"/>
                  </a:lnTo>
                  <a:lnTo>
                    <a:pt x="420" y="4830"/>
                  </a:lnTo>
                  <a:close/>
                  <a:moveTo>
                    <a:pt x="9797" y="4830"/>
                  </a:moveTo>
                  <a:lnTo>
                    <a:pt x="9797" y="5388"/>
                  </a:lnTo>
                  <a:lnTo>
                    <a:pt x="9239" y="5388"/>
                  </a:lnTo>
                  <a:lnTo>
                    <a:pt x="9239" y="4830"/>
                  </a:lnTo>
                  <a:close/>
                  <a:moveTo>
                    <a:pt x="699" y="8174"/>
                  </a:moveTo>
                  <a:cubicBezTo>
                    <a:pt x="813" y="8174"/>
                    <a:pt x="907" y="8268"/>
                    <a:pt x="907" y="8382"/>
                  </a:cubicBezTo>
                  <a:cubicBezTo>
                    <a:pt x="907" y="8498"/>
                    <a:pt x="813" y="8592"/>
                    <a:pt x="699" y="8592"/>
                  </a:cubicBezTo>
                  <a:cubicBezTo>
                    <a:pt x="583" y="8592"/>
                    <a:pt x="490" y="8498"/>
                    <a:pt x="490" y="8382"/>
                  </a:cubicBezTo>
                  <a:cubicBezTo>
                    <a:pt x="490" y="8268"/>
                    <a:pt x="583" y="8174"/>
                    <a:pt x="699" y="8174"/>
                  </a:cubicBezTo>
                  <a:close/>
                  <a:moveTo>
                    <a:pt x="9518" y="8174"/>
                  </a:moveTo>
                  <a:cubicBezTo>
                    <a:pt x="9632" y="8174"/>
                    <a:pt x="9726" y="8268"/>
                    <a:pt x="9726" y="8382"/>
                  </a:cubicBezTo>
                  <a:cubicBezTo>
                    <a:pt x="9726" y="8498"/>
                    <a:pt x="9632" y="8592"/>
                    <a:pt x="9518" y="8592"/>
                  </a:cubicBezTo>
                  <a:cubicBezTo>
                    <a:pt x="9402" y="8592"/>
                    <a:pt x="9309" y="8498"/>
                    <a:pt x="9309" y="8382"/>
                  </a:cubicBezTo>
                  <a:cubicBezTo>
                    <a:pt x="9309" y="8268"/>
                    <a:pt x="9402" y="8174"/>
                    <a:pt x="9518" y="8174"/>
                  </a:cubicBezTo>
                  <a:close/>
                  <a:moveTo>
                    <a:pt x="1843" y="9318"/>
                  </a:moveTo>
                  <a:cubicBezTo>
                    <a:pt x="1956" y="9318"/>
                    <a:pt x="2052" y="9411"/>
                    <a:pt x="2052" y="9527"/>
                  </a:cubicBezTo>
                  <a:cubicBezTo>
                    <a:pt x="2052" y="9641"/>
                    <a:pt x="1956" y="9737"/>
                    <a:pt x="1843" y="9737"/>
                  </a:cubicBezTo>
                  <a:cubicBezTo>
                    <a:pt x="1729" y="9737"/>
                    <a:pt x="1633" y="9641"/>
                    <a:pt x="1633" y="9527"/>
                  </a:cubicBezTo>
                  <a:cubicBezTo>
                    <a:pt x="1633" y="9411"/>
                    <a:pt x="1729" y="9318"/>
                    <a:pt x="1843" y="9318"/>
                  </a:cubicBezTo>
                  <a:close/>
                  <a:moveTo>
                    <a:pt x="8373" y="9318"/>
                  </a:moveTo>
                  <a:cubicBezTo>
                    <a:pt x="8487" y="9318"/>
                    <a:pt x="8583" y="9411"/>
                    <a:pt x="8583" y="9527"/>
                  </a:cubicBezTo>
                  <a:cubicBezTo>
                    <a:pt x="8583" y="9641"/>
                    <a:pt x="8487" y="9737"/>
                    <a:pt x="8373" y="9737"/>
                  </a:cubicBezTo>
                  <a:cubicBezTo>
                    <a:pt x="8259" y="9737"/>
                    <a:pt x="8163" y="9641"/>
                    <a:pt x="8163" y="9527"/>
                  </a:cubicBezTo>
                  <a:cubicBezTo>
                    <a:pt x="8163" y="9414"/>
                    <a:pt x="8259" y="9318"/>
                    <a:pt x="8373" y="9318"/>
                  </a:cubicBezTo>
                  <a:close/>
                  <a:moveTo>
                    <a:pt x="5388" y="9239"/>
                  </a:moveTo>
                  <a:lnTo>
                    <a:pt x="5388" y="9798"/>
                  </a:lnTo>
                  <a:lnTo>
                    <a:pt x="4830" y="9798"/>
                  </a:lnTo>
                  <a:lnTo>
                    <a:pt x="4830" y="9239"/>
                  </a:lnTo>
                  <a:close/>
                  <a:moveTo>
                    <a:pt x="4615" y="1"/>
                  </a:moveTo>
                  <a:cubicBezTo>
                    <a:pt x="4502" y="1"/>
                    <a:pt x="4408" y="97"/>
                    <a:pt x="4408" y="211"/>
                  </a:cubicBezTo>
                  <a:lnTo>
                    <a:pt x="4408" y="503"/>
                  </a:lnTo>
                  <a:lnTo>
                    <a:pt x="2432" y="503"/>
                  </a:lnTo>
                  <a:cubicBezTo>
                    <a:pt x="2432" y="503"/>
                    <a:pt x="2113" y="79"/>
                    <a:pt x="1840" y="79"/>
                  </a:cubicBezTo>
                  <a:cubicBezTo>
                    <a:pt x="1494" y="79"/>
                    <a:pt x="1211" y="362"/>
                    <a:pt x="1211" y="708"/>
                  </a:cubicBezTo>
                  <a:cubicBezTo>
                    <a:pt x="1211" y="1055"/>
                    <a:pt x="1494" y="1336"/>
                    <a:pt x="1840" y="1336"/>
                  </a:cubicBezTo>
                  <a:cubicBezTo>
                    <a:pt x="2113" y="1336"/>
                    <a:pt x="2345" y="1159"/>
                    <a:pt x="2432" y="923"/>
                  </a:cubicBezTo>
                  <a:lnTo>
                    <a:pt x="3184" y="923"/>
                  </a:lnTo>
                  <a:cubicBezTo>
                    <a:pt x="2689" y="1146"/>
                    <a:pt x="2231" y="1461"/>
                    <a:pt x="1840" y="1849"/>
                  </a:cubicBezTo>
                  <a:cubicBezTo>
                    <a:pt x="1450" y="2240"/>
                    <a:pt x="1133" y="2698"/>
                    <a:pt x="918" y="3198"/>
                  </a:cubicBezTo>
                  <a:lnTo>
                    <a:pt x="918" y="2443"/>
                  </a:lnTo>
                  <a:cubicBezTo>
                    <a:pt x="1148" y="2356"/>
                    <a:pt x="1322" y="2126"/>
                    <a:pt x="1322" y="1852"/>
                  </a:cubicBezTo>
                  <a:cubicBezTo>
                    <a:pt x="1322" y="1506"/>
                    <a:pt x="1041" y="1224"/>
                    <a:pt x="695" y="1224"/>
                  </a:cubicBezTo>
                  <a:cubicBezTo>
                    <a:pt x="349" y="1224"/>
                    <a:pt x="68" y="1506"/>
                    <a:pt x="68" y="1852"/>
                  </a:cubicBezTo>
                  <a:cubicBezTo>
                    <a:pt x="68" y="2126"/>
                    <a:pt x="472" y="2443"/>
                    <a:pt x="472" y="2443"/>
                  </a:cubicBezTo>
                  <a:lnTo>
                    <a:pt x="472" y="4410"/>
                  </a:lnTo>
                  <a:lnTo>
                    <a:pt x="204" y="4410"/>
                  </a:lnTo>
                  <a:cubicBezTo>
                    <a:pt x="92" y="4410"/>
                    <a:pt x="1" y="4506"/>
                    <a:pt x="1" y="4620"/>
                  </a:cubicBezTo>
                  <a:lnTo>
                    <a:pt x="1" y="5598"/>
                  </a:lnTo>
                  <a:cubicBezTo>
                    <a:pt x="1" y="5712"/>
                    <a:pt x="97" y="5806"/>
                    <a:pt x="210" y="5806"/>
                  </a:cubicBezTo>
                  <a:lnTo>
                    <a:pt x="476" y="5806"/>
                  </a:lnTo>
                  <a:lnTo>
                    <a:pt x="476" y="7790"/>
                  </a:lnTo>
                  <a:cubicBezTo>
                    <a:pt x="476" y="7790"/>
                    <a:pt x="70" y="8110"/>
                    <a:pt x="70" y="8382"/>
                  </a:cubicBezTo>
                  <a:cubicBezTo>
                    <a:pt x="70" y="8728"/>
                    <a:pt x="353" y="9012"/>
                    <a:pt x="699" y="9012"/>
                  </a:cubicBezTo>
                  <a:cubicBezTo>
                    <a:pt x="1045" y="9012"/>
                    <a:pt x="1327" y="8728"/>
                    <a:pt x="1327" y="8382"/>
                  </a:cubicBezTo>
                  <a:cubicBezTo>
                    <a:pt x="1327" y="8110"/>
                    <a:pt x="1150" y="7877"/>
                    <a:pt x="923" y="7790"/>
                  </a:cubicBezTo>
                  <a:lnTo>
                    <a:pt x="923" y="7038"/>
                  </a:lnTo>
                  <a:cubicBezTo>
                    <a:pt x="1137" y="7534"/>
                    <a:pt x="1452" y="7991"/>
                    <a:pt x="1843" y="8382"/>
                  </a:cubicBezTo>
                  <a:cubicBezTo>
                    <a:pt x="2233" y="8773"/>
                    <a:pt x="2691" y="9090"/>
                    <a:pt x="3189" y="9322"/>
                  </a:cubicBezTo>
                  <a:lnTo>
                    <a:pt x="2434" y="9322"/>
                  </a:lnTo>
                  <a:cubicBezTo>
                    <a:pt x="2347" y="9074"/>
                    <a:pt x="2117" y="8900"/>
                    <a:pt x="1843" y="8900"/>
                  </a:cubicBezTo>
                  <a:cubicBezTo>
                    <a:pt x="1496" y="8900"/>
                    <a:pt x="1215" y="9181"/>
                    <a:pt x="1215" y="9527"/>
                  </a:cubicBezTo>
                  <a:cubicBezTo>
                    <a:pt x="1215" y="9873"/>
                    <a:pt x="1496" y="10155"/>
                    <a:pt x="1843" y="10155"/>
                  </a:cubicBezTo>
                  <a:cubicBezTo>
                    <a:pt x="2117" y="10155"/>
                    <a:pt x="2434" y="9742"/>
                    <a:pt x="2434" y="9742"/>
                  </a:cubicBezTo>
                  <a:lnTo>
                    <a:pt x="4410" y="9742"/>
                  </a:lnTo>
                  <a:lnTo>
                    <a:pt x="4410" y="10034"/>
                  </a:lnTo>
                  <a:cubicBezTo>
                    <a:pt x="4410" y="10150"/>
                    <a:pt x="4506" y="10244"/>
                    <a:pt x="4620" y="10244"/>
                  </a:cubicBezTo>
                  <a:lnTo>
                    <a:pt x="5596" y="10244"/>
                  </a:lnTo>
                  <a:cubicBezTo>
                    <a:pt x="5712" y="10244"/>
                    <a:pt x="5806" y="10150"/>
                    <a:pt x="5806" y="10034"/>
                  </a:cubicBezTo>
                  <a:lnTo>
                    <a:pt x="5806" y="9742"/>
                  </a:lnTo>
                  <a:lnTo>
                    <a:pt x="7781" y="9742"/>
                  </a:lnTo>
                  <a:cubicBezTo>
                    <a:pt x="7781" y="9742"/>
                    <a:pt x="8101" y="10155"/>
                    <a:pt x="8373" y="10155"/>
                  </a:cubicBezTo>
                  <a:cubicBezTo>
                    <a:pt x="8719" y="10155"/>
                    <a:pt x="9000" y="9873"/>
                    <a:pt x="9000" y="9527"/>
                  </a:cubicBezTo>
                  <a:cubicBezTo>
                    <a:pt x="9000" y="9181"/>
                    <a:pt x="8719" y="8900"/>
                    <a:pt x="8373" y="8900"/>
                  </a:cubicBezTo>
                  <a:cubicBezTo>
                    <a:pt x="8101" y="8900"/>
                    <a:pt x="7868" y="9074"/>
                    <a:pt x="7781" y="9322"/>
                  </a:cubicBezTo>
                  <a:lnTo>
                    <a:pt x="7029" y="9322"/>
                  </a:lnTo>
                  <a:cubicBezTo>
                    <a:pt x="7527" y="9090"/>
                    <a:pt x="7989" y="8771"/>
                    <a:pt x="8382" y="8378"/>
                  </a:cubicBezTo>
                  <a:cubicBezTo>
                    <a:pt x="8770" y="7989"/>
                    <a:pt x="9083" y="7531"/>
                    <a:pt x="9322" y="7038"/>
                  </a:cubicBezTo>
                  <a:lnTo>
                    <a:pt x="9322" y="7790"/>
                  </a:lnTo>
                  <a:cubicBezTo>
                    <a:pt x="9065" y="7877"/>
                    <a:pt x="8889" y="8110"/>
                    <a:pt x="8889" y="8382"/>
                  </a:cubicBezTo>
                  <a:cubicBezTo>
                    <a:pt x="8889" y="8728"/>
                    <a:pt x="9172" y="9012"/>
                    <a:pt x="9518" y="9012"/>
                  </a:cubicBezTo>
                  <a:cubicBezTo>
                    <a:pt x="9864" y="9012"/>
                    <a:pt x="10146" y="8728"/>
                    <a:pt x="10146" y="8382"/>
                  </a:cubicBezTo>
                  <a:cubicBezTo>
                    <a:pt x="10146" y="8110"/>
                    <a:pt x="9713" y="7790"/>
                    <a:pt x="9713" y="7790"/>
                  </a:cubicBezTo>
                  <a:lnTo>
                    <a:pt x="9713" y="5806"/>
                  </a:lnTo>
                  <a:lnTo>
                    <a:pt x="10005" y="5806"/>
                  </a:lnTo>
                  <a:cubicBezTo>
                    <a:pt x="10121" y="5806"/>
                    <a:pt x="10215" y="5712"/>
                    <a:pt x="10215" y="5598"/>
                  </a:cubicBezTo>
                  <a:lnTo>
                    <a:pt x="10215" y="4620"/>
                  </a:lnTo>
                  <a:cubicBezTo>
                    <a:pt x="10215" y="4506"/>
                    <a:pt x="10121" y="4410"/>
                    <a:pt x="10005" y="4410"/>
                  </a:cubicBezTo>
                  <a:lnTo>
                    <a:pt x="9742" y="4410"/>
                  </a:lnTo>
                  <a:lnTo>
                    <a:pt x="9742" y="2434"/>
                  </a:lnTo>
                  <a:cubicBezTo>
                    <a:pt x="10003" y="2343"/>
                    <a:pt x="10184" y="2082"/>
                    <a:pt x="10157" y="1785"/>
                  </a:cubicBezTo>
                  <a:cubicBezTo>
                    <a:pt x="10128" y="1492"/>
                    <a:pt x="9896" y="1251"/>
                    <a:pt x="9603" y="1222"/>
                  </a:cubicBezTo>
                  <a:cubicBezTo>
                    <a:pt x="9579" y="1219"/>
                    <a:pt x="9555" y="1218"/>
                    <a:pt x="9531" y="1218"/>
                  </a:cubicBezTo>
                  <a:cubicBezTo>
                    <a:pt x="9184" y="1218"/>
                    <a:pt x="8902" y="1500"/>
                    <a:pt x="8902" y="1847"/>
                  </a:cubicBezTo>
                  <a:cubicBezTo>
                    <a:pt x="8902" y="2119"/>
                    <a:pt x="9079" y="2352"/>
                    <a:pt x="9322" y="2439"/>
                  </a:cubicBezTo>
                  <a:lnTo>
                    <a:pt x="9322" y="3189"/>
                  </a:lnTo>
                  <a:cubicBezTo>
                    <a:pt x="9143" y="2809"/>
                    <a:pt x="8911" y="2452"/>
                    <a:pt x="8630" y="2128"/>
                  </a:cubicBezTo>
                  <a:cubicBezTo>
                    <a:pt x="8588" y="2080"/>
                    <a:pt x="8528" y="2051"/>
                    <a:pt x="8467" y="2051"/>
                  </a:cubicBezTo>
                  <a:cubicBezTo>
                    <a:pt x="8446" y="2051"/>
                    <a:pt x="8425" y="2054"/>
                    <a:pt x="8404" y="2061"/>
                  </a:cubicBezTo>
                  <a:cubicBezTo>
                    <a:pt x="8244" y="2115"/>
                    <a:pt x="8206" y="2289"/>
                    <a:pt x="8299" y="2399"/>
                  </a:cubicBezTo>
                  <a:cubicBezTo>
                    <a:pt x="8806" y="2979"/>
                    <a:pt x="9134" y="3671"/>
                    <a:pt x="9264" y="4415"/>
                  </a:cubicBezTo>
                  <a:lnTo>
                    <a:pt x="9032" y="4415"/>
                  </a:lnTo>
                  <a:cubicBezTo>
                    <a:pt x="8918" y="4415"/>
                    <a:pt x="8822" y="4508"/>
                    <a:pt x="8822" y="4622"/>
                  </a:cubicBezTo>
                  <a:lnTo>
                    <a:pt x="8822" y="5600"/>
                  </a:lnTo>
                  <a:cubicBezTo>
                    <a:pt x="8822" y="5714"/>
                    <a:pt x="8918" y="5810"/>
                    <a:pt x="9032" y="5810"/>
                  </a:cubicBezTo>
                  <a:lnTo>
                    <a:pt x="9253" y="5810"/>
                  </a:lnTo>
                  <a:cubicBezTo>
                    <a:pt x="8958" y="7578"/>
                    <a:pt x="7578" y="8960"/>
                    <a:pt x="5808" y="9253"/>
                  </a:cubicBezTo>
                  <a:lnTo>
                    <a:pt x="5808" y="9032"/>
                  </a:lnTo>
                  <a:cubicBezTo>
                    <a:pt x="5808" y="8918"/>
                    <a:pt x="5714" y="8824"/>
                    <a:pt x="5598" y="8824"/>
                  </a:cubicBezTo>
                  <a:lnTo>
                    <a:pt x="4622" y="8824"/>
                  </a:lnTo>
                  <a:cubicBezTo>
                    <a:pt x="4508" y="8824"/>
                    <a:pt x="4412" y="8918"/>
                    <a:pt x="4412" y="9032"/>
                  </a:cubicBezTo>
                  <a:lnTo>
                    <a:pt x="4412" y="9253"/>
                  </a:lnTo>
                  <a:cubicBezTo>
                    <a:pt x="2666" y="8958"/>
                    <a:pt x="1262" y="7556"/>
                    <a:pt x="970" y="5810"/>
                  </a:cubicBezTo>
                  <a:lnTo>
                    <a:pt x="1188" y="5810"/>
                  </a:lnTo>
                  <a:cubicBezTo>
                    <a:pt x="1304" y="5810"/>
                    <a:pt x="1398" y="5714"/>
                    <a:pt x="1398" y="5600"/>
                  </a:cubicBezTo>
                  <a:lnTo>
                    <a:pt x="1398" y="4622"/>
                  </a:lnTo>
                  <a:cubicBezTo>
                    <a:pt x="1398" y="4508"/>
                    <a:pt x="1304" y="4415"/>
                    <a:pt x="1188" y="4415"/>
                  </a:cubicBezTo>
                  <a:lnTo>
                    <a:pt x="970" y="4415"/>
                  </a:lnTo>
                  <a:cubicBezTo>
                    <a:pt x="1264" y="2666"/>
                    <a:pt x="2666" y="1262"/>
                    <a:pt x="4412" y="970"/>
                  </a:cubicBezTo>
                  <a:lnTo>
                    <a:pt x="4412" y="1191"/>
                  </a:lnTo>
                  <a:cubicBezTo>
                    <a:pt x="4412" y="1305"/>
                    <a:pt x="4508" y="1401"/>
                    <a:pt x="4622" y="1401"/>
                  </a:cubicBezTo>
                  <a:lnTo>
                    <a:pt x="5598" y="1401"/>
                  </a:lnTo>
                  <a:cubicBezTo>
                    <a:pt x="5714" y="1401"/>
                    <a:pt x="5808" y="1305"/>
                    <a:pt x="5808" y="1191"/>
                  </a:cubicBezTo>
                  <a:lnTo>
                    <a:pt x="5808" y="983"/>
                  </a:lnTo>
                  <a:cubicBezTo>
                    <a:pt x="6473" y="1095"/>
                    <a:pt x="7100" y="1367"/>
                    <a:pt x="7639" y="1771"/>
                  </a:cubicBezTo>
                  <a:cubicBezTo>
                    <a:pt x="7679" y="1798"/>
                    <a:pt x="7719" y="1814"/>
                    <a:pt x="7764" y="1814"/>
                  </a:cubicBezTo>
                  <a:cubicBezTo>
                    <a:pt x="7837" y="1814"/>
                    <a:pt x="7909" y="1773"/>
                    <a:pt x="7949" y="1702"/>
                  </a:cubicBezTo>
                  <a:cubicBezTo>
                    <a:pt x="7996" y="1615"/>
                    <a:pt x="7962" y="1490"/>
                    <a:pt x="7884" y="1430"/>
                  </a:cubicBezTo>
                  <a:cubicBezTo>
                    <a:pt x="7618" y="1229"/>
                    <a:pt x="7333" y="1059"/>
                    <a:pt x="7031" y="923"/>
                  </a:cubicBezTo>
                  <a:lnTo>
                    <a:pt x="7781" y="923"/>
                  </a:lnTo>
                  <a:cubicBezTo>
                    <a:pt x="7867" y="1166"/>
                    <a:pt x="8100" y="1341"/>
                    <a:pt x="8370" y="1341"/>
                  </a:cubicBezTo>
                  <a:cubicBezTo>
                    <a:pt x="8390" y="1341"/>
                    <a:pt x="8410" y="1340"/>
                    <a:pt x="8431" y="1338"/>
                  </a:cubicBezTo>
                  <a:cubicBezTo>
                    <a:pt x="8724" y="1311"/>
                    <a:pt x="8965" y="1079"/>
                    <a:pt x="8996" y="787"/>
                  </a:cubicBezTo>
                  <a:cubicBezTo>
                    <a:pt x="9036" y="407"/>
                    <a:pt x="8741" y="86"/>
                    <a:pt x="8371" y="86"/>
                  </a:cubicBezTo>
                  <a:cubicBezTo>
                    <a:pt x="8096" y="86"/>
                    <a:pt x="7864" y="262"/>
                    <a:pt x="7779" y="503"/>
                  </a:cubicBezTo>
                  <a:lnTo>
                    <a:pt x="5803" y="503"/>
                  </a:lnTo>
                  <a:lnTo>
                    <a:pt x="5803" y="211"/>
                  </a:lnTo>
                  <a:cubicBezTo>
                    <a:pt x="5803" y="97"/>
                    <a:pt x="5707" y="1"/>
                    <a:pt x="55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4" name="Google Shape;2844;p48"/>
          <p:cNvGrpSpPr/>
          <p:nvPr/>
        </p:nvGrpSpPr>
        <p:grpSpPr>
          <a:xfrm>
            <a:off x="6176122" y="1267913"/>
            <a:ext cx="357250" cy="357175"/>
            <a:chOff x="6076600" y="1148825"/>
            <a:chExt cx="357250" cy="357175"/>
          </a:xfrm>
        </p:grpSpPr>
        <p:sp>
          <p:nvSpPr>
            <p:cNvPr id="2845" name="Google Shape;2845;p48"/>
            <p:cNvSpPr/>
            <p:nvPr/>
          </p:nvSpPr>
          <p:spPr>
            <a:xfrm>
              <a:off x="6133800" y="1206750"/>
              <a:ext cx="73325" cy="73250"/>
            </a:xfrm>
            <a:custGeom>
              <a:avLst/>
              <a:gdLst/>
              <a:ahLst/>
              <a:cxnLst/>
              <a:rect l="l" t="t" r="r" b="b"/>
              <a:pathLst>
                <a:path w="2933" h="2930" extrusionOk="0">
                  <a:moveTo>
                    <a:pt x="2513" y="418"/>
                  </a:moveTo>
                  <a:lnTo>
                    <a:pt x="2513" y="2512"/>
                  </a:lnTo>
                  <a:lnTo>
                    <a:pt x="421" y="2512"/>
                  </a:lnTo>
                  <a:lnTo>
                    <a:pt x="421" y="418"/>
                  </a:lnTo>
                  <a:close/>
                  <a:moveTo>
                    <a:pt x="211" y="1"/>
                  </a:moveTo>
                  <a:cubicBezTo>
                    <a:pt x="97" y="1"/>
                    <a:pt x="1" y="92"/>
                    <a:pt x="1" y="210"/>
                  </a:cubicBezTo>
                  <a:lnTo>
                    <a:pt x="1" y="2722"/>
                  </a:lnTo>
                  <a:cubicBezTo>
                    <a:pt x="1" y="2836"/>
                    <a:pt x="97" y="2930"/>
                    <a:pt x="211" y="2930"/>
                  </a:cubicBezTo>
                  <a:lnTo>
                    <a:pt x="2722" y="2930"/>
                  </a:lnTo>
                  <a:cubicBezTo>
                    <a:pt x="2836" y="2930"/>
                    <a:pt x="2932" y="2836"/>
                    <a:pt x="2932" y="2722"/>
                  </a:cubicBezTo>
                  <a:lnTo>
                    <a:pt x="2932" y="210"/>
                  </a:lnTo>
                  <a:cubicBezTo>
                    <a:pt x="2932" y="94"/>
                    <a:pt x="2836" y="1"/>
                    <a:pt x="2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8"/>
            <p:cNvSpPr/>
            <p:nvPr/>
          </p:nvSpPr>
          <p:spPr>
            <a:xfrm>
              <a:off x="6133800" y="1374200"/>
              <a:ext cx="73325" cy="73250"/>
            </a:xfrm>
            <a:custGeom>
              <a:avLst/>
              <a:gdLst/>
              <a:ahLst/>
              <a:cxnLst/>
              <a:rect l="l" t="t" r="r" b="b"/>
              <a:pathLst>
                <a:path w="2933" h="2930" extrusionOk="0">
                  <a:moveTo>
                    <a:pt x="2513" y="418"/>
                  </a:moveTo>
                  <a:lnTo>
                    <a:pt x="2513" y="2512"/>
                  </a:lnTo>
                  <a:lnTo>
                    <a:pt x="421" y="2512"/>
                  </a:lnTo>
                  <a:lnTo>
                    <a:pt x="421" y="418"/>
                  </a:lnTo>
                  <a:close/>
                  <a:moveTo>
                    <a:pt x="211" y="0"/>
                  </a:moveTo>
                  <a:cubicBezTo>
                    <a:pt x="97" y="0"/>
                    <a:pt x="1" y="92"/>
                    <a:pt x="1" y="210"/>
                  </a:cubicBezTo>
                  <a:lnTo>
                    <a:pt x="1" y="2722"/>
                  </a:lnTo>
                  <a:cubicBezTo>
                    <a:pt x="1" y="2836"/>
                    <a:pt x="97" y="2930"/>
                    <a:pt x="211" y="2930"/>
                  </a:cubicBezTo>
                  <a:lnTo>
                    <a:pt x="2722" y="2930"/>
                  </a:lnTo>
                  <a:cubicBezTo>
                    <a:pt x="2836" y="2930"/>
                    <a:pt x="2932" y="2836"/>
                    <a:pt x="2932" y="2722"/>
                  </a:cubicBezTo>
                  <a:lnTo>
                    <a:pt x="2932" y="210"/>
                  </a:lnTo>
                  <a:cubicBezTo>
                    <a:pt x="2932" y="94"/>
                    <a:pt x="2836" y="0"/>
                    <a:pt x="2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8"/>
            <p:cNvSpPr/>
            <p:nvPr/>
          </p:nvSpPr>
          <p:spPr>
            <a:xfrm>
              <a:off x="6218250" y="1374200"/>
              <a:ext cx="73275" cy="73250"/>
            </a:xfrm>
            <a:custGeom>
              <a:avLst/>
              <a:gdLst/>
              <a:ahLst/>
              <a:cxnLst/>
              <a:rect l="l" t="t" r="r" b="b"/>
              <a:pathLst>
                <a:path w="2931" h="2930" extrusionOk="0">
                  <a:moveTo>
                    <a:pt x="2513" y="418"/>
                  </a:moveTo>
                  <a:lnTo>
                    <a:pt x="2513" y="2512"/>
                  </a:lnTo>
                  <a:lnTo>
                    <a:pt x="418" y="2512"/>
                  </a:lnTo>
                  <a:lnTo>
                    <a:pt x="418" y="418"/>
                  </a:lnTo>
                  <a:close/>
                  <a:moveTo>
                    <a:pt x="209" y="0"/>
                  </a:moveTo>
                  <a:cubicBezTo>
                    <a:pt x="95" y="0"/>
                    <a:pt x="1" y="92"/>
                    <a:pt x="1" y="210"/>
                  </a:cubicBezTo>
                  <a:lnTo>
                    <a:pt x="1" y="2722"/>
                  </a:lnTo>
                  <a:cubicBezTo>
                    <a:pt x="1" y="2836"/>
                    <a:pt x="95" y="2930"/>
                    <a:pt x="209" y="2930"/>
                  </a:cubicBezTo>
                  <a:lnTo>
                    <a:pt x="2720" y="2930"/>
                  </a:lnTo>
                  <a:cubicBezTo>
                    <a:pt x="2836" y="2930"/>
                    <a:pt x="2930" y="2836"/>
                    <a:pt x="2930" y="2722"/>
                  </a:cubicBezTo>
                  <a:lnTo>
                    <a:pt x="2930" y="210"/>
                  </a:lnTo>
                  <a:cubicBezTo>
                    <a:pt x="2930" y="94"/>
                    <a:pt x="2836" y="0"/>
                    <a:pt x="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8"/>
            <p:cNvSpPr/>
            <p:nvPr/>
          </p:nvSpPr>
          <p:spPr>
            <a:xfrm>
              <a:off x="6302650" y="1374200"/>
              <a:ext cx="73325" cy="73250"/>
            </a:xfrm>
            <a:custGeom>
              <a:avLst/>
              <a:gdLst/>
              <a:ahLst/>
              <a:cxnLst/>
              <a:rect l="l" t="t" r="r" b="b"/>
              <a:pathLst>
                <a:path w="2933" h="2930" extrusionOk="0">
                  <a:moveTo>
                    <a:pt x="2512" y="418"/>
                  </a:moveTo>
                  <a:lnTo>
                    <a:pt x="2512" y="2512"/>
                  </a:lnTo>
                  <a:lnTo>
                    <a:pt x="420" y="2512"/>
                  </a:lnTo>
                  <a:lnTo>
                    <a:pt x="420" y="418"/>
                  </a:lnTo>
                  <a:close/>
                  <a:moveTo>
                    <a:pt x="210" y="0"/>
                  </a:moveTo>
                  <a:cubicBezTo>
                    <a:pt x="97" y="0"/>
                    <a:pt x="1" y="94"/>
                    <a:pt x="1" y="210"/>
                  </a:cubicBezTo>
                  <a:lnTo>
                    <a:pt x="1" y="2722"/>
                  </a:lnTo>
                  <a:cubicBezTo>
                    <a:pt x="1" y="2836"/>
                    <a:pt x="97" y="2930"/>
                    <a:pt x="210" y="2930"/>
                  </a:cubicBezTo>
                  <a:lnTo>
                    <a:pt x="2722" y="2930"/>
                  </a:lnTo>
                  <a:cubicBezTo>
                    <a:pt x="2836" y="2930"/>
                    <a:pt x="2932" y="2836"/>
                    <a:pt x="2932" y="2722"/>
                  </a:cubicBezTo>
                  <a:lnTo>
                    <a:pt x="2932" y="210"/>
                  </a:lnTo>
                  <a:cubicBezTo>
                    <a:pt x="2932" y="92"/>
                    <a:pt x="2836" y="0"/>
                    <a:pt x="2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8"/>
            <p:cNvSpPr/>
            <p:nvPr/>
          </p:nvSpPr>
          <p:spPr>
            <a:xfrm>
              <a:off x="6217525" y="1206750"/>
              <a:ext cx="158450" cy="73250"/>
            </a:xfrm>
            <a:custGeom>
              <a:avLst/>
              <a:gdLst/>
              <a:ahLst/>
              <a:cxnLst/>
              <a:rect l="l" t="t" r="r" b="b"/>
              <a:pathLst>
                <a:path w="6338" h="2930" extrusionOk="0">
                  <a:moveTo>
                    <a:pt x="211" y="1"/>
                  </a:moveTo>
                  <a:cubicBezTo>
                    <a:pt x="97" y="1"/>
                    <a:pt x="1" y="94"/>
                    <a:pt x="1" y="210"/>
                  </a:cubicBezTo>
                  <a:lnTo>
                    <a:pt x="1" y="2722"/>
                  </a:lnTo>
                  <a:cubicBezTo>
                    <a:pt x="1" y="2836"/>
                    <a:pt x="97" y="2930"/>
                    <a:pt x="211" y="2930"/>
                  </a:cubicBezTo>
                  <a:lnTo>
                    <a:pt x="1521" y="2930"/>
                  </a:lnTo>
                  <a:cubicBezTo>
                    <a:pt x="1628" y="2930"/>
                    <a:pt x="1727" y="2852"/>
                    <a:pt x="1738" y="2747"/>
                  </a:cubicBezTo>
                  <a:cubicBezTo>
                    <a:pt x="1753" y="2617"/>
                    <a:pt x="1653" y="2512"/>
                    <a:pt x="1530" y="2512"/>
                  </a:cubicBezTo>
                  <a:lnTo>
                    <a:pt x="421" y="2512"/>
                  </a:lnTo>
                  <a:lnTo>
                    <a:pt x="421" y="418"/>
                  </a:lnTo>
                  <a:lnTo>
                    <a:pt x="5917" y="418"/>
                  </a:lnTo>
                  <a:lnTo>
                    <a:pt x="5917" y="2512"/>
                  </a:lnTo>
                  <a:lnTo>
                    <a:pt x="2515" y="2512"/>
                  </a:lnTo>
                  <a:cubicBezTo>
                    <a:pt x="2410" y="2512"/>
                    <a:pt x="2312" y="2590"/>
                    <a:pt x="2300" y="2695"/>
                  </a:cubicBezTo>
                  <a:cubicBezTo>
                    <a:pt x="2285" y="2825"/>
                    <a:pt x="2385" y="2930"/>
                    <a:pt x="2508" y="2930"/>
                  </a:cubicBezTo>
                  <a:lnTo>
                    <a:pt x="6127" y="2930"/>
                  </a:lnTo>
                  <a:cubicBezTo>
                    <a:pt x="6241" y="2930"/>
                    <a:pt x="6337" y="2836"/>
                    <a:pt x="6337" y="2722"/>
                  </a:cubicBezTo>
                  <a:lnTo>
                    <a:pt x="6337" y="210"/>
                  </a:lnTo>
                  <a:cubicBezTo>
                    <a:pt x="6337" y="94"/>
                    <a:pt x="6241"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8"/>
            <p:cNvSpPr/>
            <p:nvPr/>
          </p:nvSpPr>
          <p:spPr>
            <a:xfrm>
              <a:off x="6133800" y="1290475"/>
              <a:ext cx="242175" cy="73250"/>
            </a:xfrm>
            <a:custGeom>
              <a:avLst/>
              <a:gdLst/>
              <a:ahLst/>
              <a:cxnLst/>
              <a:rect l="l" t="t" r="r" b="b"/>
              <a:pathLst>
                <a:path w="9687" h="2930" extrusionOk="0">
                  <a:moveTo>
                    <a:pt x="9266" y="418"/>
                  </a:moveTo>
                  <a:lnTo>
                    <a:pt x="9266" y="2512"/>
                  </a:lnTo>
                  <a:lnTo>
                    <a:pt x="421" y="2512"/>
                  </a:lnTo>
                  <a:lnTo>
                    <a:pt x="421" y="418"/>
                  </a:lnTo>
                  <a:close/>
                  <a:moveTo>
                    <a:pt x="211" y="1"/>
                  </a:moveTo>
                  <a:cubicBezTo>
                    <a:pt x="97" y="1"/>
                    <a:pt x="1" y="92"/>
                    <a:pt x="1" y="210"/>
                  </a:cubicBezTo>
                  <a:lnTo>
                    <a:pt x="1" y="2722"/>
                  </a:lnTo>
                  <a:cubicBezTo>
                    <a:pt x="1" y="2836"/>
                    <a:pt x="97" y="2930"/>
                    <a:pt x="211" y="2930"/>
                  </a:cubicBezTo>
                  <a:lnTo>
                    <a:pt x="9476" y="2930"/>
                  </a:lnTo>
                  <a:cubicBezTo>
                    <a:pt x="9590" y="2930"/>
                    <a:pt x="9686" y="2836"/>
                    <a:pt x="9686" y="2722"/>
                  </a:cubicBezTo>
                  <a:lnTo>
                    <a:pt x="9686" y="210"/>
                  </a:lnTo>
                  <a:cubicBezTo>
                    <a:pt x="9686" y="94"/>
                    <a:pt x="9590" y="1"/>
                    <a:pt x="9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8"/>
            <p:cNvSpPr/>
            <p:nvPr/>
          </p:nvSpPr>
          <p:spPr>
            <a:xfrm>
              <a:off x="6217200" y="1148825"/>
              <a:ext cx="216650" cy="181850"/>
            </a:xfrm>
            <a:custGeom>
              <a:avLst/>
              <a:gdLst/>
              <a:ahLst/>
              <a:cxnLst/>
              <a:rect l="l" t="t" r="r" b="b"/>
              <a:pathLst>
                <a:path w="8666" h="7274" extrusionOk="0">
                  <a:moveTo>
                    <a:pt x="8248" y="420"/>
                  </a:moveTo>
                  <a:lnTo>
                    <a:pt x="8248" y="1257"/>
                  </a:lnTo>
                  <a:lnTo>
                    <a:pt x="7411" y="1257"/>
                  </a:lnTo>
                  <a:lnTo>
                    <a:pt x="7411" y="420"/>
                  </a:lnTo>
                  <a:close/>
                  <a:moveTo>
                    <a:pt x="7339" y="0"/>
                  </a:moveTo>
                  <a:cubicBezTo>
                    <a:pt x="7147" y="0"/>
                    <a:pt x="6991" y="156"/>
                    <a:pt x="6991" y="348"/>
                  </a:cubicBezTo>
                  <a:lnTo>
                    <a:pt x="6991" y="643"/>
                  </a:lnTo>
                  <a:lnTo>
                    <a:pt x="228" y="643"/>
                  </a:lnTo>
                  <a:cubicBezTo>
                    <a:pt x="134" y="643"/>
                    <a:pt x="47" y="703"/>
                    <a:pt x="27" y="795"/>
                  </a:cubicBezTo>
                  <a:cubicBezTo>
                    <a:pt x="0" y="922"/>
                    <a:pt x="103" y="1034"/>
                    <a:pt x="233" y="1034"/>
                  </a:cubicBezTo>
                  <a:lnTo>
                    <a:pt x="6989" y="1034"/>
                  </a:lnTo>
                  <a:lnTo>
                    <a:pt x="6989" y="1326"/>
                  </a:lnTo>
                  <a:cubicBezTo>
                    <a:pt x="6989" y="1518"/>
                    <a:pt x="7145" y="1675"/>
                    <a:pt x="7337" y="1675"/>
                  </a:cubicBezTo>
                  <a:lnTo>
                    <a:pt x="7603" y="1675"/>
                  </a:lnTo>
                  <a:lnTo>
                    <a:pt x="7603" y="7055"/>
                  </a:lnTo>
                  <a:cubicBezTo>
                    <a:pt x="7603" y="7162"/>
                    <a:pt x="7681" y="7261"/>
                    <a:pt x="7786" y="7272"/>
                  </a:cubicBezTo>
                  <a:cubicBezTo>
                    <a:pt x="7795" y="7273"/>
                    <a:pt x="7804" y="7273"/>
                    <a:pt x="7812" y="7273"/>
                  </a:cubicBezTo>
                  <a:cubicBezTo>
                    <a:pt x="7929" y="7273"/>
                    <a:pt x="8020" y="7178"/>
                    <a:pt x="8020" y="7064"/>
                  </a:cubicBezTo>
                  <a:lnTo>
                    <a:pt x="8020" y="1675"/>
                  </a:lnTo>
                  <a:lnTo>
                    <a:pt x="8315" y="1675"/>
                  </a:lnTo>
                  <a:cubicBezTo>
                    <a:pt x="8507" y="1675"/>
                    <a:pt x="8663" y="1518"/>
                    <a:pt x="8663" y="1326"/>
                  </a:cubicBezTo>
                  <a:lnTo>
                    <a:pt x="8663" y="348"/>
                  </a:lnTo>
                  <a:cubicBezTo>
                    <a:pt x="8665" y="156"/>
                    <a:pt x="8509" y="0"/>
                    <a:pt x="8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8"/>
            <p:cNvSpPr/>
            <p:nvPr/>
          </p:nvSpPr>
          <p:spPr>
            <a:xfrm>
              <a:off x="6076600" y="1344575"/>
              <a:ext cx="357250" cy="161425"/>
            </a:xfrm>
            <a:custGeom>
              <a:avLst/>
              <a:gdLst/>
              <a:ahLst/>
              <a:cxnLst/>
              <a:rect l="l" t="t" r="r" b="b"/>
              <a:pathLst>
                <a:path w="14290" h="6457" extrusionOk="0">
                  <a:moveTo>
                    <a:pt x="1257" y="5204"/>
                  </a:moveTo>
                  <a:lnTo>
                    <a:pt x="1257" y="6041"/>
                  </a:lnTo>
                  <a:lnTo>
                    <a:pt x="420" y="6041"/>
                  </a:lnTo>
                  <a:lnTo>
                    <a:pt x="420" y="5204"/>
                  </a:lnTo>
                  <a:close/>
                  <a:moveTo>
                    <a:pt x="13872" y="5204"/>
                  </a:moveTo>
                  <a:lnTo>
                    <a:pt x="13872" y="6041"/>
                  </a:lnTo>
                  <a:lnTo>
                    <a:pt x="13035" y="6041"/>
                  </a:lnTo>
                  <a:lnTo>
                    <a:pt x="13035" y="5204"/>
                  </a:lnTo>
                  <a:close/>
                  <a:moveTo>
                    <a:pt x="13433" y="0"/>
                  </a:moveTo>
                  <a:cubicBezTo>
                    <a:pt x="13318" y="0"/>
                    <a:pt x="13229" y="94"/>
                    <a:pt x="13229" y="208"/>
                  </a:cubicBezTo>
                  <a:lnTo>
                    <a:pt x="13229" y="4782"/>
                  </a:lnTo>
                  <a:lnTo>
                    <a:pt x="12936" y="4782"/>
                  </a:lnTo>
                  <a:cubicBezTo>
                    <a:pt x="12758" y="4782"/>
                    <a:pt x="12615" y="4925"/>
                    <a:pt x="12615" y="5104"/>
                  </a:cubicBezTo>
                  <a:lnTo>
                    <a:pt x="12615" y="5425"/>
                  </a:lnTo>
                  <a:lnTo>
                    <a:pt x="1675" y="5425"/>
                  </a:lnTo>
                  <a:lnTo>
                    <a:pt x="1675" y="5104"/>
                  </a:lnTo>
                  <a:cubicBezTo>
                    <a:pt x="1675" y="4925"/>
                    <a:pt x="1532" y="4782"/>
                    <a:pt x="1353" y="4782"/>
                  </a:cubicBezTo>
                  <a:lnTo>
                    <a:pt x="1034" y="4782"/>
                  </a:lnTo>
                  <a:lnTo>
                    <a:pt x="1034" y="2530"/>
                  </a:lnTo>
                  <a:cubicBezTo>
                    <a:pt x="1034" y="2436"/>
                    <a:pt x="972" y="2349"/>
                    <a:pt x="880" y="2329"/>
                  </a:cubicBezTo>
                  <a:cubicBezTo>
                    <a:pt x="867" y="2326"/>
                    <a:pt x="853" y="2324"/>
                    <a:pt x="840" y="2324"/>
                  </a:cubicBezTo>
                  <a:cubicBezTo>
                    <a:pt x="732" y="2324"/>
                    <a:pt x="643" y="2419"/>
                    <a:pt x="643" y="2534"/>
                  </a:cubicBezTo>
                  <a:lnTo>
                    <a:pt x="643" y="4782"/>
                  </a:lnTo>
                  <a:lnTo>
                    <a:pt x="349" y="4782"/>
                  </a:lnTo>
                  <a:cubicBezTo>
                    <a:pt x="157" y="4782"/>
                    <a:pt x="0" y="4939"/>
                    <a:pt x="0" y="5131"/>
                  </a:cubicBezTo>
                  <a:lnTo>
                    <a:pt x="0" y="6108"/>
                  </a:lnTo>
                  <a:cubicBezTo>
                    <a:pt x="0" y="6300"/>
                    <a:pt x="157" y="6457"/>
                    <a:pt x="349" y="6457"/>
                  </a:cubicBezTo>
                  <a:lnTo>
                    <a:pt x="1327" y="6457"/>
                  </a:lnTo>
                  <a:cubicBezTo>
                    <a:pt x="1519" y="6457"/>
                    <a:pt x="1675" y="6300"/>
                    <a:pt x="1675" y="6108"/>
                  </a:cubicBezTo>
                  <a:lnTo>
                    <a:pt x="1675" y="5816"/>
                  </a:lnTo>
                  <a:lnTo>
                    <a:pt x="12615" y="5816"/>
                  </a:lnTo>
                  <a:lnTo>
                    <a:pt x="12615" y="6108"/>
                  </a:lnTo>
                  <a:cubicBezTo>
                    <a:pt x="12615" y="6300"/>
                    <a:pt x="12771" y="6457"/>
                    <a:pt x="12963" y="6457"/>
                  </a:cubicBezTo>
                  <a:lnTo>
                    <a:pt x="13941" y="6457"/>
                  </a:lnTo>
                  <a:cubicBezTo>
                    <a:pt x="14133" y="6457"/>
                    <a:pt x="14289" y="6300"/>
                    <a:pt x="14289" y="6108"/>
                  </a:cubicBezTo>
                  <a:lnTo>
                    <a:pt x="14289" y="5131"/>
                  </a:lnTo>
                  <a:cubicBezTo>
                    <a:pt x="14289" y="4939"/>
                    <a:pt x="14133" y="4785"/>
                    <a:pt x="13941" y="4785"/>
                  </a:cubicBezTo>
                  <a:lnTo>
                    <a:pt x="13649" y="4785"/>
                  </a:lnTo>
                  <a:lnTo>
                    <a:pt x="13649" y="217"/>
                  </a:lnTo>
                  <a:cubicBezTo>
                    <a:pt x="13649" y="112"/>
                    <a:pt x="13570" y="13"/>
                    <a:pt x="13463" y="2"/>
                  </a:cubicBezTo>
                  <a:cubicBezTo>
                    <a:pt x="13453" y="1"/>
                    <a:pt x="13443" y="0"/>
                    <a:pt x="13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8"/>
            <p:cNvSpPr/>
            <p:nvPr/>
          </p:nvSpPr>
          <p:spPr>
            <a:xfrm>
              <a:off x="6076600" y="1148825"/>
              <a:ext cx="127625" cy="239950"/>
            </a:xfrm>
            <a:custGeom>
              <a:avLst/>
              <a:gdLst/>
              <a:ahLst/>
              <a:cxnLst/>
              <a:rect l="l" t="t" r="r" b="b"/>
              <a:pathLst>
                <a:path w="5105" h="9598" extrusionOk="0">
                  <a:moveTo>
                    <a:pt x="1257" y="420"/>
                  </a:moveTo>
                  <a:lnTo>
                    <a:pt x="1257" y="1257"/>
                  </a:lnTo>
                  <a:lnTo>
                    <a:pt x="420" y="1257"/>
                  </a:lnTo>
                  <a:lnTo>
                    <a:pt x="420" y="420"/>
                  </a:lnTo>
                  <a:close/>
                  <a:moveTo>
                    <a:pt x="349" y="0"/>
                  </a:moveTo>
                  <a:cubicBezTo>
                    <a:pt x="157" y="0"/>
                    <a:pt x="0" y="156"/>
                    <a:pt x="0" y="348"/>
                  </a:cubicBezTo>
                  <a:lnTo>
                    <a:pt x="0" y="1326"/>
                  </a:lnTo>
                  <a:cubicBezTo>
                    <a:pt x="0" y="1518"/>
                    <a:pt x="157" y="1675"/>
                    <a:pt x="349" y="1675"/>
                  </a:cubicBezTo>
                  <a:lnTo>
                    <a:pt x="614" y="1675"/>
                  </a:lnTo>
                  <a:lnTo>
                    <a:pt x="614" y="9382"/>
                  </a:lnTo>
                  <a:cubicBezTo>
                    <a:pt x="614" y="9487"/>
                    <a:pt x="693" y="9585"/>
                    <a:pt x="800" y="9596"/>
                  </a:cubicBezTo>
                  <a:cubicBezTo>
                    <a:pt x="809" y="9597"/>
                    <a:pt x="817" y="9598"/>
                    <a:pt x="826" y="9598"/>
                  </a:cubicBezTo>
                  <a:cubicBezTo>
                    <a:pt x="941" y="9598"/>
                    <a:pt x="1034" y="9503"/>
                    <a:pt x="1034" y="9388"/>
                  </a:cubicBezTo>
                  <a:lnTo>
                    <a:pt x="1034" y="1675"/>
                  </a:lnTo>
                  <a:lnTo>
                    <a:pt x="1327" y="1675"/>
                  </a:lnTo>
                  <a:cubicBezTo>
                    <a:pt x="1519" y="1675"/>
                    <a:pt x="1675" y="1518"/>
                    <a:pt x="1675" y="1326"/>
                  </a:cubicBezTo>
                  <a:lnTo>
                    <a:pt x="1675" y="1061"/>
                  </a:lnTo>
                  <a:lnTo>
                    <a:pt x="4874" y="1061"/>
                  </a:lnTo>
                  <a:cubicBezTo>
                    <a:pt x="4979" y="1061"/>
                    <a:pt x="5077" y="982"/>
                    <a:pt x="5089" y="878"/>
                  </a:cubicBezTo>
                  <a:cubicBezTo>
                    <a:pt x="5104" y="748"/>
                    <a:pt x="5004" y="643"/>
                    <a:pt x="4881" y="643"/>
                  </a:cubicBezTo>
                  <a:lnTo>
                    <a:pt x="1675" y="643"/>
                  </a:lnTo>
                  <a:lnTo>
                    <a:pt x="1675" y="348"/>
                  </a:lnTo>
                  <a:cubicBezTo>
                    <a:pt x="1675" y="156"/>
                    <a:pt x="1519" y="0"/>
                    <a:pt x="1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8"/>
            <p:cNvSpPr/>
            <p:nvPr/>
          </p:nvSpPr>
          <p:spPr>
            <a:xfrm>
              <a:off x="6154625" y="1227675"/>
              <a:ext cx="32125" cy="10475"/>
            </a:xfrm>
            <a:custGeom>
              <a:avLst/>
              <a:gdLst/>
              <a:ahLst/>
              <a:cxnLst/>
              <a:rect l="l" t="t" r="r" b="b"/>
              <a:pathLst>
                <a:path w="1285" h="419" extrusionOk="0">
                  <a:moveTo>
                    <a:pt x="231" y="1"/>
                  </a:moveTo>
                  <a:cubicBezTo>
                    <a:pt x="126" y="1"/>
                    <a:pt x="27" y="79"/>
                    <a:pt x="16" y="184"/>
                  </a:cubicBezTo>
                  <a:cubicBezTo>
                    <a:pt x="1" y="311"/>
                    <a:pt x="101" y="418"/>
                    <a:pt x="224" y="418"/>
                  </a:cubicBezTo>
                  <a:lnTo>
                    <a:pt x="1052" y="418"/>
                  </a:lnTo>
                  <a:cubicBezTo>
                    <a:pt x="1157" y="418"/>
                    <a:pt x="1255" y="340"/>
                    <a:pt x="1267" y="235"/>
                  </a:cubicBezTo>
                  <a:cubicBezTo>
                    <a:pt x="1284" y="106"/>
                    <a:pt x="1184"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8"/>
            <p:cNvSpPr/>
            <p:nvPr/>
          </p:nvSpPr>
          <p:spPr>
            <a:xfrm>
              <a:off x="6154625" y="1248625"/>
              <a:ext cx="32125" cy="10450"/>
            </a:xfrm>
            <a:custGeom>
              <a:avLst/>
              <a:gdLst/>
              <a:ahLst/>
              <a:cxnLst/>
              <a:rect l="l" t="t" r="r" b="b"/>
              <a:pathLst>
                <a:path w="1285" h="418" extrusionOk="0">
                  <a:moveTo>
                    <a:pt x="231" y="0"/>
                  </a:moveTo>
                  <a:cubicBezTo>
                    <a:pt x="126" y="0"/>
                    <a:pt x="27" y="78"/>
                    <a:pt x="16" y="183"/>
                  </a:cubicBezTo>
                  <a:cubicBezTo>
                    <a:pt x="1" y="310"/>
                    <a:pt x="101" y="418"/>
                    <a:pt x="224" y="418"/>
                  </a:cubicBezTo>
                  <a:lnTo>
                    <a:pt x="1052" y="418"/>
                  </a:lnTo>
                  <a:cubicBezTo>
                    <a:pt x="1157" y="418"/>
                    <a:pt x="1255" y="339"/>
                    <a:pt x="1267" y="234"/>
                  </a:cubicBezTo>
                  <a:cubicBezTo>
                    <a:pt x="1284" y="105"/>
                    <a:pt x="1184"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8"/>
            <p:cNvSpPr/>
            <p:nvPr/>
          </p:nvSpPr>
          <p:spPr>
            <a:xfrm>
              <a:off x="6154625" y="1311400"/>
              <a:ext cx="200575" cy="10475"/>
            </a:xfrm>
            <a:custGeom>
              <a:avLst/>
              <a:gdLst/>
              <a:ahLst/>
              <a:cxnLst/>
              <a:rect l="l" t="t" r="r" b="b"/>
              <a:pathLst>
                <a:path w="8023" h="419" extrusionOk="0">
                  <a:moveTo>
                    <a:pt x="231" y="1"/>
                  </a:moveTo>
                  <a:cubicBezTo>
                    <a:pt x="126" y="1"/>
                    <a:pt x="27" y="79"/>
                    <a:pt x="16" y="184"/>
                  </a:cubicBezTo>
                  <a:cubicBezTo>
                    <a:pt x="1" y="313"/>
                    <a:pt x="101" y="418"/>
                    <a:pt x="224" y="418"/>
                  </a:cubicBezTo>
                  <a:lnTo>
                    <a:pt x="7793" y="418"/>
                  </a:lnTo>
                  <a:cubicBezTo>
                    <a:pt x="7898" y="418"/>
                    <a:pt x="7996" y="340"/>
                    <a:pt x="8007" y="235"/>
                  </a:cubicBezTo>
                  <a:cubicBezTo>
                    <a:pt x="8023" y="106"/>
                    <a:pt x="7927" y="1"/>
                    <a:pt x="77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8"/>
            <p:cNvSpPr/>
            <p:nvPr/>
          </p:nvSpPr>
          <p:spPr>
            <a:xfrm>
              <a:off x="6154625" y="1332350"/>
              <a:ext cx="200575" cy="10450"/>
            </a:xfrm>
            <a:custGeom>
              <a:avLst/>
              <a:gdLst/>
              <a:ahLst/>
              <a:cxnLst/>
              <a:rect l="l" t="t" r="r" b="b"/>
              <a:pathLst>
                <a:path w="8023" h="418" extrusionOk="0">
                  <a:moveTo>
                    <a:pt x="231" y="0"/>
                  </a:moveTo>
                  <a:cubicBezTo>
                    <a:pt x="126" y="0"/>
                    <a:pt x="27" y="78"/>
                    <a:pt x="16" y="183"/>
                  </a:cubicBezTo>
                  <a:cubicBezTo>
                    <a:pt x="1" y="313"/>
                    <a:pt x="101" y="418"/>
                    <a:pt x="224" y="418"/>
                  </a:cubicBezTo>
                  <a:lnTo>
                    <a:pt x="7793" y="418"/>
                  </a:lnTo>
                  <a:cubicBezTo>
                    <a:pt x="7898" y="418"/>
                    <a:pt x="7996" y="339"/>
                    <a:pt x="8007" y="234"/>
                  </a:cubicBezTo>
                  <a:cubicBezTo>
                    <a:pt x="8023" y="105"/>
                    <a:pt x="7927" y="0"/>
                    <a:pt x="7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8"/>
            <p:cNvSpPr/>
            <p:nvPr/>
          </p:nvSpPr>
          <p:spPr>
            <a:xfrm>
              <a:off x="6239025" y="1395125"/>
              <a:ext cx="32125" cy="10475"/>
            </a:xfrm>
            <a:custGeom>
              <a:avLst/>
              <a:gdLst/>
              <a:ahLst/>
              <a:cxnLst/>
              <a:rect l="l" t="t" r="r" b="b"/>
              <a:pathLst>
                <a:path w="1285" h="419" extrusionOk="0">
                  <a:moveTo>
                    <a:pt x="233" y="1"/>
                  </a:moveTo>
                  <a:cubicBezTo>
                    <a:pt x="125" y="1"/>
                    <a:pt x="29" y="79"/>
                    <a:pt x="18" y="184"/>
                  </a:cubicBezTo>
                  <a:cubicBezTo>
                    <a:pt x="0" y="311"/>
                    <a:pt x="101" y="418"/>
                    <a:pt x="224" y="418"/>
                  </a:cubicBezTo>
                  <a:lnTo>
                    <a:pt x="1052" y="418"/>
                  </a:lnTo>
                  <a:cubicBezTo>
                    <a:pt x="1159" y="418"/>
                    <a:pt x="1257" y="340"/>
                    <a:pt x="1269" y="235"/>
                  </a:cubicBezTo>
                  <a:cubicBezTo>
                    <a:pt x="1284" y="106"/>
                    <a:pt x="1184"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8"/>
            <p:cNvSpPr/>
            <p:nvPr/>
          </p:nvSpPr>
          <p:spPr>
            <a:xfrm>
              <a:off x="6239025" y="1416050"/>
              <a:ext cx="32125" cy="10475"/>
            </a:xfrm>
            <a:custGeom>
              <a:avLst/>
              <a:gdLst/>
              <a:ahLst/>
              <a:cxnLst/>
              <a:rect l="l" t="t" r="r" b="b"/>
              <a:pathLst>
                <a:path w="1285" h="419" extrusionOk="0">
                  <a:moveTo>
                    <a:pt x="233" y="1"/>
                  </a:moveTo>
                  <a:cubicBezTo>
                    <a:pt x="125" y="1"/>
                    <a:pt x="29" y="79"/>
                    <a:pt x="18" y="184"/>
                  </a:cubicBezTo>
                  <a:cubicBezTo>
                    <a:pt x="0" y="309"/>
                    <a:pt x="101" y="418"/>
                    <a:pt x="224" y="418"/>
                  </a:cubicBezTo>
                  <a:lnTo>
                    <a:pt x="1052" y="418"/>
                  </a:lnTo>
                  <a:cubicBezTo>
                    <a:pt x="1159" y="418"/>
                    <a:pt x="1257" y="340"/>
                    <a:pt x="1269" y="235"/>
                  </a:cubicBezTo>
                  <a:cubicBezTo>
                    <a:pt x="1284" y="106"/>
                    <a:pt x="1184"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0" name="Google Shape;2860;p48"/>
          <p:cNvGrpSpPr/>
          <p:nvPr/>
        </p:nvGrpSpPr>
        <p:grpSpPr>
          <a:xfrm>
            <a:off x="6176122" y="1942550"/>
            <a:ext cx="357300" cy="357250"/>
            <a:chOff x="6076600" y="1751175"/>
            <a:chExt cx="357300" cy="357250"/>
          </a:xfrm>
        </p:grpSpPr>
        <p:sp>
          <p:nvSpPr>
            <p:cNvPr id="2861" name="Google Shape;2861;p48"/>
            <p:cNvSpPr/>
            <p:nvPr/>
          </p:nvSpPr>
          <p:spPr>
            <a:xfrm>
              <a:off x="6076600" y="1751175"/>
              <a:ext cx="357300" cy="357250"/>
            </a:xfrm>
            <a:custGeom>
              <a:avLst/>
              <a:gdLst/>
              <a:ahLst/>
              <a:cxnLst/>
              <a:rect l="l" t="t" r="r" b="b"/>
              <a:pathLst>
                <a:path w="14292" h="14290" extrusionOk="0">
                  <a:moveTo>
                    <a:pt x="628" y="1"/>
                  </a:moveTo>
                  <a:cubicBezTo>
                    <a:pt x="282" y="1"/>
                    <a:pt x="0" y="282"/>
                    <a:pt x="0" y="628"/>
                  </a:cubicBezTo>
                  <a:lnTo>
                    <a:pt x="0" y="11289"/>
                  </a:lnTo>
                  <a:cubicBezTo>
                    <a:pt x="0" y="11394"/>
                    <a:pt x="79" y="11492"/>
                    <a:pt x="186" y="11503"/>
                  </a:cubicBezTo>
                  <a:cubicBezTo>
                    <a:pt x="196" y="11505"/>
                    <a:pt x="205" y="11505"/>
                    <a:pt x="215" y="11505"/>
                  </a:cubicBezTo>
                  <a:cubicBezTo>
                    <a:pt x="329" y="11505"/>
                    <a:pt x="420" y="11411"/>
                    <a:pt x="420" y="11298"/>
                  </a:cubicBezTo>
                  <a:lnTo>
                    <a:pt x="420" y="2651"/>
                  </a:lnTo>
                  <a:lnTo>
                    <a:pt x="7560" y="2651"/>
                  </a:lnTo>
                  <a:cubicBezTo>
                    <a:pt x="7667" y="2651"/>
                    <a:pt x="7766" y="2573"/>
                    <a:pt x="7774" y="2468"/>
                  </a:cubicBezTo>
                  <a:cubicBezTo>
                    <a:pt x="7792" y="2338"/>
                    <a:pt x="7692" y="2233"/>
                    <a:pt x="7569" y="2233"/>
                  </a:cubicBezTo>
                  <a:lnTo>
                    <a:pt x="422" y="2233"/>
                  </a:lnTo>
                  <a:lnTo>
                    <a:pt x="422" y="628"/>
                  </a:lnTo>
                  <a:cubicBezTo>
                    <a:pt x="422" y="514"/>
                    <a:pt x="516" y="418"/>
                    <a:pt x="630" y="418"/>
                  </a:cubicBezTo>
                  <a:lnTo>
                    <a:pt x="13664" y="418"/>
                  </a:lnTo>
                  <a:cubicBezTo>
                    <a:pt x="13778" y="418"/>
                    <a:pt x="13874" y="514"/>
                    <a:pt x="13874" y="628"/>
                  </a:cubicBezTo>
                  <a:lnTo>
                    <a:pt x="13874" y="2233"/>
                  </a:lnTo>
                  <a:lnTo>
                    <a:pt x="8554" y="2233"/>
                  </a:lnTo>
                  <a:cubicBezTo>
                    <a:pt x="8449" y="2233"/>
                    <a:pt x="8351" y="2312"/>
                    <a:pt x="8339" y="2416"/>
                  </a:cubicBezTo>
                  <a:cubicBezTo>
                    <a:pt x="8321" y="2544"/>
                    <a:pt x="8422" y="2651"/>
                    <a:pt x="8545" y="2651"/>
                  </a:cubicBezTo>
                  <a:lnTo>
                    <a:pt x="13874" y="2651"/>
                  </a:lnTo>
                  <a:lnTo>
                    <a:pt x="13874" y="13660"/>
                  </a:lnTo>
                  <a:cubicBezTo>
                    <a:pt x="13874" y="13776"/>
                    <a:pt x="13778" y="13870"/>
                    <a:pt x="13664" y="13870"/>
                  </a:cubicBezTo>
                  <a:lnTo>
                    <a:pt x="630" y="13870"/>
                  </a:lnTo>
                  <a:cubicBezTo>
                    <a:pt x="516" y="13870"/>
                    <a:pt x="422" y="13776"/>
                    <a:pt x="422" y="13660"/>
                  </a:cubicBezTo>
                  <a:lnTo>
                    <a:pt x="422" y="12280"/>
                  </a:lnTo>
                  <a:cubicBezTo>
                    <a:pt x="422" y="12173"/>
                    <a:pt x="344" y="12075"/>
                    <a:pt x="237" y="12064"/>
                  </a:cubicBezTo>
                  <a:cubicBezTo>
                    <a:pt x="228" y="12063"/>
                    <a:pt x="220" y="12062"/>
                    <a:pt x="211" y="12062"/>
                  </a:cubicBezTo>
                  <a:cubicBezTo>
                    <a:pt x="95" y="12062"/>
                    <a:pt x="3" y="12157"/>
                    <a:pt x="3" y="12271"/>
                  </a:cubicBezTo>
                  <a:lnTo>
                    <a:pt x="3" y="13660"/>
                  </a:lnTo>
                  <a:cubicBezTo>
                    <a:pt x="3" y="14006"/>
                    <a:pt x="284" y="14290"/>
                    <a:pt x="630" y="14290"/>
                  </a:cubicBezTo>
                  <a:lnTo>
                    <a:pt x="13664" y="14290"/>
                  </a:lnTo>
                  <a:cubicBezTo>
                    <a:pt x="14010" y="14290"/>
                    <a:pt x="14292" y="14006"/>
                    <a:pt x="14292" y="13660"/>
                  </a:cubicBezTo>
                  <a:lnTo>
                    <a:pt x="14292" y="628"/>
                  </a:lnTo>
                  <a:cubicBezTo>
                    <a:pt x="14289" y="280"/>
                    <a:pt x="14008"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8"/>
            <p:cNvSpPr/>
            <p:nvPr/>
          </p:nvSpPr>
          <p:spPr>
            <a:xfrm>
              <a:off x="6094225" y="1768550"/>
              <a:ext cx="31450" cy="31375"/>
            </a:xfrm>
            <a:custGeom>
              <a:avLst/>
              <a:gdLst/>
              <a:ahLst/>
              <a:cxnLst/>
              <a:rect l="l" t="t" r="r" b="b"/>
              <a:pathLst>
                <a:path w="1258" h="1255" extrusionOk="0">
                  <a:moveTo>
                    <a:pt x="631" y="418"/>
                  </a:moveTo>
                  <a:cubicBezTo>
                    <a:pt x="747" y="418"/>
                    <a:pt x="838" y="514"/>
                    <a:pt x="838" y="627"/>
                  </a:cubicBezTo>
                  <a:cubicBezTo>
                    <a:pt x="838" y="741"/>
                    <a:pt x="744" y="837"/>
                    <a:pt x="631" y="837"/>
                  </a:cubicBezTo>
                  <a:cubicBezTo>
                    <a:pt x="514" y="837"/>
                    <a:pt x="421" y="741"/>
                    <a:pt x="421" y="627"/>
                  </a:cubicBezTo>
                  <a:cubicBezTo>
                    <a:pt x="421" y="514"/>
                    <a:pt x="514" y="418"/>
                    <a:pt x="631" y="418"/>
                  </a:cubicBezTo>
                  <a:close/>
                  <a:moveTo>
                    <a:pt x="631" y="0"/>
                  </a:moveTo>
                  <a:cubicBezTo>
                    <a:pt x="284" y="0"/>
                    <a:pt x="1" y="281"/>
                    <a:pt x="1" y="627"/>
                  </a:cubicBezTo>
                  <a:cubicBezTo>
                    <a:pt x="1" y="974"/>
                    <a:pt x="284" y="1255"/>
                    <a:pt x="631" y="1255"/>
                  </a:cubicBezTo>
                  <a:cubicBezTo>
                    <a:pt x="977" y="1255"/>
                    <a:pt x="1258" y="974"/>
                    <a:pt x="1258" y="627"/>
                  </a:cubicBezTo>
                  <a:cubicBezTo>
                    <a:pt x="1258" y="281"/>
                    <a:pt x="977" y="0"/>
                    <a:pt x="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8"/>
            <p:cNvSpPr/>
            <p:nvPr/>
          </p:nvSpPr>
          <p:spPr>
            <a:xfrm>
              <a:off x="6133300" y="1768550"/>
              <a:ext cx="31450" cy="31375"/>
            </a:xfrm>
            <a:custGeom>
              <a:avLst/>
              <a:gdLst/>
              <a:ahLst/>
              <a:cxnLst/>
              <a:rect l="l" t="t" r="r" b="b"/>
              <a:pathLst>
                <a:path w="1258" h="1255" extrusionOk="0">
                  <a:moveTo>
                    <a:pt x="630" y="418"/>
                  </a:moveTo>
                  <a:cubicBezTo>
                    <a:pt x="746" y="418"/>
                    <a:pt x="838" y="514"/>
                    <a:pt x="838" y="627"/>
                  </a:cubicBezTo>
                  <a:cubicBezTo>
                    <a:pt x="838" y="741"/>
                    <a:pt x="744" y="837"/>
                    <a:pt x="630" y="837"/>
                  </a:cubicBezTo>
                  <a:cubicBezTo>
                    <a:pt x="514" y="837"/>
                    <a:pt x="421" y="741"/>
                    <a:pt x="421" y="627"/>
                  </a:cubicBezTo>
                  <a:cubicBezTo>
                    <a:pt x="421" y="514"/>
                    <a:pt x="514" y="418"/>
                    <a:pt x="630" y="418"/>
                  </a:cubicBezTo>
                  <a:close/>
                  <a:moveTo>
                    <a:pt x="630" y="0"/>
                  </a:moveTo>
                  <a:cubicBezTo>
                    <a:pt x="284" y="0"/>
                    <a:pt x="1" y="281"/>
                    <a:pt x="1" y="627"/>
                  </a:cubicBezTo>
                  <a:cubicBezTo>
                    <a:pt x="1" y="974"/>
                    <a:pt x="284" y="1255"/>
                    <a:pt x="630" y="1255"/>
                  </a:cubicBezTo>
                  <a:cubicBezTo>
                    <a:pt x="976" y="1255"/>
                    <a:pt x="1258" y="974"/>
                    <a:pt x="1258" y="627"/>
                  </a:cubicBezTo>
                  <a:cubicBezTo>
                    <a:pt x="1258" y="281"/>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8"/>
            <p:cNvSpPr/>
            <p:nvPr/>
          </p:nvSpPr>
          <p:spPr>
            <a:xfrm>
              <a:off x="6172375" y="1768550"/>
              <a:ext cx="31450" cy="31375"/>
            </a:xfrm>
            <a:custGeom>
              <a:avLst/>
              <a:gdLst/>
              <a:ahLst/>
              <a:cxnLst/>
              <a:rect l="l" t="t" r="r" b="b"/>
              <a:pathLst>
                <a:path w="1258" h="1255" extrusionOk="0">
                  <a:moveTo>
                    <a:pt x="630" y="418"/>
                  </a:moveTo>
                  <a:cubicBezTo>
                    <a:pt x="746" y="418"/>
                    <a:pt x="838" y="514"/>
                    <a:pt x="838" y="627"/>
                  </a:cubicBezTo>
                  <a:cubicBezTo>
                    <a:pt x="838" y="741"/>
                    <a:pt x="744" y="837"/>
                    <a:pt x="630" y="837"/>
                  </a:cubicBezTo>
                  <a:cubicBezTo>
                    <a:pt x="514" y="837"/>
                    <a:pt x="420" y="741"/>
                    <a:pt x="420" y="627"/>
                  </a:cubicBezTo>
                  <a:cubicBezTo>
                    <a:pt x="420" y="514"/>
                    <a:pt x="514" y="418"/>
                    <a:pt x="630" y="418"/>
                  </a:cubicBezTo>
                  <a:close/>
                  <a:moveTo>
                    <a:pt x="630" y="0"/>
                  </a:moveTo>
                  <a:cubicBezTo>
                    <a:pt x="284" y="0"/>
                    <a:pt x="1" y="281"/>
                    <a:pt x="1" y="627"/>
                  </a:cubicBezTo>
                  <a:cubicBezTo>
                    <a:pt x="1" y="974"/>
                    <a:pt x="284" y="1255"/>
                    <a:pt x="630" y="1255"/>
                  </a:cubicBezTo>
                  <a:cubicBezTo>
                    <a:pt x="976" y="1255"/>
                    <a:pt x="1258" y="974"/>
                    <a:pt x="1258" y="627"/>
                  </a:cubicBezTo>
                  <a:cubicBezTo>
                    <a:pt x="1258" y="281"/>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8"/>
            <p:cNvSpPr/>
            <p:nvPr/>
          </p:nvSpPr>
          <p:spPr>
            <a:xfrm>
              <a:off x="6240975" y="1827825"/>
              <a:ext cx="75875" cy="10500"/>
            </a:xfrm>
            <a:custGeom>
              <a:avLst/>
              <a:gdLst/>
              <a:ahLst/>
              <a:cxnLst/>
              <a:rect l="l" t="t" r="r" b="b"/>
              <a:pathLst>
                <a:path w="3035" h="420" extrusionOk="0">
                  <a:moveTo>
                    <a:pt x="233" y="0"/>
                  </a:moveTo>
                  <a:cubicBezTo>
                    <a:pt x="126" y="0"/>
                    <a:pt x="30" y="78"/>
                    <a:pt x="18" y="185"/>
                  </a:cubicBezTo>
                  <a:cubicBezTo>
                    <a:pt x="1" y="313"/>
                    <a:pt x="101" y="420"/>
                    <a:pt x="224" y="420"/>
                  </a:cubicBezTo>
                  <a:lnTo>
                    <a:pt x="2803" y="420"/>
                  </a:lnTo>
                  <a:cubicBezTo>
                    <a:pt x="2910" y="420"/>
                    <a:pt x="3006" y="342"/>
                    <a:pt x="3017" y="235"/>
                  </a:cubicBezTo>
                  <a:cubicBezTo>
                    <a:pt x="3035" y="110"/>
                    <a:pt x="2936" y="0"/>
                    <a:pt x="28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8"/>
            <p:cNvSpPr/>
            <p:nvPr/>
          </p:nvSpPr>
          <p:spPr>
            <a:xfrm>
              <a:off x="6194025" y="1827825"/>
              <a:ext cx="37275" cy="10500"/>
            </a:xfrm>
            <a:custGeom>
              <a:avLst/>
              <a:gdLst/>
              <a:ahLst/>
              <a:cxnLst/>
              <a:rect l="l" t="t" r="r" b="b"/>
              <a:pathLst>
                <a:path w="1491" h="420" extrusionOk="0">
                  <a:moveTo>
                    <a:pt x="231" y="0"/>
                  </a:moveTo>
                  <a:cubicBezTo>
                    <a:pt x="126" y="0"/>
                    <a:pt x="28" y="78"/>
                    <a:pt x="17" y="185"/>
                  </a:cubicBezTo>
                  <a:cubicBezTo>
                    <a:pt x="1" y="313"/>
                    <a:pt x="101" y="420"/>
                    <a:pt x="224" y="420"/>
                  </a:cubicBezTo>
                  <a:lnTo>
                    <a:pt x="1260" y="420"/>
                  </a:lnTo>
                  <a:cubicBezTo>
                    <a:pt x="1365" y="420"/>
                    <a:pt x="1463" y="342"/>
                    <a:pt x="1474" y="235"/>
                  </a:cubicBezTo>
                  <a:cubicBezTo>
                    <a:pt x="1490" y="110"/>
                    <a:pt x="1390" y="0"/>
                    <a:pt x="12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8"/>
            <p:cNvSpPr/>
            <p:nvPr/>
          </p:nvSpPr>
          <p:spPr>
            <a:xfrm>
              <a:off x="6124050" y="1897575"/>
              <a:ext cx="29325" cy="45425"/>
            </a:xfrm>
            <a:custGeom>
              <a:avLst/>
              <a:gdLst/>
              <a:ahLst/>
              <a:cxnLst/>
              <a:rect l="l" t="t" r="r" b="b"/>
              <a:pathLst>
                <a:path w="1173" h="1817" extrusionOk="0">
                  <a:moveTo>
                    <a:pt x="755" y="421"/>
                  </a:moveTo>
                  <a:lnTo>
                    <a:pt x="755" y="1396"/>
                  </a:lnTo>
                  <a:lnTo>
                    <a:pt x="420" y="1396"/>
                  </a:lnTo>
                  <a:lnTo>
                    <a:pt x="420" y="421"/>
                  </a:lnTo>
                  <a:close/>
                  <a:moveTo>
                    <a:pt x="210" y="1"/>
                  </a:moveTo>
                  <a:cubicBezTo>
                    <a:pt x="96" y="1"/>
                    <a:pt x="0" y="97"/>
                    <a:pt x="0" y="211"/>
                  </a:cubicBezTo>
                  <a:lnTo>
                    <a:pt x="0" y="1606"/>
                  </a:lnTo>
                  <a:cubicBezTo>
                    <a:pt x="0" y="1720"/>
                    <a:pt x="96" y="1816"/>
                    <a:pt x="210" y="1816"/>
                  </a:cubicBezTo>
                  <a:lnTo>
                    <a:pt x="962" y="1816"/>
                  </a:lnTo>
                  <a:cubicBezTo>
                    <a:pt x="1079" y="1816"/>
                    <a:pt x="1172" y="1722"/>
                    <a:pt x="1172" y="1606"/>
                  </a:cubicBezTo>
                  <a:lnTo>
                    <a:pt x="1172" y="211"/>
                  </a:lnTo>
                  <a:cubicBezTo>
                    <a:pt x="1172" y="97"/>
                    <a:pt x="1079" y="1"/>
                    <a:pt x="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8"/>
            <p:cNvSpPr/>
            <p:nvPr/>
          </p:nvSpPr>
          <p:spPr>
            <a:xfrm>
              <a:off x="6169425" y="1862825"/>
              <a:ext cx="29325" cy="80225"/>
            </a:xfrm>
            <a:custGeom>
              <a:avLst/>
              <a:gdLst/>
              <a:ahLst/>
              <a:cxnLst/>
              <a:rect l="l" t="t" r="r" b="b"/>
              <a:pathLst>
                <a:path w="1173" h="3209" extrusionOk="0">
                  <a:moveTo>
                    <a:pt x="208" y="0"/>
                  </a:moveTo>
                  <a:cubicBezTo>
                    <a:pt x="94" y="0"/>
                    <a:pt x="0" y="94"/>
                    <a:pt x="0" y="208"/>
                  </a:cubicBezTo>
                  <a:lnTo>
                    <a:pt x="0" y="1018"/>
                  </a:lnTo>
                  <a:cubicBezTo>
                    <a:pt x="0" y="1123"/>
                    <a:pt x="78" y="1221"/>
                    <a:pt x="183" y="1232"/>
                  </a:cubicBezTo>
                  <a:cubicBezTo>
                    <a:pt x="193" y="1234"/>
                    <a:pt x="203" y="1234"/>
                    <a:pt x="213" y="1234"/>
                  </a:cubicBezTo>
                  <a:cubicBezTo>
                    <a:pt x="329" y="1234"/>
                    <a:pt x="418" y="1140"/>
                    <a:pt x="418" y="1027"/>
                  </a:cubicBezTo>
                  <a:lnTo>
                    <a:pt x="418" y="418"/>
                  </a:lnTo>
                  <a:lnTo>
                    <a:pt x="753" y="418"/>
                  </a:lnTo>
                  <a:lnTo>
                    <a:pt x="753" y="2791"/>
                  </a:lnTo>
                  <a:lnTo>
                    <a:pt x="418" y="2791"/>
                  </a:lnTo>
                  <a:lnTo>
                    <a:pt x="418" y="2009"/>
                  </a:lnTo>
                  <a:cubicBezTo>
                    <a:pt x="418" y="1902"/>
                    <a:pt x="340" y="1804"/>
                    <a:pt x="235" y="1793"/>
                  </a:cubicBezTo>
                  <a:cubicBezTo>
                    <a:pt x="226" y="1792"/>
                    <a:pt x="217" y="1791"/>
                    <a:pt x="208" y="1791"/>
                  </a:cubicBezTo>
                  <a:cubicBezTo>
                    <a:pt x="91" y="1791"/>
                    <a:pt x="0" y="1886"/>
                    <a:pt x="0" y="2000"/>
                  </a:cubicBezTo>
                  <a:lnTo>
                    <a:pt x="0" y="2998"/>
                  </a:lnTo>
                  <a:cubicBezTo>
                    <a:pt x="0" y="3112"/>
                    <a:pt x="94" y="3208"/>
                    <a:pt x="208" y="3208"/>
                  </a:cubicBezTo>
                  <a:lnTo>
                    <a:pt x="963" y="3208"/>
                  </a:lnTo>
                  <a:cubicBezTo>
                    <a:pt x="1076" y="3208"/>
                    <a:pt x="1172" y="3112"/>
                    <a:pt x="1172" y="2998"/>
                  </a:cubicBezTo>
                  <a:lnTo>
                    <a:pt x="1172" y="208"/>
                  </a:lnTo>
                  <a:cubicBezTo>
                    <a:pt x="1172" y="94"/>
                    <a:pt x="1076" y="0"/>
                    <a:pt x="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8"/>
            <p:cNvSpPr/>
            <p:nvPr/>
          </p:nvSpPr>
          <p:spPr>
            <a:xfrm>
              <a:off x="6214750" y="1883625"/>
              <a:ext cx="29325" cy="59375"/>
            </a:xfrm>
            <a:custGeom>
              <a:avLst/>
              <a:gdLst/>
              <a:ahLst/>
              <a:cxnLst/>
              <a:rect l="l" t="t" r="r" b="b"/>
              <a:pathLst>
                <a:path w="1173" h="2375" extrusionOk="0">
                  <a:moveTo>
                    <a:pt x="755" y="421"/>
                  </a:moveTo>
                  <a:lnTo>
                    <a:pt x="755" y="1954"/>
                  </a:lnTo>
                  <a:lnTo>
                    <a:pt x="420" y="1954"/>
                  </a:lnTo>
                  <a:lnTo>
                    <a:pt x="420" y="421"/>
                  </a:lnTo>
                  <a:close/>
                  <a:moveTo>
                    <a:pt x="210" y="1"/>
                  </a:moveTo>
                  <a:cubicBezTo>
                    <a:pt x="96" y="1"/>
                    <a:pt x="0" y="97"/>
                    <a:pt x="0" y="211"/>
                  </a:cubicBezTo>
                  <a:lnTo>
                    <a:pt x="0" y="2164"/>
                  </a:lnTo>
                  <a:cubicBezTo>
                    <a:pt x="0" y="2278"/>
                    <a:pt x="96" y="2374"/>
                    <a:pt x="210" y="2374"/>
                  </a:cubicBezTo>
                  <a:lnTo>
                    <a:pt x="962" y="2374"/>
                  </a:lnTo>
                  <a:cubicBezTo>
                    <a:pt x="1079" y="2374"/>
                    <a:pt x="1172" y="2278"/>
                    <a:pt x="1172" y="2164"/>
                  </a:cubicBezTo>
                  <a:lnTo>
                    <a:pt x="1172" y="211"/>
                  </a:lnTo>
                  <a:cubicBezTo>
                    <a:pt x="1172" y="97"/>
                    <a:pt x="1079" y="1"/>
                    <a:pt x="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8"/>
            <p:cNvSpPr/>
            <p:nvPr/>
          </p:nvSpPr>
          <p:spPr>
            <a:xfrm>
              <a:off x="6097525" y="1848800"/>
              <a:ext cx="165525" cy="115125"/>
            </a:xfrm>
            <a:custGeom>
              <a:avLst/>
              <a:gdLst/>
              <a:ahLst/>
              <a:cxnLst/>
              <a:rect l="l" t="t" r="r" b="b"/>
              <a:pathLst>
                <a:path w="6621" h="4605" extrusionOk="0">
                  <a:moveTo>
                    <a:pt x="215" y="1"/>
                  </a:moveTo>
                  <a:cubicBezTo>
                    <a:pt x="206" y="1"/>
                    <a:pt x="196" y="1"/>
                    <a:pt x="186" y="3"/>
                  </a:cubicBezTo>
                  <a:cubicBezTo>
                    <a:pt x="79" y="16"/>
                    <a:pt x="1" y="110"/>
                    <a:pt x="1" y="217"/>
                  </a:cubicBezTo>
                  <a:lnTo>
                    <a:pt x="1" y="4394"/>
                  </a:lnTo>
                  <a:cubicBezTo>
                    <a:pt x="1" y="4508"/>
                    <a:pt x="97" y="4604"/>
                    <a:pt x="211" y="4604"/>
                  </a:cubicBezTo>
                  <a:lnTo>
                    <a:pt x="6388" y="4604"/>
                  </a:lnTo>
                  <a:cubicBezTo>
                    <a:pt x="6495" y="4604"/>
                    <a:pt x="6594" y="4526"/>
                    <a:pt x="6603" y="4419"/>
                  </a:cubicBezTo>
                  <a:cubicBezTo>
                    <a:pt x="6620" y="4292"/>
                    <a:pt x="6520" y="4185"/>
                    <a:pt x="6397" y="4185"/>
                  </a:cubicBezTo>
                  <a:lnTo>
                    <a:pt x="420" y="4185"/>
                  </a:lnTo>
                  <a:lnTo>
                    <a:pt x="420" y="208"/>
                  </a:lnTo>
                  <a:cubicBezTo>
                    <a:pt x="420" y="93"/>
                    <a:pt x="328"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8"/>
            <p:cNvSpPr/>
            <p:nvPr/>
          </p:nvSpPr>
          <p:spPr>
            <a:xfrm>
              <a:off x="6271400" y="1859250"/>
              <a:ext cx="12800" cy="10500"/>
            </a:xfrm>
            <a:custGeom>
              <a:avLst/>
              <a:gdLst/>
              <a:ahLst/>
              <a:cxnLst/>
              <a:rect l="l" t="t" r="r" b="b"/>
              <a:pathLst>
                <a:path w="512" h="420" extrusionOk="0">
                  <a:moveTo>
                    <a:pt x="255" y="0"/>
                  </a:moveTo>
                  <a:cubicBezTo>
                    <a:pt x="179" y="0"/>
                    <a:pt x="110" y="43"/>
                    <a:pt x="76" y="110"/>
                  </a:cubicBezTo>
                  <a:cubicBezTo>
                    <a:pt x="0" y="265"/>
                    <a:pt x="113" y="419"/>
                    <a:pt x="263" y="419"/>
                  </a:cubicBezTo>
                  <a:cubicBezTo>
                    <a:pt x="289" y="419"/>
                    <a:pt x="316" y="415"/>
                    <a:pt x="344" y="404"/>
                  </a:cubicBezTo>
                  <a:cubicBezTo>
                    <a:pt x="398" y="384"/>
                    <a:pt x="438" y="344"/>
                    <a:pt x="456" y="290"/>
                  </a:cubicBezTo>
                  <a:cubicBezTo>
                    <a:pt x="512" y="143"/>
                    <a:pt x="402"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8"/>
            <p:cNvSpPr/>
            <p:nvPr/>
          </p:nvSpPr>
          <p:spPr>
            <a:xfrm>
              <a:off x="6271400" y="1901100"/>
              <a:ext cx="12800" cy="10500"/>
            </a:xfrm>
            <a:custGeom>
              <a:avLst/>
              <a:gdLst/>
              <a:ahLst/>
              <a:cxnLst/>
              <a:rect l="l" t="t" r="r" b="b"/>
              <a:pathLst>
                <a:path w="512" h="420" extrusionOk="0">
                  <a:moveTo>
                    <a:pt x="255" y="1"/>
                  </a:moveTo>
                  <a:cubicBezTo>
                    <a:pt x="179" y="1"/>
                    <a:pt x="110" y="43"/>
                    <a:pt x="76" y="110"/>
                  </a:cubicBezTo>
                  <a:cubicBezTo>
                    <a:pt x="0" y="266"/>
                    <a:pt x="113" y="420"/>
                    <a:pt x="263" y="420"/>
                  </a:cubicBezTo>
                  <a:cubicBezTo>
                    <a:pt x="289" y="420"/>
                    <a:pt x="316" y="415"/>
                    <a:pt x="344" y="405"/>
                  </a:cubicBezTo>
                  <a:cubicBezTo>
                    <a:pt x="398" y="385"/>
                    <a:pt x="438" y="344"/>
                    <a:pt x="456" y="291"/>
                  </a:cubicBezTo>
                  <a:cubicBezTo>
                    <a:pt x="512" y="143"/>
                    <a:pt x="402"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8"/>
            <p:cNvSpPr/>
            <p:nvPr/>
          </p:nvSpPr>
          <p:spPr>
            <a:xfrm>
              <a:off x="6271400" y="1942975"/>
              <a:ext cx="12800" cy="10500"/>
            </a:xfrm>
            <a:custGeom>
              <a:avLst/>
              <a:gdLst/>
              <a:ahLst/>
              <a:cxnLst/>
              <a:rect l="l" t="t" r="r" b="b"/>
              <a:pathLst>
                <a:path w="512" h="420" extrusionOk="0">
                  <a:moveTo>
                    <a:pt x="255" y="0"/>
                  </a:moveTo>
                  <a:cubicBezTo>
                    <a:pt x="179" y="0"/>
                    <a:pt x="110" y="42"/>
                    <a:pt x="76" y="109"/>
                  </a:cubicBezTo>
                  <a:cubicBezTo>
                    <a:pt x="0" y="265"/>
                    <a:pt x="113" y="419"/>
                    <a:pt x="263" y="419"/>
                  </a:cubicBezTo>
                  <a:cubicBezTo>
                    <a:pt x="289" y="419"/>
                    <a:pt x="316" y="415"/>
                    <a:pt x="344" y="404"/>
                  </a:cubicBezTo>
                  <a:cubicBezTo>
                    <a:pt x="398" y="384"/>
                    <a:pt x="438" y="344"/>
                    <a:pt x="456" y="290"/>
                  </a:cubicBezTo>
                  <a:cubicBezTo>
                    <a:pt x="512" y="143"/>
                    <a:pt x="402"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8"/>
            <p:cNvSpPr/>
            <p:nvPr/>
          </p:nvSpPr>
          <p:spPr>
            <a:xfrm>
              <a:off x="6292775" y="1869675"/>
              <a:ext cx="43275" cy="10525"/>
            </a:xfrm>
            <a:custGeom>
              <a:avLst/>
              <a:gdLst/>
              <a:ahLst/>
              <a:cxnLst/>
              <a:rect l="l" t="t" r="r" b="b"/>
              <a:pathLst>
                <a:path w="1731" h="421" extrusionOk="0">
                  <a:moveTo>
                    <a:pt x="230" y="1"/>
                  </a:moveTo>
                  <a:cubicBezTo>
                    <a:pt x="125" y="1"/>
                    <a:pt x="27" y="79"/>
                    <a:pt x="16" y="186"/>
                  </a:cubicBezTo>
                  <a:cubicBezTo>
                    <a:pt x="0" y="313"/>
                    <a:pt x="101" y="420"/>
                    <a:pt x="224" y="420"/>
                  </a:cubicBezTo>
                  <a:lnTo>
                    <a:pt x="1499" y="420"/>
                  </a:lnTo>
                  <a:cubicBezTo>
                    <a:pt x="1603" y="420"/>
                    <a:pt x="1702" y="342"/>
                    <a:pt x="1713" y="235"/>
                  </a:cubicBezTo>
                  <a:cubicBezTo>
                    <a:pt x="1731" y="110"/>
                    <a:pt x="1633" y="1"/>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8"/>
            <p:cNvSpPr/>
            <p:nvPr/>
          </p:nvSpPr>
          <p:spPr>
            <a:xfrm>
              <a:off x="6292775" y="1911550"/>
              <a:ext cx="43275" cy="10500"/>
            </a:xfrm>
            <a:custGeom>
              <a:avLst/>
              <a:gdLst/>
              <a:ahLst/>
              <a:cxnLst/>
              <a:rect l="l" t="t" r="r" b="b"/>
              <a:pathLst>
                <a:path w="1731" h="420" extrusionOk="0">
                  <a:moveTo>
                    <a:pt x="224" y="0"/>
                  </a:moveTo>
                  <a:cubicBezTo>
                    <a:pt x="96" y="0"/>
                    <a:pt x="0" y="109"/>
                    <a:pt x="16" y="235"/>
                  </a:cubicBezTo>
                  <a:cubicBezTo>
                    <a:pt x="29" y="344"/>
                    <a:pt x="125" y="420"/>
                    <a:pt x="230" y="420"/>
                  </a:cubicBezTo>
                  <a:lnTo>
                    <a:pt x="1499" y="420"/>
                  </a:lnTo>
                  <a:cubicBezTo>
                    <a:pt x="1603" y="420"/>
                    <a:pt x="1702" y="342"/>
                    <a:pt x="1713" y="235"/>
                  </a:cubicBezTo>
                  <a:cubicBezTo>
                    <a:pt x="1731" y="107"/>
                    <a:pt x="1630" y="0"/>
                    <a:pt x="1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8"/>
            <p:cNvSpPr/>
            <p:nvPr/>
          </p:nvSpPr>
          <p:spPr>
            <a:xfrm>
              <a:off x="6292775" y="1953400"/>
              <a:ext cx="43275" cy="10525"/>
            </a:xfrm>
            <a:custGeom>
              <a:avLst/>
              <a:gdLst/>
              <a:ahLst/>
              <a:cxnLst/>
              <a:rect l="l" t="t" r="r" b="b"/>
              <a:pathLst>
                <a:path w="1731" h="421" extrusionOk="0">
                  <a:moveTo>
                    <a:pt x="230" y="1"/>
                  </a:moveTo>
                  <a:cubicBezTo>
                    <a:pt x="125" y="1"/>
                    <a:pt x="27" y="79"/>
                    <a:pt x="16" y="186"/>
                  </a:cubicBezTo>
                  <a:cubicBezTo>
                    <a:pt x="0" y="313"/>
                    <a:pt x="101" y="420"/>
                    <a:pt x="224" y="420"/>
                  </a:cubicBezTo>
                  <a:lnTo>
                    <a:pt x="1499" y="420"/>
                  </a:lnTo>
                  <a:cubicBezTo>
                    <a:pt x="1603" y="420"/>
                    <a:pt x="1702" y="342"/>
                    <a:pt x="1713" y="235"/>
                  </a:cubicBezTo>
                  <a:cubicBezTo>
                    <a:pt x="1731" y="108"/>
                    <a:pt x="1630" y="1"/>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8"/>
            <p:cNvSpPr/>
            <p:nvPr/>
          </p:nvSpPr>
          <p:spPr>
            <a:xfrm>
              <a:off x="6301475" y="1848750"/>
              <a:ext cx="25825" cy="10525"/>
            </a:xfrm>
            <a:custGeom>
              <a:avLst/>
              <a:gdLst/>
              <a:ahLst/>
              <a:cxnLst/>
              <a:rect l="l" t="t" r="r" b="b"/>
              <a:pathLst>
                <a:path w="1033" h="421" extrusionOk="0">
                  <a:moveTo>
                    <a:pt x="233" y="0"/>
                  </a:moveTo>
                  <a:cubicBezTo>
                    <a:pt x="126" y="0"/>
                    <a:pt x="28" y="79"/>
                    <a:pt x="16" y="186"/>
                  </a:cubicBezTo>
                  <a:cubicBezTo>
                    <a:pt x="1" y="313"/>
                    <a:pt x="101" y="420"/>
                    <a:pt x="224" y="420"/>
                  </a:cubicBezTo>
                  <a:lnTo>
                    <a:pt x="802" y="420"/>
                  </a:lnTo>
                  <a:cubicBezTo>
                    <a:pt x="907" y="420"/>
                    <a:pt x="1005" y="342"/>
                    <a:pt x="1017" y="235"/>
                  </a:cubicBezTo>
                  <a:cubicBezTo>
                    <a:pt x="1032" y="110"/>
                    <a:pt x="936" y="0"/>
                    <a:pt x="8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8"/>
            <p:cNvSpPr/>
            <p:nvPr/>
          </p:nvSpPr>
          <p:spPr>
            <a:xfrm>
              <a:off x="6301475" y="1890600"/>
              <a:ext cx="25825" cy="10525"/>
            </a:xfrm>
            <a:custGeom>
              <a:avLst/>
              <a:gdLst/>
              <a:ahLst/>
              <a:cxnLst/>
              <a:rect l="l" t="t" r="r" b="b"/>
              <a:pathLst>
                <a:path w="1033" h="421" extrusionOk="0">
                  <a:moveTo>
                    <a:pt x="233" y="1"/>
                  </a:moveTo>
                  <a:cubicBezTo>
                    <a:pt x="126" y="1"/>
                    <a:pt x="28" y="79"/>
                    <a:pt x="16" y="186"/>
                  </a:cubicBezTo>
                  <a:cubicBezTo>
                    <a:pt x="1" y="313"/>
                    <a:pt x="101" y="421"/>
                    <a:pt x="224" y="421"/>
                  </a:cubicBezTo>
                  <a:lnTo>
                    <a:pt x="809" y="421"/>
                  </a:lnTo>
                  <a:cubicBezTo>
                    <a:pt x="936" y="421"/>
                    <a:pt x="1032" y="311"/>
                    <a:pt x="1017" y="186"/>
                  </a:cubicBezTo>
                  <a:cubicBezTo>
                    <a:pt x="1003" y="79"/>
                    <a:pt x="90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8"/>
            <p:cNvSpPr/>
            <p:nvPr/>
          </p:nvSpPr>
          <p:spPr>
            <a:xfrm>
              <a:off x="6301475" y="1932475"/>
              <a:ext cx="25825" cy="10525"/>
            </a:xfrm>
            <a:custGeom>
              <a:avLst/>
              <a:gdLst/>
              <a:ahLst/>
              <a:cxnLst/>
              <a:rect l="l" t="t" r="r" b="b"/>
              <a:pathLst>
                <a:path w="1033" h="421" extrusionOk="0">
                  <a:moveTo>
                    <a:pt x="224" y="0"/>
                  </a:moveTo>
                  <a:cubicBezTo>
                    <a:pt x="99" y="0"/>
                    <a:pt x="1" y="110"/>
                    <a:pt x="16" y="235"/>
                  </a:cubicBezTo>
                  <a:cubicBezTo>
                    <a:pt x="32" y="342"/>
                    <a:pt x="126" y="420"/>
                    <a:pt x="233" y="420"/>
                  </a:cubicBezTo>
                  <a:lnTo>
                    <a:pt x="802" y="420"/>
                  </a:lnTo>
                  <a:cubicBezTo>
                    <a:pt x="907" y="420"/>
                    <a:pt x="1005" y="342"/>
                    <a:pt x="1017" y="235"/>
                  </a:cubicBezTo>
                  <a:cubicBezTo>
                    <a:pt x="1032" y="108"/>
                    <a:pt x="932" y="0"/>
                    <a:pt x="8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8"/>
            <p:cNvSpPr/>
            <p:nvPr/>
          </p:nvSpPr>
          <p:spPr>
            <a:xfrm>
              <a:off x="6345900" y="1848750"/>
              <a:ext cx="67025" cy="115175"/>
            </a:xfrm>
            <a:custGeom>
              <a:avLst/>
              <a:gdLst/>
              <a:ahLst/>
              <a:cxnLst/>
              <a:rect l="l" t="t" r="r" b="b"/>
              <a:pathLst>
                <a:path w="2681" h="4607" extrusionOk="0">
                  <a:moveTo>
                    <a:pt x="838" y="420"/>
                  </a:moveTo>
                  <a:lnTo>
                    <a:pt x="838" y="838"/>
                  </a:lnTo>
                  <a:lnTo>
                    <a:pt x="421" y="838"/>
                  </a:lnTo>
                  <a:lnTo>
                    <a:pt x="421" y="420"/>
                  </a:lnTo>
                  <a:close/>
                  <a:moveTo>
                    <a:pt x="2263" y="420"/>
                  </a:moveTo>
                  <a:lnTo>
                    <a:pt x="2263" y="838"/>
                  </a:lnTo>
                  <a:lnTo>
                    <a:pt x="1258" y="838"/>
                  </a:lnTo>
                  <a:lnTo>
                    <a:pt x="1258" y="420"/>
                  </a:lnTo>
                  <a:close/>
                  <a:moveTo>
                    <a:pt x="838" y="1257"/>
                  </a:moveTo>
                  <a:lnTo>
                    <a:pt x="838" y="1675"/>
                  </a:lnTo>
                  <a:lnTo>
                    <a:pt x="421" y="1675"/>
                  </a:lnTo>
                  <a:lnTo>
                    <a:pt x="421" y="1257"/>
                  </a:lnTo>
                  <a:close/>
                  <a:moveTo>
                    <a:pt x="2263" y="1257"/>
                  </a:moveTo>
                  <a:lnTo>
                    <a:pt x="2263" y="1675"/>
                  </a:lnTo>
                  <a:lnTo>
                    <a:pt x="1258" y="1675"/>
                  </a:lnTo>
                  <a:lnTo>
                    <a:pt x="1258" y="1257"/>
                  </a:lnTo>
                  <a:close/>
                  <a:moveTo>
                    <a:pt x="838" y="2095"/>
                  </a:moveTo>
                  <a:lnTo>
                    <a:pt x="838" y="2512"/>
                  </a:lnTo>
                  <a:lnTo>
                    <a:pt x="421" y="2512"/>
                  </a:lnTo>
                  <a:lnTo>
                    <a:pt x="421" y="2095"/>
                  </a:lnTo>
                  <a:close/>
                  <a:moveTo>
                    <a:pt x="2263" y="2095"/>
                  </a:moveTo>
                  <a:lnTo>
                    <a:pt x="2263" y="2512"/>
                  </a:lnTo>
                  <a:lnTo>
                    <a:pt x="1258" y="2512"/>
                  </a:lnTo>
                  <a:lnTo>
                    <a:pt x="1258" y="2095"/>
                  </a:lnTo>
                  <a:close/>
                  <a:moveTo>
                    <a:pt x="838" y="2932"/>
                  </a:moveTo>
                  <a:lnTo>
                    <a:pt x="838" y="3349"/>
                  </a:lnTo>
                  <a:lnTo>
                    <a:pt x="421" y="3349"/>
                  </a:lnTo>
                  <a:lnTo>
                    <a:pt x="421" y="2932"/>
                  </a:lnTo>
                  <a:close/>
                  <a:moveTo>
                    <a:pt x="2263" y="2932"/>
                  </a:moveTo>
                  <a:lnTo>
                    <a:pt x="2263" y="3349"/>
                  </a:lnTo>
                  <a:lnTo>
                    <a:pt x="1258" y="3349"/>
                  </a:lnTo>
                  <a:lnTo>
                    <a:pt x="1258" y="2932"/>
                  </a:lnTo>
                  <a:close/>
                  <a:moveTo>
                    <a:pt x="838" y="3769"/>
                  </a:moveTo>
                  <a:lnTo>
                    <a:pt x="838" y="4187"/>
                  </a:lnTo>
                  <a:lnTo>
                    <a:pt x="421" y="4187"/>
                  </a:lnTo>
                  <a:lnTo>
                    <a:pt x="421" y="3769"/>
                  </a:lnTo>
                  <a:close/>
                  <a:moveTo>
                    <a:pt x="2263" y="3769"/>
                  </a:moveTo>
                  <a:lnTo>
                    <a:pt x="2263" y="4187"/>
                  </a:lnTo>
                  <a:lnTo>
                    <a:pt x="1258" y="4187"/>
                  </a:lnTo>
                  <a:lnTo>
                    <a:pt x="1258" y="3769"/>
                  </a:lnTo>
                  <a:close/>
                  <a:moveTo>
                    <a:pt x="211" y="0"/>
                  </a:moveTo>
                  <a:cubicBezTo>
                    <a:pt x="97" y="0"/>
                    <a:pt x="1" y="96"/>
                    <a:pt x="1" y="210"/>
                  </a:cubicBezTo>
                  <a:lnTo>
                    <a:pt x="1" y="4396"/>
                  </a:lnTo>
                  <a:cubicBezTo>
                    <a:pt x="1" y="4510"/>
                    <a:pt x="97" y="4606"/>
                    <a:pt x="211" y="4606"/>
                  </a:cubicBezTo>
                  <a:lnTo>
                    <a:pt x="2470" y="4606"/>
                  </a:lnTo>
                  <a:cubicBezTo>
                    <a:pt x="2586" y="4606"/>
                    <a:pt x="2680" y="4513"/>
                    <a:pt x="2680" y="4396"/>
                  </a:cubicBezTo>
                  <a:lnTo>
                    <a:pt x="2680" y="210"/>
                  </a:lnTo>
                  <a:cubicBezTo>
                    <a:pt x="2680" y="96"/>
                    <a:pt x="2586" y="0"/>
                    <a:pt x="24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8"/>
            <p:cNvSpPr/>
            <p:nvPr/>
          </p:nvSpPr>
          <p:spPr>
            <a:xfrm>
              <a:off x="6285975" y="1974325"/>
              <a:ext cx="113775" cy="113050"/>
            </a:xfrm>
            <a:custGeom>
              <a:avLst/>
              <a:gdLst/>
              <a:ahLst/>
              <a:cxnLst/>
              <a:rect l="l" t="t" r="r" b="b"/>
              <a:pathLst>
                <a:path w="4551" h="4522" extrusionOk="0">
                  <a:moveTo>
                    <a:pt x="2483" y="432"/>
                  </a:moveTo>
                  <a:cubicBezTo>
                    <a:pt x="3324" y="530"/>
                    <a:pt x="3997" y="1200"/>
                    <a:pt x="4101" y="2039"/>
                  </a:cubicBezTo>
                  <a:lnTo>
                    <a:pt x="3253" y="2039"/>
                  </a:lnTo>
                  <a:cubicBezTo>
                    <a:pt x="3166" y="1660"/>
                    <a:pt x="2865" y="1360"/>
                    <a:pt x="2483" y="1280"/>
                  </a:cubicBezTo>
                  <a:lnTo>
                    <a:pt x="2483" y="432"/>
                  </a:lnTo>
                  <a:close/>
                  <a:moveTo>
                    <a:pt x="2277" y="1675"/>
                  </a:moveTo>
                  <a:cubicBezTo>
                    <a:pt x="2601" y="1675"/>
                    <a:pt x="2865" y="1939"/>
                    <a:pt x="2865" y="2262"/>
                  </a:cubicBezTo>
                  <a:cubicBezTo>
                    <a:pt x="2865" y="2586"/>
                    <a:pt x="2601" y="2847"/>
                    <a:pt x="2277" y="2847"/>
                  </a:cubicBezTo>
                  <a:cubicBezTo>
                    <a:pt x="1954" y="2847"/>
                    <a:pt x="1692" y="2586"/>
                    <a:pt x="1692" y="2262"/>
                  </a:cubicBezTo>
                  <a:cubicBezTo>
                    <a:pt x="1692" y="1939"/>
                    <a:pt x="1954" y="1675"/>
                    <a:pt x="2277" y="1675"/>
                  </a:cubicBezTo>
                  <a:close/>
                  <a:moveTo>
                    <a:pt x="4108" y="2457"/>
                  </a:moveTo>
                  <a:cubicBezTo>
                    <a:pt x="4072" y="2812"/>
                    <a:pt x="3934" y="3133"/>
                    <a:pt x="3724" y="3401"/>
                  </a:cubicBezTo>
                  <a:lnTo>
                    <a:pt x="3124" y="2801"/>
                  </a:lnTo>
                  <a:cubicBezTo>
                    <a:pt x="3191" y="2698"/>
                    <a:pt x="3237" y="2584"/>
                    <a:pt x="3260" y="2457"/>
                  </a:cubicBezTo>
                  <a:close/>
                  <a:moveTo>
                    <a:pt x="1567" y="2970"/>
                  </a:moveTo>
                  <a:cubicBezTo>
                    <a:pt x="1748" y="3156"/>
                    <a:pt x="2003" y="3269"/>
                    <a:pt x="2277" y="3269"/>
                  </a:cubicBezTo>
                  <a:cubicBezTo>
                    <a:pt x="2483" y="3269"/>
                    <a:pt x="2675" y="3209"/>
                    <a:pt x="2833" y="3102"/>
                  </a:cubicBezTo>
                  <a:lnTo>
                    <a:pt x="3429" y="3700"/>
                  </a:lnTo>
                  <a:cubicBezTo>
                    <a:pt x="3115" y="3953"/>
                    <a:pt x="2713" y="4107"/>
                    <a:pt x="2277" y="4107"/>
                  </a:cubicBezTo>
                  <a:cubicBezTo>
                    <a:pt x="1701" y="4104"/>
                    <a:pt x="1188" y="3839"/>
                    <a:pt x="848" y="3423"/>
                  </a:cubicBezTo>
                  <a:lnTo>
                    <a:pt x="1567" y="2970"/>
                  </a:lnTo>
                  <a:close/>
                  <a:moveTo>
                    <a:pt x="2271" y="1"/>
                  </a:moveTo>
                  <a:cubicBezTo>
                    <a:pt x="1641" y="1"/>
                    <a:pt x="1034" y="269"/>
                    <a:pt x="607" y="735"/>
                  </a:cubicBezTo>
                  <a:cubicBezTo>
                    <a:pt x="523" y="827"/>
                    <a:pt x="536" y="976"/>
                    <a:pt x="641" y="1048"/>
                  </a:cubicBezTo>
                  <a:cubicBezTo>
                    <a:pt x="675" y="1073"/>
                    <a:pt x="715" y="1085"/>
                    <a:pt x="755" y="1085"/>
                  </a:cubicBezTo>
                  <a:cubicBezTo>
                    <a:pt x="815" y="1085"/>
                    <a:pt x="876" y="1059"/>
                    <a:pt x="920" y="1012"/>
                  </a:cubicBezTo>
                  <a:cubicBezTo>
                    <a:pt x="1221" y="688"/>
                    <a:pt x="1625" y="485"/>
                    <a:pt x="2061" y="434"/>
                  </a:cubicBezTo>
                  <a:lnTo>
                    <a:pt x="2061" y="1280"/>
                  </a:lnTo>
                  <a:cubicBezTo>
                    <a:pt x="1605" y="1378"/>
                    <a:pt x="1266" y="1780"/>
                    <a:pt x="1266" y="2262"/>
                  </a:cubicBezTo>
                  <a:cubicBezTo>
                    <a:pt x="1266" y="2388"/>
                    <a:pt x="1288" y="2508"/>
                    <a:pt x="1328" y="2617"/>
                  </a:cubicBezTo>
                  <a:lnTo>
                    <a:pt x="614" y="3068"/>
                  </a:lnTo>
                  <a:cubicBezTo>
                    <a:pt x="493" y="2825"/>
                    <a:pt x="429" y="2550"/>
                    <a:pt x="429" y="2262"/>
                  </a:cubicBezTo>
                  <a:cubicBezTo>
                    <a:pt x="429" y="2099"/>
                    <a:pt x="451" y="1939"/>
                    <a:pt x="489" y="1785"/>
                  </a:cubicBezTo>
                  <a:cubicBezTo>
                    <a:pt x="516" y="1682"/>
                    <a:pt x="469" y="1570"/>
                    <a:pt x="373" y="1528"/>
                  </a:cubicBezTo>
                  <a:cubicBezTo>
                    <a:pt x="346" y="1517"/>
                    <a:pt x="318" y="1512"/>
                    <a:pt x="291" y="1512"/>
                  </a:cubicBezTo>
                  <a:cubicBezTo>
                    <a:pt x="198" y="1512"/>
                    <a:pt x="114" y="1573"/>
                    <a:pt x="89" y="1664"/>
                  </a:cubicBezTo>
                  <a:cubicBezTo>
                    <a:pt x="38" y="1858"/>
                    <a:pt x="9" y="2059"/>
                    <a:pt x="9" y="2262"/>
                  </a:cubicBezTo>
                  <a:cubicBezTo>
                    <a:pt x="0" y="3467"/>
                    <a:pt x="1005" y="4522"/>
                    <a:pt x="2259" y="4522"/>
                  </a:cubicBezTo>
                  <a:cubicBezTo>
                    <a:pt x="2263" y="4522"/>
                    <a:pt x="2267" y="4522"/>
                    <a:pt x="2271" y="4522"/>
                  </a:cubicBezTo>
                  <a:cubicBezTo>
                    <a:pt x="2273" y="4522"/>
                    <a:pt x="2276" y="4522"/>
                    <a:pt x="2279" y="4522"/>
                  </a:cubicBezTo>
                  <a:cubicBezTo>
                    <a:pt x="3519" y="4522"/>
                    <a:pt x="4550" y="3488"/>
                    <a:pt x="4530" y="2233"/>
                  </a:cubicBezTo>
                  <a:cubicBezTo>
                    <a:pt x="4517" y="1001"/>
                    <a:pt x="3508" y="1"/>
                    <a:pt x="2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8"/>
            <p:cNvSpPr/>
            <p:nvPr/>
          </p:nvSpPr>
          <p:spPr>
            <a:xfrm>
              <a:off x="6217875" y="2016200"/>
              <a:ext cx="31450" cy="10525"/>
            </a:xfrm>
            <a:custGeom>
              <a:avLst/>
              <a:gdLst/>
              <a:ahLst/>
              <a:cxnLst/>
              <a:rect l="l" t="t" r="r" b="b"/>
              <a:pathLst>
                <a:path w="1258" h="421" extrusionOk="0">
                  <a:moveTo>
                    <a:pt x="232" y="0"/>
                  </a:moveTo>
                  <a:cubicBezTo>
                    <a:pt x="127" y="0"/>
                    <a:pt x="29" y="78"/>
                    <a:pt x="18" y="186"/>
                  </a:cubicBezTo>
                  <a:cubicBezTo>
                    <a:pt x="0" y="313"/>
                    <a:pt x="101" y="420"/>
                    <a:pt x="224" y="420"/>
                  </a:cubicBezTo>
                  <a:lnTo>
                    <a:pt x="1025" y="420"/>
                  </a:lnTo>
                  <a:cubicBezTo>
                    <a:pt x="1132" y="420"/>
                    <a:pt x="1228" y="342"/>
                    <a:pt x="1239" y="235"/>
                  </a:cubicBezTo>
                  <a:cubicBezTo>
                    <a:pt x="1257" y="110"/>
                    <a:pt x="1159"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8"/>
            <p:cNvSpPr/>
            <p:nvPr/>
          </p:nvSpPr>
          <p:spPr>
            <a:xfrm>
              <a:off x="6111375" y="2016200"/>
              <a:ext cx="96850" cy="10525"/>
            </a:xfrm>
            <a:custGeom>
              <a:avLst/>
              <a:gdLst/>
              <a:ahLst/>
              <a:cxnLst/>
              <a:rect l="l" t="t" r="r" b="b"/>
              <a:pathLst>
                <a:path w="3874" h="421" extrusionOk="0">
                  <a:moveTo>
                    <a:pt x="230" y="0"/>
                  </a:moveTo>
                  <a:cubicBezTo>
                    <a:pt x="125" y="0"/>
                    <a:pt x="27" y="78"/>
                    <a:pt x="16" y="186"/>
                  </a:cubicBezTo>
                  <a:cubicBezTo>
                    <a:pt x="0" y="313"/>
                    <a:pt x="101" y="420"/>
                    <a:pt x="224" y="420"/>
                  </a:cubicBezTo>
                  <a:lnTo>
                    <a:pt x="3642" y="420"/>
                  </a:lnTo>
                  <a:cubicBezTo>
                    <a:pt x="3747" y="420"/>
                    <a:pt x="3845" y="342"/>
                    <a:pt x="3856" y="235"/>
                  </a:cubicBezTo>
                  <a:cubicBezTo>
                    <a:pt x="3874" y="107"/>
                    <a:pt x="3774" y="0"/>
                    <a:pt x="36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8"/>
            <p:cNvSpPr/>
            <p:nvPr/>
          </p:nvSpPr>
          <p:spPr>
            <a:xfrm>
              <a:off x="6111375" y="2036450"/>
              <a:ext cx="137950" cy="10475"/>
            </a:xfrm>
            <a:custGeom>
              <a:avLst/>
              <a:gdLst/>
              <a:ahLst/>
              <a:cxnLst/>
              <a:rect l="l" t="t" r="r" b="b"/>
              <a:pathLst>
                <a:path w="5518" h="419" extrusionOk="0">
                  <a:moveTo>
                    <a:pt x="230" y="1"/>
                  </a:moveTo>
                  <a:cubicBezTo>
                    <a:pt x="125" y="1"/>
                    <a:pt x="27" y="79"/>
                    <a:pt x="16" y="184"/>
                  </a:cubicBezTo>
                  <a:cubicBezTo>
                    <a:pt x="0" y="313"/>
                    <a:pt x="101" y="418"/>
                    <a:pt x="224" y="418"/>
                  </a:cubicBezTo>
                  <a:lnTo>
                    <a:pt x="5285" y="418"/>
                  </a:lnTo>
                  <a:cubicBezTo>
                    <a:pt x="5392" y="418"/>
                    <a:pt x="5488" y="340"/>
                    <a:pt x="5499" y="235"/>
                  </a:cubicBezTo>
                  <a:cubicBezTo>
                    <a:pt x="5517" y="110"/>
                    <a:pt x="5419"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8"/>
            <p:cNvSpPr/>
            <p:nvPr/>
          </p:nvSpPr>
          <p:spPr>
            <a:xfrm>
              <a:off x="6111375" y="1994600"/>
              <a:ext cx="137950" cy="10450"/>
            </a:xfrm>
            <a:custGeom>
              <a:avLst/>
              <a:gdLst/>
              <a:ahLst/>
              <a:cxnLst/>
              <a:rect l="l" t="t" r="r" b="b"/>
              <a:pathLst>
                <a:path w="5518" h="418" extrusionOk="0">
                  <a:moveTo>
                    <a:pt x="230" y="0"/>
                  </a:moveTo>
                  <a:cubicBezTo>
                    <a:pt x="125" y="0"/>
                    <a:pt x="27" y="78"/>
                    <a:pt x="16" y="183"/>
                  </a:cubicBezTo>
                  <a:cubicBezTo>
                    <a:pt x="0" y="313"/>
                    <a:pt x="101" y="418"/>
                    <a:pt x="224" y="418"/>
                  </a:cubicBezTo>
                  <a:lnTo>
                    <a:pt x="5285" y="418"/>
                  </a:lnTo>
                  <a:cubicBezTo>
                    <a:pt x="5392" y="418"/>
                    <a:pt x="5488" y="340"/>
                    <a:pt x="5499" y="235"/>
                  </a:cubicBezTo>
                  <a:cubicBezTo>
                    <a:pt x="5517" y="110"/>
                    <a:pt x="5419" y="0"/>
                    <a:pt x="5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8"/>
            <p:cNvSpPr/>
            <p:nvPr/>
          </p:nvSpPr>
          <p:spPr>
            <a:xfrm>
              <a:off x="6111375" y="2056650"/>
              <a:ext cx="137950" cy="10525"/>
            </a:xfrm>
            <a:custGeom>
              <a:avLst/>
              <a:gdLst/>
              <a:ahLst/>
              <a:cxnLst/>
              <a:rect l="l" t="t" r="r" b="b"/>
              <a:pathLst>
                <a:path w="5518" h="421" extrusionOk="0">
                  <a:moveTo>
                    <a:pt x="230" y="1"/>
                  </a:moveTo>
                  <a:cubicBezTo>
                    <a:pt x="125" y="1"/>
                    <a:pt x="27" y="79"/>
                    <a:pt x="16" y="186"/>
                  </a:cubicBezTo>
                  <a:cubicBezTo>
                    <a:pt x="0" y="314"/>
                    <a:pt x="101" y="421"/>
                    <a:pt x="224" y="421"/>
                  </a:cubicBezTo>
                  <a:lnTo>
                    <a:pt x="5285" y="421"/>
                  </a:lnTo>
                  <a:cubicBezTo>
                    <a:pt x="5392" y="421"/>
                    <a:pt x="5488" y="343"/>
                    <a:pt x="5499" y="235"/>
                  </a:cubicBezTo>
                  <a:cubicBezTo>
                    <a:pt x="5517" y="110"/>
                    <a:pt x="5419"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48"/>
          <p:cNvGrpSpPr/>
          <p:nvPr/>
        </p:nvGrpSpPr>
        <p:grpSpPr>
          <a:xfrm>
            <a:off x="6175997" y="2646925"/>
            <a:ext cx="357375" cy="297925"/>
            <a:chOff x="6076475" y="2407850"/>
            <a:chExt cx="357375" cy="297925"/>
          </a:xfrm>
        </p:grpSpPr>
        <p:sp>
          <p:nvSpPr>
            <p:cNvPr id="2888" name="Google Shape;2888;p48"/>
            <p:cNvSpPr/>
            <p:nvPr/>
          </p:nvSpPr>
          <p:spPr>
            <a:xfrm>
              <a:off x="6076475" y="2407850"/>
              <a:ext cx="234800" cy="181825"/>
            </a:xfrm>
            <a:custGeom>
              <a:avLst/>
              <a:gdLst/>
              <a:ahLst/>
              <a:cxnLst/>
              <a:rect l="l" t="t" r="r" b="b"/>
              <a:pathLst>
                <a:path w="9392" h="7273" extrusionOk="0">
                  <a:moveTo>
                    <a:pt x="5880" y="424"/>
                  </a:moveTo>
                  <a:cubicBezTo>
                    <a:pt x="5895" y="424"/>
                    <a:pt x="5912" y="426"/>
                    <a:pt x="5929" y="429"/>
                  </a:cubicBezTo>
                  <a:cubicBezTo>
                    <a:pt x="6025" y="452"/>
                    <a:pt x="6089" y="541"/>
                    <a:pt x="6089" y="639"/>
                  </a:cubicBezTo>
                  <a:lnTo>
                    <a:pt x="6089" y="1253"/>
                  </a:lnTo>
                  <a:cubicBezTo>
                    <a:pt x="6022" y="1240"/>
                    <a:pt x="5953" y="1231"/>
                    <a:pt x="5880" y="1231"/>
                  </a:cubicBezTo>
                  <a:cubicBezTo>
                    <a:pt x="5808" y="1231"/>
                    <a:pt x="5739" y="1240"/>
                    <a:pt x="5672" y="1253"/>
                  </a:cubicBezTo>
                  <a:lnTo>
                    <a:pt x="5672" y="633"/>
                  </a:lnTo>
                  <a:cubicBezTo>
                    <a:pt x="5672" y="519"/>
                    <a:pt x="5763" y="424"/>
                    <a:pt x="5880" y="424"/>
                  </a:cubicBezTo>
                  <a:close/>
                  <a:moveTo>
                    <a:pt x="5877" y="1653"/>
                  </a:moveTo>
                  <a:cubicBezTo>
                    <a:pt x="6223" y="1653"/>
                    <a:pt x="6505" y="1934"/>
                    <a:pt x="6505" y="2280"/>
                  </a:cubicBezTo>
                  <a:cubicBezTo>
                    <a:pt x="6505" y="2626"/>
                    <a:pt x="6223" y="2908"/>
                    <a:pt x="5877" y="2908"/>
                  </a:cubicBezTo>
                  <a:cubicBezTo>
                    <a:pt x="5531" y="2908"/>
                    <a:pt x="5250" y="2626"/>
                    <a:pt x="5250" y="2280"/>
                  </a:cubicBezTo>
                  <a:cubicBezTo>
                    <a:pt x="5250" y="1934"/>
                    <a:pt x="5531" y="1653"/>
                    <a:pt x="5877" y="1653"/>
                  </a:cubicBezTo>
                  <a:close/>
                  <a:moveTo>
                    <a:pt x="2238" y="3028"/>
                  </a:moveTo>
                  <a:lnTo>
                    <a:pt x="2238" y="4345"/>
                  </a:lnTo>
                  <a:cubicBezTo>
                    <a:pt x="2238" y="4459"/>
                    <a:pt x="2144" y="4555"/>
                    <a:pt x="2028" y="4555"/>
                  </a:cubicBezTo>
                  <a:lnTo>
                    <a:pt x="718" y="4555"/>
                  </a:lnTo>
                  <a:lnTo>
                    <a:pt x="2238" y="3028"/>
                  </a:lnTo>
                  <a:close/>
                  <a:moveTo>
                    <a:pt x="5886" y="3385"/>
                  </a:moveTo>
                  <a:lnTo>
                    <a:pt x="6612" y="5361"/>
                  </a:lnTo>
                  <a:lnTo>
                    <a:pt x="6089" y="5361"/>
                  </a:lnTo>
                  <a:lnTo>
                    <a:pt x="6089" y="5185"/>
                  </a:lnTo>
                  <a:cubicBezTo>
                    <a:pt x="6089" y="5078"/>
                    <a:pt x="6011" y="4982"/>
                    <a:pt x="5906" y="4971"/>
                  </a:cubicBezTo>
                  <a:cubicBezTo>
                    <a:pt x="5896" y="4969"/>
                    <a:pt x="5886" y="4968"/>
                    <a:pt x="5877" y="4968"/>
                  </a:cubicBezTo>
                  <a:cubicBezTo>
                    <a:pt x="5761" y="4968"/>
                    <a:pt x="5672" y="5063"/>
                    <a:pt x="5672" y="5176"/>
                  </a:cubicBezTo>
                  <a:lnTo>
                    <a:pt x="5672" y="5361"/>
                  </a:lnTo>
                  <a:lnTo>
                    <a:pt x="5161" y="5361"/>
                  </a:lnTo>
                  <a:lnTo>
                    <a:pt x="5886" y="3385"/>
                  </a:lnTo>
                  <a:close/>
                  <a:moveTo>
                    <a:pt x="5125" y="3006"/>
                  </a:moveTo>
                  <a:cubicBezTo>
                    <a:pt x="5228" y="3111"/>
                    <a:pt x="5353" y="3198"/>
                    <a:pt x="5493" y="3251"/>
                  </a:cubicBezTo>
                  <a:lnTo>
                    <a:pt x="4529" y="5875"/>
                  </a:lnTo>
                  <a:cubicBezTo>
                    <a:pt x="4310" y="5667"/>
                    <a:pt x="4232" y="5348"/>
                    <a:pt x="4343" y="5049"/>
                  </a:cubicBezTo>
                  <a:lnTo>
                    <a:pt x="5125" y="3006"/>
                  </a:lnTo>
                  <a:close/>
                  <a:moveTo>
                    <a:pt x="6643" y="2997"/>
                  </a:moveTo>
                  <a:lnTo>
                    <a:pt x="7427" y="5051"/>
                  </a:lnTo>
                  <a:cubicBezTo>
                    <a:pt x="7541" y="5348"/>
                    <a:pt x="7460" y="5667"/>
                    <a:pt x="7241" y="5875"/>
                  </a:cubicBezTo>
                  <a:lnTo>
                    <a:pt x="6277" y="3249"/>
                  </a:lnTo>
                  <a:cubicBezTo>
                    <a:pt x="6415" y="3189"/>
                    <a:pt x="6538" y="3104"/>
                    <a:pt x="6643" y="2997"/>
                  </a:cubicBezTo>
                  <a:close/>
                  <a:moveTo>
                    <a:pt x="5875" y="0"/>
                  </a:moveTo>
                  <a:cubicBezTo>
                    <a:pt x="5530" y="0"/>
                    <a:pt x="5248" y="281"/>
                    <a:pt x="5248" y="628"/>
                  </a:cubicBezTo>
                  <a:lnTo>
                    <a:pt x="5248" y="1436"/>
                  </a:lnTo>
                  <a:cubicBezTo>
                    <a:pt x="5004" y="1615"/>
                    <a:pt x="4819" y="1954"/>
                    <a:pt x="4828" y="2294"/>
                  </a:cubicBezTo>
                  <a:lnTo>
                    <a:pt x="2502" y="2294"/>
                  </a:lnTo>
                  <a:cubicBezTo>
                    <a:pt x="2408" y="2294"/>
                    <a:pt x="2318" y="2329"/>
                    <a:pt x="2251" y="2396"/>
                  </a:cubicBezTo>
                  <a:lnTo>
                    <a:pt x="101" y="4560"/>
                  </a:lnTo>
                  <a:cubicBezTo>
                    <a:pt x="37" y="4627"/>
                    <a:pt x="1" y="4714"/>
                    <a:pt x="1" y="4805"/>
                  </a:cubicBezTo>
                  <a:lnTo>
                    <a:pt x="1" y="7063"/>
                  </a:lnTo>
                  <a:cubicBezTo>
                    <a:pt x="5" y="7179"/>
                    <a:pt x="101" y="7272"/>
                    <a:pt x="215" y="7272"/>
                  </a:cubicBezTo>
                  <a:cubicBezTo>
                    <a:pt x="329" y="7272"/>
                    <a:pt x="425" y="7179"/>
                    <a:pt x="425" y="7063"/>
                  </a:cubicBezTo>
                  <a:lnTo>
                    <a:pt x="425" y="4946"/>
                  </a:lnTo>
                  <a:lnTo>
                    <a:pt x="2028" y="4946"/>
                  </a:lnTo>
                  <a:cubicBezTo>
                    <a:pt x="2374" y="4946"/>
                    <a:pt x="2658" y="4662"/>
                    <a:pt x="2658" y="4316"/>
                  </a:cubicBezTo>
                  <a:lnTo>
                    <a:pt x="2658" y="2713"/>
                  </a:lnTo>
                  <a:lnTo>
                    <a:pt x="4790" y="2713"/>
                  </a:lnTo>
                  <a:lnTo>
                    <a:pt x="3955" y="4890"/>
                  </a:lnTo>
                  <a:cubicBezTo>
                    <a:pt x="3756" y="5406"/>
                    <a:pt x="3937" y="5973"/>
                    <a:pt x="4379" y="6279"/>
                  </a:cubicBezTo>
                  <a:lnTo>
                    <a:pt x="4127" y="6955"/>
                  </a:lnTo>
                  <a:cubicBezTo>
                    <a:pt x="4089" y="7063"/>
                    <a:pt x="4143" y="7183"/>
                    <a:pt x="4250" y="7223"/>
                  </a:cubicBezTo>
                  <a:cubicBezTo>
                    <a:pt x="4274" y="7230"/>
                    <a:pt x="4297" y="7237"/>
                    <a:pt x="4323" y="7237"/>
                  </a:cubicBezTo>
                  <a:cubicBezTo>
                    <a:pt x="4406" y="7237"/>
                    <a:pt x="4486" y="7183"/>
                    <a:pt x="4518" y="7100"/>
                  </a:cubicBezTo>
                  <a:lnTo>
                    <a:pt x="5004" y="5785"/>
                  </a:lnTo>
                  <a:lnTo>
                    <a:pt x="5667" y="5785"/>
                  </a:lnTo>
                  <a:lnTo>
                    <a:pt x="5667" y="5962"/>
                  </a:lnTo>
                  <a:cubicBezTo>
                    <a:pt x="5667" y="6067"/>
                    <a:pt x="5746" y="6165"/>
                    <a:pt x="5853" y="6176"/>
                  </a:cubicBezTo>
                  <a:cubicBezTo>
                    <a:pt x="5862" y="6177"/>
                    <a:pt x="5870" y="6178"/>
                    <a:pt x="5879" y="6178"/>
                  </a:cubicBezTo>
                  <a:cubicBezTo>
                    <a:pt x="5994" y="6178"/>
                    <a:pt x="6087" y="6083"/>
                    <a:pt x="6087" y="5969"/>
                  </a:cubicBezTo>
                  <a:lnTo>
                    <a:pt x="6087" y="5785"/>
                  </a:lnTo>
                  <a:lnTo>
                    <a:pt x="6766" y="5785"/>
                  </a:lnTo>
                  <a:lnTo>
                    <a:pt x="7250" y="7100"/>
                  </a:lnTo>
                  <a:cubicBezTo>
                    <a:pt x="7282" y="7183"/>
                    <a:pt x="7362" y="7237"/>
                    <a:pt x="7445" y="7237"/>
                  </a:cubicBezTo>
                  <a:cubicBezTo>
                    <a:pt x="7471" y="7237"/>
                    <a:pt x="7494" y="7230"/>
                    <a:pt x="7518" y="7223"/>
                  </a:cubicBezTo>
                  <a:cubicBezTo>
                    <a:pt x="7628" y="7183"/>
                    <a:pt x="7683" y="7063"/>
                    <a:pt x="7641" y="6955"/>
                  </a:cubicBezTo>
                  <a:lnTo>
                    <a:pt x="7389" y="6279"/>
                  </a:lnTo>
                  <a:cubicBezTo>
                    <a:pt x="7829" y="5973"/>
                    <a:pt x="8012" y="5408"/>
                    <a:pt x="7813" y="4890"/>
                  </a:cubicBezTo>
                  <a:lnTo>
                    <a:pt x="6980" y="2713"/>
                  </a:lnTo>
                  <a:lnTo>
                    <a:pt x="9159" y="2713"/>
                  </a:lnTo>
                  <a:cubicBezTo>
                    <a:pt x="9266" y="2713"/>
                    <a:pt x="9362" y="2635"/>
                    <a:pt x="9374" y="2528"/>
                  </a:cubicBezTo>
                  <a:cubicBezTo>
                    <a:pt x="9391" y="2401"/>
                    <a:pt x="9291" y="2294"/>
                    <a:pt x="9168" y="2294"/>
                  </a:cubicBezTo>
                  <a:lnTo>
                    <a:pt x="6922" y="2294"/>
                  </a:lnTo>
                  <a:cubicBezTo>
                    <a:pt x="6936" y="1972"/>
                    <a:pt x="6757" y="1624"/>
                    <a:pt x="6502" y="1436"/>
                  </a:cubicBezTo>
                  <a:lnTo>
                    <a:pt x="6502" y="641"/>
                  </a:lnTo>
                  <a:cubicBezTo>
                    <a:pt x="6502" y="316"/>
                    <a:pt x="6259" y="30"/>
                    <a:pt x="5933" y="3"/>
                  </a:cubicBezTo>
                  <a:cubicBezTo>
                    <a:pt x="5914" y="1"/>
                    <a:pt x="5894" y="0"/>
                    <a:pt x="58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8"/>
            <p:cNvSpPr/>
            <p:nvPr/>
          </p:nvSpPr>
          <p:spPr>
            <a:xfrm>
              <a:off x="6076550" y="2465175"/>
              <a:ext cx="357300" cy="240600"/>
            </a:xfrm>
            <a:custGeom>
              <a:avLst/>
              <a:gdLst/>
              <a:ahLst/>
              <a:cxnLst/>
              <a:rect l="l" t="t" r="r" b="b"/>
              <a:pathLst>
                <a:path w="14292" h="9624" extrusionOk="0">
                  <a:moveTo>
                    <a:pt x="10063" y="1"/>
                  </a:moveTo>
                  <a:cubicBezTo>
                    <a:pt x="10040" y="1"/>
                    <a:pt x="10023" y="10"/>
                    <a:pt x="10007" y="25"/>
                  </a:cubicBezTo>
                  <a:cubicBezTo>
                    <a:pt x="9835" y="208"/>
                    <a:pt x="9958" y="420"/>
                    <a:pt x="10134" y="420"/>
                  </a:cubicBezTo>
                  <a:lnTo>
                    <a:pt x="12403" y="420"/>
                  </a:lnTo>
                  <a:cubicBezTo>
                    <a:pt x="12440" y="420"/>
                    <a:pt x="12474" y="454"/>
                    <a:pt x="12474" y="492"/>
                  </a:cubicBezTo>
                  <a:lnTo>
                    <a:pt x="12474" y="6951"/>
                  </a:lnTo>
                  <a:lnTo>
                    <a:pt x="2554" y="6951"/>
                  </a:lnTo>
                  <a:cubicBezTo>
                    <a:pt x="2438" y="6951"/>
                    <a:pt x="2344" y="7045"/>
                    <a:pt x="2344" y="7158"/>
                  </a:cubicBezTo>
                  <a:lnTo>
                    <a:pt x="2344" y="8179"/>
                  </a:lnTo>
                  <a:lnTo>
                    <a:pt x="628" y="8179"/>
                  </a:lnTo>
                  <a:cubicBezTo>
                    <a:pt x="514" y="8179"/>
                    <a:pt x="418" y="8083"/>
                    <a:pt x="418" y="7969"/>
                  </a:cubicBezTo>
                  <a:lnTo>
                    <a:pt x="418" y="5756"/>
                  </a:lnTo>
                  <a:cubicBezTo>
                    <a:pt x="418" y="5649"/>
                    <a:pt x="340" y="5551"/>
                    <a:pt x="235" y="5540"/>
                  </a:cubicBezTo>
                  <a:cubicBezTo>
                    <a:pt x="226" y="5539"/>
                    <a:pt x="217" y="5538"/>
                    <a:pt x="208" y="5538"/>
                  </a:cubicBezTo>
                  <a:cubicBezTo>
                    <a:pt x="91" y="5538"/>
                    <a:pt x="0" y="5633"/>
                    <a:pt x="0" y="5747"/>
                  </a:cubicBezTo>
                  <a:lnTo>
                    <a:pt x="0" y="7969"/>
                  </a:lnTo>
                  <a:cubicBezTo>
                    <a:pt x="0" y="8315"/>
                    <a:pt x="281" y="8596"/>
                    <a:pt x="628" y="8596"/>
                  </a:cubicBezTo>
                  <a:lnTo>
                    <a:pt x="2344" y="8596"/>
                  </a:lnTo>
                  <a:lnTo>
                    <a:pt x="2344" y="9391"/>
                  </a:lnTo>
                  <a:cubicBezTo>
                    <a:pt x="2344" y="9507"/>
                    <a:pt x="2438" y="9601"/>
                    <a:pt x="2554" y="9601"/>
                  </a:cubicBezTo>
                  <a:lnTo>
                    <a:pt x="8663" y="9601"/>
                  </a:lnTo>
                  <a:cubicBezTo>
                    <a:pt x="8768" y="9601"/>
                    <a:pt x="8866" y="9523"/>
                    <a:pt x="8877" y="9418"/>
                  </a:cubicBezTo>
                  <a:cubicBezTo>
                    <a:pt x="8895" y="9288"/>
                    <a:pt x="8795" y="9183"/>
                    <a:pt x="8672" y="9183"/>
                  </a:cubicBezTo>
                  <a:lnTo>
                    <a:pt x="2762" y="9183"/>
                  </a:lnTo>
                  <a:lnTo>
                    <a:pt x="2762" y="7397"/>
                  </a:lnTo>
                  <a:lnTo>
                    <a:pt x="3182" y="7397"/>
                  </a:lnTo>
                  <a:lnTo>
                    <a:pt x="3182" y="8386"/>
                  </a:lnTo>
                  <a:cubicBezTo>
                    <a:pt x="3182" y="8503"/>
                    <a:pt x="3275" y="8596"/>
                    <a:pt x="3392" y="8596"/>
                  </a:cubicBezTo>
                  <a:cubicBezTo>
                    <a:pt x="3505" y="8596"/>
                    <a:pt x="3599" y="8503"/>
                    <a:pt x="3599" y="8386"/>
                  </a:cubicBezTo>
                  <a:lnTo>
                    <a:pt x="3599" y="7397"/>
                  </a:lnTo>
                  <a:lnTo>
                    <a:pt x="3878" y="7397"/>
                  </a:lnTo>
                  <a:lnTo>
                    <a:pt x="3878" y="7982"/>
                  </a:lnTo>
                  <a:cubicBezTo>
                    <a:pt x="3878" y="8089"/>
                    <a:pt x="3956" y="8185"/>
                    <a:pt x="4064" y="8197"/>
                  </a:cubicBezTo>
                  <a:cubicBezTo>
                    <a:pt x="4074" y="8198"/>
                    <a:pt x="4083" y="8199"/>
                    <a:pt x="4093" y="8199"/>
                  </a:cubicBezTo>
                  <a:cubicBezTo>
                    <a:pt x="4207" y="8199"/>
                    <a:pt x="4298" y="8104"/>
                    <a:pt x="4298" y="7991"/>
                  </a:cubicBezTo>
                  <a:lnTo>
                    <a:pt x="4298" y="7400"/>
                  </a:lnTo>
                  <a:lnTo>
                    <a:pt x="4577" y="7400"/>
                  </a:lnTo>
                  <a:lnTo>
                    <a:pt x="4577" y="7985"/>
                  </a:lnTo>
                  <a:cubicBezTo>
                    <a:pt x="4577" y="8092"/>
                    <a:pt x="4655" y="8190"/>
                    <a:pt x="4760" y="8199"/>
                  </a:cubicBezTo>
                  <a:cubicBezTo>
                    <a:pt x="4770" y="8200"/>
                    <a:pt x="4780" y="8201"/>
                    <a:pt x="4790" y="8201"/>
                  </a:cubicBezTo>
                  <a:cubicBezTo>
                    <a:pt x="4905" y="8201"/>
                    <a:pt x="4995" y="8107"/>
                    <a:pt x="4995" y="7993"/>
                  </a:cubicBezTo>
                  <a:lnTo>
                    <a:pt x="4995" y="7402"/>
                  </a:lnTo>
                  <a:lnTo>
                    <a:pt x="5274" y="7402"/>
                  </a:lnTo>
                  <a:lnTo>
                    <a:pt x="5274" y="8393"/>
                  </a:lnTo>
                  <a:cubicBezTo>
                    <a:pt x="5274" y="8507"/>
                    <a:pt x="5370" y="8603"/>
                    <a:pt x="5484" y="8603"/>
                  </a:cubicBezTo>
                  <a:cubicBezTo>
                    <a:pt x="5597" y="8603"/>
                    <a:pt x="5693" y="8507"/>
                    <a:pt x="5693" y="8393"/>
                  </a:cubicBezTo>
                  <a:lnTo>
                    <a:pt x="5693" y="7402"/>
                  </a:lnTo>
                  <a:lnTo>
                    <a:pt x="5973" y="7402"/>
                  </a:lnTo>
                  <a:lnTo>
                    <a:pt x="5973" y="7989"/>
                  </a:lnTo>
                  <a:cubicBezTo>
                    <a:pt x="5973" y="8094"/>
                    <a:pt x="6051" y="8192"/>
                    <a:pt x="6156" y="8203"/>
                  </a:cubicBezTo>
                  <a:cubicBezTo>
                    <a:pt x="6165" y="8204"/>
                    <a:pt x="6173" y="8205"/>
                    <a:pt x="6182" y="8205"/>
                  </a:cubicBezTo>
                  <a:cubicBezTo>
                    <a:pt x="6299" y="8205"/>
                    <a:pt x="6390" y="8110"/>
                    <a:pt x="6390" y="7996"/>
                  </a:cubicBezTo>
                  <a:lnTo>
                    <a:pt x="6390" y="7404"/>
                  </a:lnTo>
                  <a:lnTo>
                    <a:pt x="6669" y="7404"/>
                  </a:lnTo>
                  <a:lnTo>
                    <a:pt x="6669" y="7991"/>
                  </a:lnTo>
                  <a:cubicBezTo>
                    <a:pt x="6669" y="8096"/>
                    <a:pt x="6747" y="8194"/>
                    <a:pt x="6854" y="8206"/>
                  </a:cubicBezTo>
                  <a:cubicBezTo>
                    <a:pt x="6863" y="8207"/>
                    <a:pt x="6872" y="8207"/>
                    <a:pt x="6881" y="8207"/>
                  </a:cubicBezTo>
                  <a:cubicBezTo>
                    <a:pt x="6996" y="8207"/>
                    <a:pt x="7089" y="8112"/>
                    <a:pt x="7089" y="7998"/>
                  </a:cubicBezTo>
                  <a:lnTo>
                    <a:pt x="7089" y="7406"/>
                  </a:lnTo>
                  <a:lnTo>
                    <a:pt x="7368" y="7406"/>
                  </a:lnTo>
                  <a:lnTo>
                    <a:pt x="7368" y="8398"/>
                  </a:lnTo>
                  <a:cubicBezTo>
                    <a:pt x="7368" y="8511"/>
                    <a:pt x="7462" y="8607"/>
                    <a:pt x="7578" y="8607"/>
                  </a:cubicBezTo>
                  <a:cubicBezTo>
                    <a:pt x="7692" y="8607"/>
                    <a:pt x="7785" y="8511"/>
                    <a:pt x="7785" y="8398"/>
                  </a:cubicBezTo>
                  <a:lnTo>
                    <a:pt x="7785" y="7406"/>
                  </a:lnTo>
                  <a:lnTo>
                    <a:pt x="8064" y="7406"/>
                  </a:lnTo>
                  <a:lnTo>
                    <a:pt x="8064" y="7993"/>
                  </a:lnTo>
                  <a:cubicBezTo>
                    <a:pt x="8064" y="8101"/>
                    <a:pt x="8143" y="8197"/>
                    <a:pt x="8250" y="8208"/>
                  </a:cubicBezTo>
                  <a:cubicBezTo>
                    <a:pt x="8260" y="8209"/>
                    <a:pt x="8270" y="8210"/>
                    <a:pt x="8279" y="8210"/>
                  </a:cubicBezTo>
                  <a:cubicBezTo>
                    <a:pt x="8393" y="8210"/>
                    <a:pt x="8484" y="8116"/>
                    <a:pt x="8484" y="8002"/>
                  </a:cubicBezTo>
                  <a:lnTo>
                    <a:pt x="8484" y="7411"/>
                  </a:lnTo>
                  <a:lnTo>
                    <a:pt x="8763" y="7411"/>
                  </a:lnTo>
                  <a:lnTo>
                    <a:pt x="8763" y="7996"/>
                  </a:lnTo>
                  <a:cubicBezTo>
                    <a:pt x="8763" y="8103"/>
                    <a:pt x="8841" y="8199"/>
                    <a:pt x="8946" y="8210"/>
                  </a:cubicBezTo>
                  <a:cubicBezTo>
                    <a:pt x="8956" y="8211"/>
                    <a:pt x="8966" y="8212"/>
                    <a:pt x="8976" y="8212"/>
                  </a:cubicBezTo>
                  <a:cubicBezTo>
                    <a:pt x="9092" y="8212"/>
                    <a:pt x="9181" y="8118"/>
                    <a:pt x="9181" y="8005"/>
                  </a:cubicBezTo>
                  <a:lnTo>
                    <a:pt x="9181" y="7413"/>
                  </a:lnTo>
                  <a:lnTo>
                    <a:pt x="9460" y="7413"/>
                  </a:lnTo>
                  <a:lnTo>
                    <a:pt x="9460" y="8404"/>
                  </a:lnTo>
                  <a:cubicBezTo>
                    <a:pt x="9460" y="8518"/>
                    <a:pt x="9556" y="8612"/>
                    <a:pt x="9670" y="8612"/>
                  </a:cubicBezTo>
                  <a:cubicBezTo>
                    <a:pt x="9784" y="8612"/>
                    <a:pt x="9880" y="8518"/>
                    <a:pt x="9880" y="8404"/>
                  </a:cubicBezTo>
                  <a:lnTo>
                    <a:pt x="9880" y="7413"/>
                  </a:lnTo>
                  <a:lnTo>
                    <a:pt x="10159" y="7413"/>
                  </a:lnTo>
                  <a:lnTo>
                    <a:pt x="10159" y="7998"/>
                  </a:lnTo>
                  <a:cubicBezTo>
                    <a:pt x="10159" y="8105"/>
                    <a:pt x="10237" y="8203"/>
                    <a:pt x="10342" y="8215"/>
                  </a:cubicBezTo>
                  <a:cubicBezTo>
                    <a:pt x="10351" y="8216"/>
                    <a:pt x="10360" y="8216"/>
                    <a:pt x="10368" y="8216"/>
                  </a:cubicBezTo>
                  <a:cubicBezTo>
                    <a:pt x="10485" y="8216"/>
                    <a:pt x="10576" y="8121"/>
                    <a:pt x="10576" y="8007"/>
                  </a:cubicBezTo>
                  <a:lnTo>
                    <a:pt x="10576" y="7415"/>
                  </a:lnTo>
                  <a:lnTo>
                    <a:pt x="10855" y="7415"/>
                  </a:lnTo>
                  <a:lnTo>
                    <a:pt x="10855" y="8002"/>
                  </a:lnTo>
                  <a:cubicBezTo>
                    <a:pt x="10855" y="8107"/>
                    <a:pt x="10933" y="8206"/>
                    <a:pt x="11041" y="8217"/>
                  </a:cubicBezTo>
                  <a:cubicBezTo>
                    <a:pt x="11049" y="8218"/>
                    <a:pt x="11058" y="8218"/>
                    <a:pt x="11067" y="8218"/>
                  </a:cubicBezTo>
                  <a:cubicBezTo>
                    <a:pt x="11182" y="8218"/>
                    <a:pt x="11275" y="8123"/>
                    <a:pt x="11275" y="8009"/>
                  </a:cubicBezTo>
                  <a:lnTo>
                    <a:pt x="11275" y="7391"/>
                  </a:lnTo>
                  <a:lnTo>
                    <a:pt x="11554" y="7391"/>
                  </a:lnTo>
                  <a:lnTo>
                    <a:pt x="11554" y="8409"/>
                  </a:lnTo>
                  <a:cubicBezTo>
                    <a:pt x="11554" y="8523"/>
                    <a:pt x="11648" y="8619"/>
                    <a:pt x="11764" y="8619"/>
                  </a:cubicBezTo>
                  <a:cubicBezTo>
                    <a:pt x="11878" y="8619"/>
                    <a:pt x="11972" y="8523"/>
                    <a:pt x="11972" y="8409"/>
                  </a:cubicBezTo>
                  <a:lnTo>
                    <a:pt x="11972" y="7391"/>
                  </a:lnTo>
                  <a:lnTo>
                    <a:pt x="13898" y="7391"/>
                  </a:lnTo>
                  <a:lnTo>
                    <a:pt x="13898" y="9204"/>
                  </a:lnTo>
                  <a:lnTo>
                    <a:pt x="9683" y="9204"/>
                  </a:lnTo>
                  <a:cubicBezTo>
                    <a:pt x="9578" y="9204"/>
                    <a:pt x="9480" y="9282"/>
                    <a:pt x="9469" y="9389"/>
                  </a:cubicBezTo>
                  <a:cubicBezTo>
                    <a:pt x="9453" y="9516"/>
                    <a:pt x="9554" y="9623"/>
                    <a:pt x="9676" y="9623"/>
                  </a:cubicBezTo>
                  <a:lnTo>
                    <a:pt x="14079" y="9623"/>
                  </a:lnTo>
                  <a:cubicBezTo>
                    <a:pt x="14193" y="9623"/>
                    <a:pt x="14289" y="9527"/>
                    <a:pt x="14289" y="9413"/>
                  </a:cubicBezTo>
                  <a:lnTo>
                    <a:pt x="14289" y="7210"/>
                  </a:lnTo>
                  <a:cubicBezTo>
                    <a:pt x="14291" y="7074"/>
                    <a:pt x="14198" y="6978"/>
                    <a:pt x="14081" y="6978"/>
                  </a:cubicBezTo>
                  <a:lnTo>
                    <a:pt x="12896" y="6978"/>
                  </a:lnTo>
                  <a:lnTo>
                    <a:pt x="12896" y="222"/>
                  </a:lnTo>
                  <a:cubicBezTo>
                    <a:pt x="12896" y="101"/>
                    <a:pt x="12798" y="1"/>
                    <a:pt x="1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8"/>
            <p:cNvSpPr/>
            <p:nvPr/>
          </p:nvSpPr>
          <p:spPr>
            <a:xfrm>
              <a:off x="6385775" y="2656675"/>
              <a:ext cx="30700" cy="30725"/>
            </a:xfrm>
            <a:custGeom>
              <a:avLst/>
              <a:gdLst/>
              <a:ahLst/>
              <a:cxnLst/>
              <a:rect l="l" t="t" r="r" b="b"/>
              <a:pathLst>
                <a:path w="1228" h="1229" extrusionOk="0">
                  <a:moveTo>
                    <a:pt x="614" y="421"/>
                  </a:moveTo>
                  <a:cubicBezTo>
                    <a:pt x="723" y="421"/>
                    <a:pt x="808" y="508"/>
                    <a:pt x="808" y="615"/>
                  </a:cubicBezTo>
                  <a:cubicBezTo>
                    <a:pt x="808" y="724"/>
                    <a:pt x="723" y="811"/>
                    <a:pt x="614" y="811"/>
                  </a:cubicBezTo>
                  <a:cubicBezTo>
                    <a:pt x="507" y="811"/>
                    <a:pt x="418" y="724"/>
                    <a:pt x="418" y="615"/>
                  </a:cubicBezTo>
                  <a:cubicBezTo>
                    <a:pt x="418" y="508"/>
                    <a:pt x="505" y="421"/>
                    <a:pt x="614" y="421"/>
                  </a:cubicBezTo>
                  <a:close/>
                  <a:moveTo>
                    <a:pt x="614" y="1"/>
                  </a:moveTo>
                  <a:cubicBezTo>
                    <a:pt x="277" y="1"/>
                    <a:pt x="0" y="278"/>
                    <a:pt x="0" y="615"/>
                  </a:cubicBezTo>
                  <a:cubicBezTo>
                    <a:pt x="0" y="954"/>
                    <a:pt x="277" y="1229"/>
                    <a:pt x="614" y="1229"/>
                  </a:cubicBezTo>
                  <a:cubicBezTo>
                    <a:pt x="953" y="1229"/>
                    <a:pt x="1228" y="956"/>
                    <a:pt x="1228" y="615"/>
                  </a:cubicBezTo>
                  <a:cubicBezTo>
                    <a:pt x="1228" y="278"/>
                    <a:pt x="951" y="1"/>
                    <a:pt x="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8"/>
            <p:cNvSpPr/>
            <p:nvPr/>
          </p:nvSpPr>
          <p:spPr>
            <a:xfrm>
              <a:off x="6104450" y="2597750"/>
              <a:ext cx="55500" cy="10500"/>
            </a:xfrm>
            <a:custGeom>
              <a:avLst/>
              <a:gdLst/>
              <a:ahLst/>
              <a:cxnLst/>
              <a:rect l="l" t="t" r="r" b="b"/>
              <a:pathLst>
                <a:path w="2220" h="420" extrusionOk="0">
                  <a:moveTo>
                    <a:pt x="233" y="0"/>
                  </a:moveTo>
                  <a:cubicBezTo>
                    <a:pt x="126" y="0"/>
                    <a:pt x="27" y="78"/>
                    <a:pt x="16" y="185"/>
                  </a:cubicBezTo>
                  <a:cubicBezTo>
                    <a:pt x="0" y="310"/>
                    <a:pt x="99" y="420"/>
                    <a:pt x="224" y="420"/>
                  </a:cubicBezTo>
                  <a:lnTo>
                    <a:pt x="1988" y="420"/>
                  </a:lnTo>
                  <a:cubicBezTo>
                    <a:pt x="2092" y="420"/>
                    <a:pt x="2191" y="342"/>
                    <a:pt x="2202" y="235"/>
                  </a:cubicBezTo>
                  <a:cubicBezTo>
                    <a:pt x="2220" y="107"/>
                    <a:pt x="2119" y="0"/>
                    <a:pt x="19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8"/>
            <p:cNvSpPr/>
            <p:nvPr/>
          </p:nvSpPr>
          <p:spPr>
            <a:xfrm>
              <a:off x="6197375" y="2549800"/>
              <a:ext cx="174525" cy="79325"/>
            </a:xfrm>
            <a:custGeom>
              <a:avLst/>
              <a:gdLst/>
              <a:ahLst/>
              <a:cxnLst/>
              <a:rect l="l" t="t" r="r" b="b"/>
              <a:pathLst>
                <a:path w="6981" h="3173" extrusionOk="0">
                  <a:moveTo>
                    <a:pt x="6089" y="1025"/>
                  </a:moveTo>
                  <a:cubicBezTo>
                    <a:pt x="6344" y="1025"/>
                    <a:pt x="6547" y="1237"/>
                    <a:pt x="6536" y="1494"/>
                  </a:cubicBezTo>
                  <a:cubicBezTo>
                    <a:pt x="6525" y="1735"/>
                    <a:pt x="6317" y="1918"/>
                    <a:pt x="6076" y="1918"/>
                  </a:cubicBezTo>
                  <a:lnTo>
                    <a:pt x="4658" y="1918"/>
                  </a:lnTo>
                  <a:lnTo>
                    <a:pt x="4658" y="1025"/>
                  </a:lnTo>
                  <a:close/>
                  <a:moveTo>
                    <a:pt x="4449" y="1"/>
                  </a:moveTo>
                  <a:cubicBezTo>
                    <a:pt x="4441" y="1"/>
                    <a:pt x="4432" y="1"/>
                    <a:pt x="4424" y="3"/>
                  </a:cubicBezTo>
                  <a:cubicBezTo>
                    <a:pt x="4319" y="18"/>
                    <a:pt x="4241" y="112"/>
                    <a:pt x="4241" y="219"/>
                  </a:cubicBezTo>
                  <a:lnTo>
                    <a:pt x="4241" y="579"/>
                  </a:lnTo>
                  <a:lnTo>
                    <a:pt x="3832" y="579"/>
                  </a:lnTo>
                  <a:cubicBezTo>
                    <a:pt x="3725" y="579"/>
                    <a:pt x="3629" y="657"/>
                    <a:pt x="3618" y="762"/>
                  </a:cubicBezTo>
                  <a:cubicBezTo>
                    <a:pt x="3600" y="891"/>
                    <a:pt x="3700" y="996"/>
                    <a:pt x="3823" y="996"/>
                  </a:cubicBezTo>
                  <a:lnTo>
                    <a:pt x="4238" y="996"/>
                  </a:lnTo>
                  <a:lnTo>
                    <a:pt x="4238" y="1918"/>
                  </a:lnTo>
                  <a:lnTo>
                    <a:pt x="1146" y="1918"/>
                  </a:lnTo>
                  <a:cubicBezTo>
                    <a:pt x="1041" y="1918"/>
                    <a:pt x="943" y="1996"/>
                    <a:pt x="932" y="2101"/>
                  </a:cubicBezTo>
                  <a:cubicBezTo>
                    <a:pt x="916" y="2231"/>
                    <a:pt x="1017" y="2336"/>
                    <a:pt x="1140" y="2336"/>
                  </a:cubicBezTo>
                  <a:lnTo>
                    <a:pt x="4189" y="2336"/>
                  </a:lnTo>
                  <a:cubicBezTo>
                    <a:pt x="4102" y="2579"/>
                    <a:pt x="3870" y="2755"/>
                    <a:pt x="3598" y="2755"/>
                  </a:cubicBezTo>
                  <a:lnTo>
                    <a:pt x="231" y="2755"/>
                  </a:lnTo>
                  <a:cubicBezTo>
                    <a:pt x="126" y="2755"/>
                    <a:pt x="28" y="2834"/>
                    <a:pt x="16" y="2938"/>
                  </a:cubicBezTo>
                  <a:cubicBezTo>
                    <a:pt x="1" y="3068"/>
                    <a:pt x="101" y="3173"/>
                    <a:pt x="224" y="3173"/>
                  </a:cubicBezTo>
                  <a:lnTo>
                    <a:pt x="3598" y="3173"/>
                  </a:lnTo>
                  <a:cubicBezTo>
                    <a:pt x="4102" y="3173"/>
                    <a:pt x="4526" y="2813"/>
                    <a:pt x="4622" y="2336"/>
                  </a:cubicBezTo>
                  <a:lnTo>
                    <a:pt x="6080" y="2336"/>
                  </a:lnTo>
                  <a:cubicBezTo>
                    <a:pt x="6554" y="2336"/>
                    <a:pt x="6951" y="1967"/>
                    <a:pt x="6967" y="1496"/>
                  </a:cubicBezTo>
                  <a:cubicBezTo>
                    <a:pt x="6980" y="1007"/>
                    <a:pt x="6583" y="605"/>
                    <a:pt x="6098" y="605"/>
                  </a:cubicBezTo>
                  <a:lnTo>
                    <a:pt x="4656" y="605"/>
                  </a:lnTo>
                  <a:lnTo>
                    <a:pt x="4658" y="210"/>
                  </a:lnTo>
                  <a:cubicBezTo>
                    <a:pt x="4658" y="96"/>
                    <a:pt x="4563" y="1"/>
                    <a:pt x="4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8"/>
            <p:cNvSpPr/>
            <p:nvPr/>
          </p:nvSpPr>
          <p:spPr>
            <a:xfrm>
              <a:off x="6104450" y="2618675"/>
              <a:ext cx="79675" cy="10525"/>
            </a:xfrm>
            <a:custGeom>
              <a:avLst/>
              <a:gdLst/>
              <a:ahLst/>
              <a:cxnLst/>
              <a:rect l="l" t="t" r="r" b="b"/>
              <a:pathLst>
                <a:path w="3187" h="421" extrusionOk="0">
                  <a:moveTo>
                    <a:pt x="233" y="0"/>
                  </a:moveTo>
                  <a:cubicBezTo>
                    <a:pt x="126" y="0"/>
                    <a:pt x="27" y="79"/>
                    <a:pt x="16" y="186"/>
                  </a:cubicBezTo>
                  <a:cubicBezTo>
                    <a:pt x="0" y="311"/>
                    <a:pt x="99" y="420"/>
                    <a:pt x="224" y="420"/>
                  </a:cubicBezTo>
                  <a:lnTo>
                    <a:pt x="2957" y="420"/>
                  </a:lnTo>
                  <a:cubicBezTo>
                    <a:pt x="3061" y="420"/>
                    <a:pt x="3160" y="342"/>
                    <a:pt x="3171" y="235"/>
                  </a:cubicBezTo>
                  <a:cubicBezTo>
                    <a:pt x="3186" y="108"/>
                    <a:pt x="3086" y="0"/>
                    <a:pt x="2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8"/>
            <p:cNvSpPr/>
            <p:nvPr/>
          </p:nvSpPr>
          <p:spPr>
            <a:xfrm>
              <a:off x="6325550" y="2508275"/>
              <a:ext cx="45400" cy="45400"/>
            </a:xfrm>
            <a:custGeom>
              <a:avLst/>
              <a:gdLst/>
              <a:ahLst/>
              <a:cxnLst/>
              <a:rect l="l" t="t" r="r" b="b"/>
              <a:pathLst>
                <a:path w="1816" h="1816" extrusionOk="0">
                  <a:moveTo>
                    <a:pt x="906" y="420"/>
                  </a:moveTo>
                  <a:cubicBezTo>
                    <a:pt x="1174" y="420"/>
                    <a:pt x="1395" y="641"/>
                    <a:pt x="1395" y="909"/>
                  </a:cubicBezTo>
                  <a:cubicBezTo>
                    <a:pt x="1395" y="1177"/>
                    <a:pt x="1174" y="1396"/>
                    <a:pt x="906" y="1396"/>
                  </a:cubicBezTo>
                  <a:cubicBezTo>
                    <a:pt x="639" y="1396"/>
                    <a:pt x="420" y="1177"/>
                    <a:pt x="420" y="909"/>
                  </a:cubicBezTo>
                  <a:cubicBezTo>
                    <a:pt x="420" y="641"/>
                    <a:pt x="639" y="420"/>
                    <a:pt x="906" y="420"/>
                  </a:cubicBezTo>
                  <a:close/>
                  <a:moveTo>
                    <a:pt x="906" y="0"/>
                  </a:moveTo>
                  <a:cubicBezTo>
                    <a:pt x="409" y="0"/>
                    <a:pt x="0" y="409"/>
                    <a:pt x="0" y="909"/>
                  </a:cubicBezTo>
                  <a:cubicBezTo>
                    <a:pt x="0" y="1409"/>
                    <a:pt x="409" y="1815"/>
                    <a:pt x="906" y="1815"/>
                  </a:cubicBezTo>
                  <a:cubicBezTo>
                    <a:pt x="1407" y="1815"/>
                    <a:pt x="1815" y="1409"/>
                    <a:pt x="1815" y="909"/>
                  </a:cubicBezTo>
                  <a:cubicBezTo>
                    <a:pt x="1815" y="409"/>
                    <a:pt x="1407" y="0"/>
                    <a:pt x="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8"/>
            <p:cNvSpPr/>
            <p:nvPr/>
          </p:nvSpPr>
          <p:spPr>
            <a:xfrm>
              <a:off x="6125100" y="2542700"/>
              <a:ext cx="41375" cy="44000"/>
            </a:xfrm>
            <a:custGeom>
              <a:avLst/>
              <a:gdLst/>
              <a:ahLst/>
              <a:cxnLst/>
              <a:rect l="l" t="t" r="r" b="b"/>
              <a:pathLst>
                <a:path w="1655" h="1760" extrusionOk="0">
                  <a:moveTo>
                    <a:pt x="753" y="1"/>
                  </a:moveTo>
                  <a:cubicBezTo>
                    <a:pt x="639" y="1"/>
                    <a:pt x="545" y="95"/>
                    <a:pt x="545" y="211"/>
                  </a:cubicBezTo>
                  <a:lnTo>
                    <a:pt x="545" y="695"/>
                  </a:lnTo>
                  <a:lnTo>
                    <a:pt x="233" y="695"/>
                  </a:lnTo>
                  <a:cubicBezTo>
                    <a:pt x="126" y="695"/>
                    <a:pt x="27" y="773"/>
                    <a:pt x="16" y="880"/>
                  </a:cubicBezTo>
                  <a:cubicBezTo>
                    <a:pt x="1" y="1008"/>
                    <a:pt x="101" y="1115"/>
                    <a:pt x="224" y="1115"/>
                  </a:cubicBezTo>
                  <a:lnTo>
                    <a:pt x="545" y="1115"/>
                  </a:lnTo>
                  <a:lnTo>
                    <a:pt x="545" y="1544"/>
                  </a:lnTo>
                  <a:cubicBezTo>
                    <a:pt x="545" y="1651"/>
                    <a:pt x="623" y="1747"/>
                    <a:pt x="728" y="1758"/>
                  </a:cubicBezTo>
                  <a:cubicBezTo>
                    <a:pt x="739" y="1759"/>
                    <a:pt x="748" y="1760"/>
                    <a:pt x="758" y="1760"/>
                  </a:cubicBezTo>
                  <a:cubicBezTo>
                    <a:pt x="874" y="1760"/>
                    <a:pt x="963" y="1666"/>
                    <a:pt x="963" y="1552"/>
                  </a:cubicBezTo>
                  <a:lnTo>
                    <a:pt x="963" y="1115"/>
                  </a:lnTo>
                  <a:lnTo>
                    <a:pt x="1423" y="1115"/>
                  </a:lnTo>
                  <a:cubicBezTo>
                    <a:pt x="1530" y="1115"/>
                    <a:pt x="1628" y="1037"/>
                    <a:pt x="1639" y="930"/>
                  </a:cubicBezTo>
                  <a:cubicBezTo>
                    <a:pt x="1655" y="802"/>
                    <a:pt x="1554" y="695"/>
                    <a:pt x="1432" y="695"/>
                  </a:cubicBezTo>
                  <a:lnTo>
                    <a:pt x="963" y="695"/>
                  </a:lnTo>
                  <a:lnTo>
                    <a:pt x="963" y="211"/>
                  </a:lnTo>
                  <a:cubicBezTo>
                    <a:pt x="963" y="92"/>
                    <a:pt x="869" y="1"/>
                    <a:pt x="7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8"/>
            <p:cNvSpPr/>
            <p:nvPr/>
          </p:nvSpPr>
          <p:spPr>
            <a:xfrm>
              <a:off x="6303000" y="2486600"/>
              <a:ext cx="10500" cy="10475"/>
            </a:xfrm>
            <a:custGeom>
              <a:avLst/>
              <a:gdLst/>
              <a:ahLst/>
              <a:cxnLst/>
              <a:rect l="l" t="t" r="r" b="b"/>
              <a:pathLst>
                <a:path w="420" h="419" extrusionOk="0">
                  <a:moveTo>
                    <a:pt x="210" y="1"/>
                  </a:moveTo>
                  <a:cubicBezTo>
                    <a:pt x="94" y="1"/>
                    <a:pt x="0" y="95"/>
                    <a:pt x="0" y="211"/>
                  </a:cubicBezTo>
                  <a:cubicBezTo>
                    <a:pt x="0" y="325"/>
                    <a:pt x="94" y="418"/>
                    <a:pt x="210" y="418"/>
                  </a:cubicBezTo>
                  <a:cubicBezTo>
                    <a:pt x="326" y="418"/>
                    <a:pt x="420" y="325"/>
                    <a:pt x="420" y="211"/>
                  </a:cubicBezTo>
                  <a:cubicBezTo>
                    <a:pt x="420" y="95"/>
                    <a:pt x="326" y="1"/>
                    <a:pt x="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8"/>
            <p:cNvSpPr/>
            <p:nvPr/>
          </p:nvSpPr>
          <p:spPr>
            <a:xfrm>
              <a:off x="6303000" y="2507550"/>
              <a:ext cx="10500" cy="10450"/>
            </a:xfrm>
            <a:custGeom>
              <a:avLst/>
              <a:gdLst/>
              <a:ahLst/>
              <a:cxnLst/>
              <a:rect l="l" t="t" r="r" b="b"/>
              <a:pathLst>
                <a:path w="420" h="418" extrusionOk="0">
                  <a:moveTo>
                    <a:pt x="210" y="0"/>
                  </a:moveTo>
                  <a:cubicBezTo>
                    <a:pt x="94" y="0"/>
                    <a:pt x="0" y="94"/>
                    <a:pt x="0" y="210"/>
                  </a:cubicBezTo>
                  <a:cubicBezTo>
                    <a:pt x="0" y="324"/>
                    <a:pt x="94" y="418"/>
                    <a:pt x="210" y="418"/>
                  </a:cubicBezTo>
                  <a:cubicBezTo>
                    <a:pt x="326" y="418"/>
                    <a:pt x="420" y="324"/>
                    <a:pt x="420" y="210"/>
                  </a:cubicBezTo>
                  <a:cubicBezTo>
                    <a:pt x="420" y="94"/>
                    <a:pt x="326" y="0"/>
                    <a:pt x="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8"/>
            <p:cNvSpPr/>
            <p:nvPr/>
          </p:nvSpPr>
          <p:spPr>
            <a:xfrm>
              <a:off x="6303000" y="2528475"/>
              <a:ext cx="10500" cy="10450"/>
            </a:xfrm>
            <a:custGeom>
              <a:avLst/>
              <a:gdLst/>
              <a:ahLst/>
              <a:cxnLst/>
              <a:rect l="l" t="t" r="r" b="b"/>
              <a:pathLst>
                <a:path w="420" h="418" extrusionOk="0">
                  <a:moveTo>
                    <a:pt x="210" y="0"/>
                  </a:moveTo>
                  <a:cubicBezTo>
                    <a:pt x="94" y="0"/>
                    <a:pt x="0" y="94"/>
                    <a:pt x="0" y="210"/>
                  </a:cubicBezTo>
                  <a:cubicBezTo>
                    <a:pt x="0" y="324"/>
                    <a:pt x="94" y="418"/>
                    <a:pt x="210" y="418"/>
                  </a:cubicBezTo>
                  <a:cubicBezTo>
                    <a:pt x="326" y="418"/>
                    <a:pt x="420" y="324"/>
                    <a:pt x="420" y="210"/>
                  </a:cubicBezTo>
                  <a:cubicBezTo>
                    <a:pt x="420" y="94"/>
                    <a:pt x="326" y="0"/>
                    <a:pt x="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8"/>
            <p:cNvSpPr/>
            <p:nvPr/>
          </p:nvSpPr>
          <p:spPr>
            <a:xfrm>
              <a:off x="6104775" y="2560350"/>
              <a:ext cx="10525" cy="10525"/>
            </a:xfrm>
            <a:custGeom>
              <a:avLst/>
              <a:gdLst/>
              <a:ahLst/>
              <a:cxnLst/>
              <a:rect l="l" t="t" r="r" b="b"/>
              <a:pathLst>
                <a:path w="421" h="421" extrusionOk="0">
                  <a:moveTo>
                    <a:pt x="211" y="0"/>
                  </a:moveTo>
                  <a:cubicBezTo>
                    <a:pt x="95" y="0"/>
                    <a:pt x="1" y="94"/>
                    <a:pt x="1" y="210"/>
                  </a:cubicBezTo>
                  <a:cubicBezTo>
                    <a:pt x="1" y="326"/>
                    <a:pt x="95" y="420"/>
                    <a:pt x="211" y="420"/>
                  </a:cubicBezTo>
                  <a:cubicBezTo>
                    <a:pt x="327" y="420"/>
                    <a:pt x="421" y="326"/>
                    <a:pt x="421" y="210"/>
                  </a:cubicBezTo>
                  <a:cubicBezTo>
                    <a:pt x="421" y="94"/>
                    <a:pt x="327" y="0"/>
                    <a:pt x="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48"/>
          <p:cNvGrpSpPr/>
          <p:nvPr/>
        </p:nvGrpSpPr>
        <p:grpSpPr>
          <a:xfrm>
            <a:off x="6176122" y="3292225"/>
            <a:ext cx="357250" cy="357250"/>
            <a:chOff x="6076600" y="3138600"/>
            <a:chExt cx="357250" cy="357250"/>
          </a:xfrm>
        </p:grpSpPr>
        <p:sp>
          <p:nvSpPr>
            <p:cNvPr id="2901" name="Google Shape;2901;p48"/>
            <p:cNvSpPr/>
            <p:nvPr/>
          </p:nvSpPr>
          <p:spPr>
            <a:xfrm>
              <a:off x="6076600" y="3138600"/>
              <a:ext cx="357250" cy="357250"/>
            </a:xfrm>
            <a:custGeom>
              <a:avLst/>
              <a:gdLst/>
              <a:ahLst/>
              <a:cxnLst/>
              <a:rect l="l" t="t" r="r" b="b"/>
              <a:pathLst>
                <a:path w="14290" h="14290" extrusionOk="0">
                  <a:moveTo>
                    <a:pt x="13662" y="420"/>
                  </a:moveTo>
                  <a:cubicBezTo>
                    <a:pt x="13776" y="420"/>
                    <a:pt x="13872" y="514"/>
                    <a:pt x="13872" y="628"/>
                  </a:cubicBezTo>
                  <a:lnTo>
                    <a:pt x="13872" y="2233"/>
                  </a:lnTo>
                  <a:lnTo>
                    <a:pt x="12081" y="2233"/>
                  </a:lnTo>
                  <a:cubicBezTo>
                    <a:pt x="11976" y="2233"/>
                    <a:pt x="11878" y="2311"/>
                    <a:pt x="11867" y="2418"/>
                  </a:cubicBezTo>
                  <a:cubicBezTo>
                    <a:pt x="11849" y="2546"/>
                    <a:pt x="11952" y="2653"/>
                    <a:pt x="12072" y="2653"/>
                  </a:cubicBezTo>
                  <a:lnTo>
                    <a:pt x="13870" y="2653"/>
                  </a:lnTo>
                  <a:lnTo>
                    <a:pt x="13870" y="13662"/>
                  </a:lnTo>
                  <a:cubicBezTo>
                    <a:pt x="13872" y="13778"/>
                    <a:pt x="13776" y="13872"/>
                    <a:pt x="13662" y="13872"/>
                  </a:cubicBezTo>
                  <a:lnTo>
                    <a:pt x="628" y="13872"/>
                  </a:lnTo>
                  <a:cubicBezTo>
                    <a:pt x="514" y="13872"/>
                    <a:pt x="420" y="13776"/>
                    <a:pt x="420" y="13662"/>
                  </a:cubicBezTo>
                  <a:lnTo>
                    <a:pt x="420" y="2653"/>
                  </a:lnTo>
                  <a:lnTo>
                    <a:pt x="11088" y="2653"/>
                  </a:lnTo>
                  <a:cubicBezTo>
                    <a:pt x="11195" y="2653"/>
                    <a:pt x="11293" y="2575"/>
                    <a:pt x="11304" y="2467"/>
                  </a:cubicBezTo>
                  <a:cubicBezTo>
                    <a:pt x="11320" y="2340"/>
                    <a:pt x="11219" y="2233"/>
                    <a:pt x="11097" y="2233"/>
                  </a:cubicBezTo>
                  <a:lnTo>
                    <a:pt x="420" y="2233"/>
                  </a:lnTo>
                  <a:lnTo>
                    <a:pt x="420" y="628"/>
                  </a:lnTo>
                  <a:cubicBezTo>
                    <a:pt x="420" y="514"/>
                    <a:pt x="514" y="420"/>
                    <a:pt x="628" y="420"/>
                  </a:cubicBezTo>
                  <a:close/>
                  <a:moveTo>
                    <a:pt x="628" y="0"/>
                  </a:moveTo>
                  <a:cubicBezTo>
                    <a:pt x="282" y="0"/>
                    <a:pt x="0" y="282"/>
                    <a:pt x="0" y="628"/>
                  </a:cubicBezTo>
                  <a:lnTo>
                    <a:pt x="0" y="13662"/>
                  </a:lnTo>
                  <a:cubicBezTo>
                    <a:pt x="0" y="14008"/>
                    <a:pt x="282" y="14289"/>
                    <a:pt x="628" y="14289"/>
                  </a:cubicBezTo>
                  <a:lnTo>
                    <a:pt x="13662" y="14289"/>
                  </a:lnTo>
                  <a:cubicBezTo>
                    <a:pt x="14008" y="14289"/>
                    <a:pt x="14289" y="14008"/>
                    <a:pt x="14289" y="13662"/>
                  </a:cubicBezTo>
                  <a:lnTo>
                    <a:pt x="14289" y="628"/>
                  </a:lnTo>
                  <a:cubicBezTo>
                    <a:pt x="14289" y="282"/>
                    <a:pt x="14008" y="0"/>
                    <a:pt x="13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8"/>
            <p:cNvSpPr/>
            <p:nvPr/>
          </p:nvSpPr>
          <p:spPr>
            <a:xfrm>
              <a:off x="6094225" y="3156350"/>
              <a:ext cx="31450" cy="31400"/>
            </a:xfrm>
            <a:custGeom>
              <a:avLst/>
              <a:gdLst/>
              <a:ahLst/>
              <a:cxnLst/>
              <a:rect l="l" t="t" r="r" b="b"/>
              <a:pathLst>
                <a:path w="1258" h="1256" extrusionOk="0">
                  <a:moveTo>
                    <a:pt x="631" y="418"/>
                  </a:moveTo>
                  <a:cubicBezTo>
                    <a:pt x="744" y="418"/>
                    <a:pt x="838" y="514"/>
                    <a:pt x="838" y="628"/>
                  </a:cubicBezTo>
                  <a:cubicBezTo>
                    <a:pt x="838" y="742"/>
                    <a:pt x="747" y="838"/>
                    <a:pt x="631" y="838"/>
                  </a:cubicBezTo>
                  <a:cubicBezTo>
                    <a:pt x="514" y="838"/>
                    <a:pt x="421" y="742"/>
                    <a:pt x="421" y="628"/>
                  </a:cubicBezTo>
                  <a:cubicBezTo>
                    <a:pt x="421" y="514"/>
                    <a:pt x="514" y="418"/>
                    <a:pt x="631" y="418"/>
                  </a:cubicBezTo>
                  <a:close/>
                  <a:moveTo>
                    <a:pt x="631" y="0"/>
                  </a:moveTo>
                  <a:cubicBezTo>
                    <a:pt x="284" y="0"/>
                    <a:pt x="1" y="282"/>
                    <a:pt x="1" y="628"/>
                  </a:cubicBezTo>
                  <a:cubicBezTo>
                    <a:pt x="1" y="974"/>
                    <a:pt x="284" y="1255"/>
                    <a:pt x="631" y="1255"/>
                  </a:cubicBezTo>
                  <a:cubicBezTo>
                    <a:pt x="977" y="1255"/>
                    <a:pt x="1258" y="974"/>
                    <a:pt x="1258" y="628"/>
                  </a:cubicBezTo>
                  <a:cubicBezTo>
                    <a:pt x="1258" y="282"/>
                    <a:pt x="977" y="0"/>
                    <a:pt x="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8"/>
            <p:cNvSpPr/>
            <p:nvPr/>
          </p:nvSpPr>
          <p:spPr>
            <a:xfrm>
              <a:off x="6133300" y="3156350"/>
              <a:ext cx="31450" cy="31400"/>
            </a:xfrm>
            <a:custGeom>
              <a:avLst/>
              <a:gdLst/>
              <a:ahLst/>
              <a:cxnLst/>
              <a:rect l="l" t="t" r="r" b="b"/>
              <a:pathLst>
                <a:path w="1258" h="1256" extrusionOk="0">
                  <a:moveTo>
                    <a:pt x="630" y="418"/>
                  </a:moveTo>
                  <a:cubicBezTo>
                    <a:pt x="744" y="418"/>
                    <a:pt x="838" y="514"/>
                    <a:pt x="838" y="628"/>
                  </a:cubicBezTo>
                  <a:cubicBezTo>
                    <a:pt x="838" y="742"/>
                    <a:pt x="746" y="838"/>
                    <a:pt x="630" y="838"/>
                  </a:cubicBezTo>
                  <a:cubicBezTo>
                    <a:pt x="514" y="838"/>
                    <a:pt x="421" y="742"/>
                    <a:pt x="421" y="628"/>
                  </a:cubicBezTo>
                  <a:cubicBezTo>
                    <a:pt x="421" y="514"/>
                    <a:pt x="514" y="418"/>
                    <a:pt x="630" y="418"/>
                  </a:cubicBezTo>
                  <a:close/>
                  <a:moveTo>
                    <a:pt x="630" y="0"/>
                  </a:moveTo>
                  <a:cubicBezTo>
                    <a:pt x="284" y="0"/>
                    <a:pt x="1" y="282"/>
                    <a:pt x="1" y="628"/>
                  </a:cubicBezTo>
                  <a:cubicBezTo>
                    <a:pt x="1" y="974"/>
                    <a:pt x="284" y="1255"/>
                    <a:pt x="630" y="1255"/>
                  </a:cubicBezTo>
                  <a:cubicBezTo>
                    <a:pt x="976" y="1255"/>
                    <a:pt x="1258" y="974"/>
                    <a:pt x="1258" y="628"/>
                  </a:cubicBezTo>
                  <a:cubicBezTo>
                    <a:pt x="1258"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8"/>
            <p:cNvSpPr/>
            <p:nvPr/>
          </p:nvSpPr>
          <p:spPr>
            <a:xfrm>
              <a:off x="6172375" y="3156350"/>
              <a:ext cx="31450" cy="31400"/>
            </a:xfrm>
            <a:custGeom>
              <a:avLst/>
              <a:gdLst/>
              <a:ahLst/>
              <a:cxnLst/>
              <a:rect l="l" t="t" r="r" b="b"/>
              <a:pathLst>
                <a:path w="1258" h="1256" extrusionOk="0">
                  <a:moveTo>
                    <a:pt x="630" y="418"/>
                  </a:moveTo>
                  <a:cubicBezTo>
                    <a:pt x="744" y="418"/>
                    <a:pt x="838" y="514"/>
                    <a:pt x="838" y="628"/>
                  </a:cubicBezTo>
                  <a:cubicBezTo>
                    <a:pt x="838" y="742"/>
                    <a:pt x="746" y="838"/>
                    <a:pt x="630" y="838"/>
                  </a:cubicBezTo>
                  <a:cubicBezTo>
                    <a:pt x="514" y="838"/>
                    <a:pt x="420" y="742"/>
                    <a:pt x="420" y="628"/>
                  </a:cubicBezTo>
                  <a:cubicBezTo>
                    <a:pt x="420" y="514"/>
                    <a:pt x="514" y="418"/>
                    <a:pt x="630" y="418"/>
                  </a:cubicBezTo>
                  <a:close/>
                  <a:moveTo>
                    <a:pt x="630" y="0"/>
                  </a:moveTo>
                  <a:cubicBezTo>
                    <a:pt x="284" y="0"/>
                    <a:pt x="1" y="282"/>
                    <a:pt x="1" y="628"/>
                  </a:cubicBezTo>
                  <a:cubicBezTo>
                    <a:pt x="1" y="974"/>
                    <a:pt x="284" y="1255"/>
                    <a:pt x="630" y="1255"/>
                  </a:cubicBezTo>
                  <a:cubicBezTo>
                    <a:pt x="976" y="1255"/>
                    <a:pt x="1258" y="974"/>
                    <a:pt x="1258" y="628"/>
                  </a:cubicBezTo>
                  <a:cubicBezTo>
                    <a:pt x="1258"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8"/>
            <p:cNvSpPr/>
            <p:nvPr/>
          </p:nvSpPr>
          <p:spPr>
            <a:xfrm>
              <a:off x="6104500" y="3225825"/>
              <a:ext cx="303625" cy="241450"/>
            </a:xfrm>
            <a:custGeom>
              <a:avLst/>
              <a:gdLst/>
              <a:ahLst/>
              <a:cxnLst/>
              <a:rect l="l" t="t" r="r" b="b"/>
              <a:pathLst>
                <a:path w="12145" h="9658" extrusionOk="0">
                  <a:moveTo>
                    <a:pt x="11939" y="1"/>
                  </a:moveTo>
                  <a:cubicBezTo>
                    <a:pt x="11937" y="1"/>
                    <a:pt x="11935" y="1"/>
                    <a:pt x="11932" y="1"/>
                  </a:cubicBezTo>
                  <a:lnTo>
                    <a:pt x="11264" y="1"/>
                  </a:lnTo>
                  <a:cubicBezTo>
                    <a:pt x="11160" y="1"/>
                    <a:pt x="11061" y="79"/>
                    <a:pt x="11050" y="184"/>
                  </a:cubicBezTo>
                  <a:cubicBezTo>
                    <a:pt x="11032" y="314"/>
                    <a:pt x="11133" y="419"/>
                    <a:pt x="11256" y="419"/>
                  </a:cubicBezTo>
                  <a:lnTo>
                    <a:pt x="11427" y="419"/>
                  </a:lnTo>
                  <a:lnTo>
                    <a:pt x="9936" y="1843"/>
                  </a:lnTo>
                  <a:lnTo>
                    <a:pt x="9936" y="1646"/>
                  </a:lnTo>
                  <a:cubicBezTo>
                    <a:pt x="9936" y="1546"/>
                    <a:pt x="9869" y="1457"/>
                    <a:pt x="9771" y="1434"/>
                  </a:cubicBezTo>
                  <a:cubicBezTo>
                    <a:pt x="9756" y="1431"/>
                    <a:pt x="9742" y="1430"/>
                    <a:pt x="9728" y="1430"/>
                  </a:cubicBezTo>
                  <a:cubicBezTo>
                    <a:pt x="9611" y="1430"/>
                    <a:pt x="9519" y="1524"/>
                    <a:pt x="9519" y="1642"/>
                  </a:cubicBezTo>
                  <a:lnTo>
                    <a:pt x="9519" y="2122"/>
                  </a:lnTo>
                  <a:lnTo>
                    <a:pt x="420" y="2122"/>
                  </a:lnTo>
                  <a:lnTo>
                    <a:pt x="420" y="1649"/>
                  </a:lnTo>
                  <a:cubicBezTo>
                    <a:pt x="420" y="1544"/>
                    <a:pt x="342" y="1446"/>
                    <a:pt x="235" y="1434"/>
                  </a:cubicBezTo>
                  <a:cubicBezTo>
                    <a:pt x="226" y="1433"/>
                    <a:pt x="218" y="1433"/>
                    <a:pt x="209" y="1433"/>
                  </a:cubicBezTo>
                  <a:cubicBezTo>
                    <a:pt x="94" y="1433"/>
                    <a:pt x="1" y="1528"/>
                    <a:pt x="1" y="1642"/>
                  </a:cubicBezTo>
                  <a:lnTo>
                    <a:pt x="1" y="9447"/>
                  </a:lnTo>
                  <a:cubicBezTo>
                    <a:pt x="1" y="9561"/>
                    <a:pt x="97" y="9657"/>
                    <a:pt x="211" y="9657"/>
                  </a:cubicBezTo>
                  <a:lnTo>
                    <a:pt x="10472" y="9657"/>
                  </a:lnTo>
                  <a:cubicBezTo>
                    <a:pt x="10579" y="9657"/>
                    <a:pt x="10675" y="9579"/>
                    <a:pt x="10686" y="9472"/>
                  </a:cubicBezTo>
                  <a:cubicBezTo>
                    <a:pt x="10704" y="9345"/>
                    <a:pt x="10604" y="9237"/>
                    <a:pt x="10481" y="9237"/>
                  </a:cubicBezTo>
                  <a:lnTo>
                    <a:pt x="9936" y="9237"/>
                  </a:lnTo>
                  <a:lnTo>
                    <a:pt x="9936" y="4728"/>
                  </a:lnTo>
                  <a:cubicBezTo>
                    <a:pt x="9936" y="4623"/>
                    <a:pt x="9858" y="4524"/>
                    <a:pt x="9753" y="4513"/>
                  </a:cubicBezTo>
                  <a:cubicBezTo>
                    <a:pt x="9743" y="4512"/>
                    <a:pt x="9733" y="4511"/>
                    <a:pt x="9723" y="4511"/>
                  </a:cubicBezTo>
                  <a:cubicBezTo>
                    <a:pt x="9608" y="4511"/>
                    <a:pt x="9519" y="4605"/>
                    <a:pt x="9519" y="4719"/>
                  </a:cubicBezTo>
                  <a:lnTo>
                    <a:pt x="9519" y="9237"/>
                  </a:lnTo>
                  <a:lnTo>
                    <a:pt x="447" y="9237"/>
                  </a:lnTo>
                  <a:lnTo>
                    <a:pt x="447" y="2540"/>
                  </a:lnTo>
                  <a:lnTo>
                    <a:pt x="9519" y="2540"/>
                  </a:lnTo>
                  <a:lnTo>
                    <a:pt x="9519" y="3745"/>
                  </a:lnTo>
                  <a:cubicBezTo>
                    <a:pt x="9519" y="3852"/>
                    <a:pt x="9597" y="3948"/>
                    <a:pt x="9702" y="3959"/>
                  </a:cubicBezTo>
                  <a:cubicBezTo>
                    <a:pt x="9712" y="3961"/>
                    <a:pt x="9722" y="3962"/>
                    <a:pt x="9731" y="3962"/>
                  </a:cubicBezTo>
                  <a:cubicBezTo>
                    <a:pt x="9847" y="3962"/>
                    <a:pt x="9936" y="3867"/>
                    <a:pt x="9936" y="3754"/>
                  </a:cubicBezTo>
                  <a:lnTo>
                    <a:pt x="9936" y="2540"/>
                  </a:lnTo>
                  <a:lnTo>
                    <a:pt x="10405" y="2540"/>
                  </a:lnTo>
                  <a:cubicBezTo>
                    <a:pt x="10512" y="2540"/>
                    <a:pt x="10608" y="2461"/>
                    <a:pt x="10619" y="2356"/>
                  </a:cubicBezTo>
                  <a:cubicBezTo>
                    <a:pt x="10637" y="2227"/>
                    <a:pt x="10537" y="2122"/>
                    <a:pt x="10414" y="2122"/>
                  </a:cubicBezTo>
                  <a:lnTo>
                    <a:pt x="10224" y="2122"/>
                  </a:lnTo>
                  <a:lnTo>
                    <a:pt x="11722" y="700"/>
                  </a:lnTo>
                  <a:lnTo>
                    <a:pt x="11722" y="896"/>
                  </a:lnTo>
                  <a:cubicBezTo>
                    <a:pt x="11722" y="997"/>
                    <a:pt x="11789" y="1086"/>
                    <a:pt x="11887" y="1108"/>
                  </a:cubicBezTo>
                  <a:cubicBezTo>
                    <a:pt x="11902" y="1111"/>
                    <a:pt x="11917" y="1113"/>
                    <a:pt x="11931" y="1113"/>
                  </a:cubicBezTo>
                  <a:cubicBezTo>
                    <a:pt x="12048" y="1113"/>
                    <a:pt x="12144" y="1018"/>
                    <a:pt x="12144" y="901"/>
                  </a:cubicBezTo>
                  <a:cubicBezTo>
                    <a:pt x="12142" y="883"/>
                    <a:pt x="12144" y="224"/>
                    <a:pt x="12142" y="193"/>
                  </a:cubicBezTo>
                  <a:cubicBezTo>
                    <a:pt x="12133" y="95"/>
                    <a:pt x="12048" y="1"/>
                    <a:pt x="119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8"/>
            <p:cNvSpPr/>
            <p:nvPr/>
          </p:nvSpPr>
          <p:spPr>
            <a:xfrm>
              <a:off x="6287575" y="3225850"/>
              <a:ext cx="35650" cy="10450"/>
            </a:xfrm>
            <a:custGeom>
              <a:avLst/>
              <a:gdLst/>
              <a:ahLst/>
              <a:cxnLst/>
              <a:rect l="l" t="t" r="r" b="b"/>
              <a:pathLst>
                <a:path w="1426" h="418" extrusionOk="0">
                  <a:moveTo>
                    <a:pt x="233" y="0"/>
                  </a:moveTo>
                  <a:cubicBezTo>
                    <a:pt x="126" y="0"/>
                    <a:pt x="30" y="78"/>
                    <a:pt x="19" y="183"/>
                  </a:cubicBezTo>
                  <a:cubicBezTo>
                    <a:pt x="1" y="313"/>
                    <a:pt x="101" y="418"/>
                    <a:pt x="224" y="418"/>
                  </a:cubicBezTo>
                  <a:lnTo>
                    <a:pt x="1193" y="418"/>
                  </a:lnTo>
                  <a:cubicBezTo>
                    <a:pt x="1298" y="418"/>
                    <a:pt x="1396" y="339"/>
                    <a:pt x="1407" y="234"/>
                  </a:cubicBezTo>
                  <a:cubicBezTo>
                    <a:pt x="1425" y="105"/>
                    <a:pt x="1325" y="0"/>
                    <a:pt x="1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8"/>
            <p:cNvSpPr/>
            <p:nvPr/>
          </p:nvSpPr>
          <p:spPr>
            <a:xfrm>
              <a:off x="6336425" y="3225850"/>
              <a:ext cx="35625" cy="10450"/>
            </a:xfrm>
            <a:custGeom>
              <a:avLst/>
              <a:gdLst/>
              <a:ahLst/>
              <a:cxnLst/>
              <a:rect l="l" t="t" r="r" b="b"/>
              <a:pathLst>
                <a:path w="1425" h="418" extrusionOk="0">
                  <a:moveTo>
                    <a:pt x="233" y="0"/>
                  </a:moveTo>
                  <a:cubicBezTo>
                    <a:pt x="125" y="0"/>
                    <a:pt x="29" y="78"/>
                    <a:pt x="18" y="183"/>
                  </a:cubicBezTo>
                  <a:cubicBezTo>
                    <a:pt x="0" y="313"/>
                    <a:pt x="101" y="418"/>
                    <a:pt x="224" y="418"/>
                  </a:cubicBezTo>
                  <a:lnTo>
                    <a:pt x="1193" y="418"/>
                  </a:lnTo>
                  <a:cubicBezTo>
                    <a:pt x="1298" y="418"/>
                    <a:pt x="1396" y="339"/>
                    <a:pt x="1407" y="234"/>
                  </a:cubicBezTo>
                  <a:cubicBezTo>
                    <a:pt x="1425" y="105"/>
                    <a:pt x="1324" y="0"/>
                    <a:pt x="1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8"/>
            <p:cNvSpPr/>
            <p:nvPr/>
          </p:nvSpPr>
          <p:spPr>
            <a:xfrm>
              <a:off x="6238750" y="3225850"/>
              <a:ext cx="35625" cy="10450"/>
            </a:xfrm>
            <a:custGeom>
              <a:avLst/>
              <a:gdLst/>
              <a:ahLst/>
              <a:cxnLst/>
              <a:rect l="l" t="t" r="r" b="b"/>
              <a:pathLst>
                <a:path w="1425" h="418" extrusionOk="0">
                  <a:moveTo>
                    <a:pt x="232" y="0"/>
                  </a:moveTo>
                  <a:cubicBezTo>
                    <a:pt x="125" y="0"/>
                    <a:pt x="29" y="78"/>
                    <a:pt x="18" y="183"/>
                  </a:cubicBezTo>
                  <a:cubicBezTo>
                    <a:pt x="0" y="313"/>
                    <a:pt x="98" y="418"/>
                    <a:pt x="224" y="418"/>
                  </a:cubicBezTo>
                  <a:lnTo>
                    <a:pt x="1192" y="418"/>
                  </a:lnTo>
                  <a:cubicBezTo>
                    <a:pt x="1297" y="418"/>
                    <a:pt x="1396" y="339"/>
                    <a:pt x="1407" y="234"/>
                  </a:cubicBezTo>
                  <a:cubicBezTo>
                    <a:pt x="1425" y="105"/>
                    <a:pt x="1324" y="0"/>
                    <a:pt x="12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8"/>
            <p:cNvSpPr/>
            <p:nvPr/>
          </p:nvSpPr>
          <p:spPr>
            <a:xfrm>
              <a:off x="6141075" y="3225850"/>
              <a:ext cx="35625" cy="10450"/>
            </a:xfrm>
            <a:custGeom>
              <a:avLst/>
              <a:gdLst/>
              <a:ahLst/>
              <a:cxnLst/>
              <a:rect l="l" t="t" r="r" b="b"/>
              <a:pathLst>
                <a:path w="1425" h="418" extrusionOk="0">
                  <a:moveTo>
                    <a:pt x="232" y="0"/>
                  </a:moveTo>
                  <a:cubicBezTo>
                    <a:pt x="125" y="0"/>
                    <a:pt x="29" y="78"/>
                    <a:pt x="18" y="183"/>
                  </a:cubicBezTo>
                  <a:cubicBezTo>
                    <a:pt x="0" y="313"/>
                    <a:pt x="98" y="418"/>
                    <a:pt x="223" y="418"/>
                  </a:cubicBezTo>
                  <a:lnTo>
                    <a:pt x="1192" y="418"/>
                  </a:lnTo>
                  <a:cubicBezTo>
                    <a:pt x="1297" y="418"/>
                    <a:pt x="1396" y="339"/>
                    <a:pt x="1407" y="234"/>
                  </a:cubicBezTo>
                  <a:cubicBezTo>
                    <a:pt x="1425" y="105"/>
                    <a:pt x="1324" y="0"/>
                    <a:pt x="12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8"/>
            <p:cNvSpPr/>
            <p:nvPr/>
          </p:nvSpPr>
          <p:spPr>
            <a:xfrm>
              <a:off x="6189900" y="3225850"/>
              <a:ext cx="35650" cy="10450"/>
            </a:xfrm>
            <a:custGeom>
              <a:avLst/>
              <a:gdLst/>
              <a:ahLst/>
              <a:cxnLst/>
              <a:rect l="l" t="t" r="r" b="b"/>
              <a:pathLst>
                <a:path w="1426" h="418" extrusionOk="0">
                  <a:moveTo>
                    <a:pt x="233" y="0"/>
                  </a:moveTo>
                  <a:cubicBezTo>
                    <a:pt x="126" y="0"/>
                    <a:pt x="30" y="78"/>
                    <a:pt x="19" y="183"/>
                  </a:cubicBezTo>
                  <a:cubicBezTo>
                    <a:pt x="1" y="313"/>
                    <a:pt x="99" y="418"/>
                    <a:pt x="224" y="418"/>
                  </a:cubicBezTo>
                  <a:lnTo>
                    <a:pt x="1193" y="418"/>
                  </a:lnTo>
                  <a:cubicBezTo>
                    <a:pt x="1298" y="418"/>
                    <a:pt x="1396" y="339"/>
                    <a:pt x="1407" y="234"/>
                  </a:cubicBezTo>
                  <a:cubicBezTo>
                    <a:pt x="1425" y="105"/>
                    <a:pt x="1325" y="0"/>
                    <a:pt x="1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8"/>
            <p:cNvSpPr/>
            <p:nvPr/>
          </p:nvSpPr>
          <p:spPr>
            <a:xfrm>
              <a:off x="6104500" y="3225900"/>
              <a:ext cx="23075" cy="22675"/>
            </a:xfrm>
            <a:custGeom>
              <a:avLst/>
              <a:gdLst/>
              <a:ahLst/>
              <a:cxnLst/>
              <a:rect l="l" t="t" r="r" b="b"/>
              <a:pathLst>
                <a:path w="923" h="907" extrusionOk="0">
                  <a:moveTo>
                    <a:pt x="211" y="0"/>
                  </a:moveTo>
                  <a:cubicBezTo>
                    <a:pt x="97" y="0"/>
                    <a:pt x="1" y="94"/>
                    <a:pt x="1" y="210"/>
                  </a:cubicBezTo>
                  <a:lnTo>
                    <a:pt x="1" y="697"/>
                  </a:lnTo>
                  <a:cubicBezTo>
                    <a:pt x="1" y="815"/>
                    <a:pt x="95" y="906"/>
                    <a:pt x="208" y="906"/>
                  </a:cubicBezTo>
                  <a:cubicBezTo>
                    <a:pt x="217" y="906"/>
                    <a:pt x="226" y="906"/>
                    <a:pt x="235" y="904"/>
                  </a:cubicBezTo>
                  <a:cubicBezTo>
                    <a:pt x="342" y="891"/>
                    <a:pt x="420" y="795"/>
                    <a:pt x="420" y="690"/>
                  </a:cubicBezTo>
                  <a:lnTo>
                    <a:pt x="420" y="418"/>
                  </a:lnTo>
                  <a:lnTo>
                    <a:pt x="691" y="418"/>
                  </a:lnTo>
                  <a:cubicBezTo>
                    <a:pt x="796" y="418"/>
                    <a:pt x="894" y="340"/>
                    <a:pt x="905" y="235"/>
                  </a:cubicBezTo>
                  <a:cubicBezTo>
                    <a:pt x="923" y="105"/>
                    <a:pt x="822" y="0"/>
                    <a:pt x="7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8"/>
            <p:cNvSpPr/>
            <p:nvPr/>
          </p:nvSpPr>
          <p:spPr>
            <a:xfrm>
              <a:off x="6384975" y="3444575"/>
              <a:ext cx="23075" cy="22700"/>
            </a:xfrm>
            <a:custGeom>
              <a:avLst/>
              <a:gdLst/>
              <a:ahLst/>
              <a:cxnLst/>
              <a:rect l="l" t="t" r="r" b="b"/>
              <a:pathLst>
                <a:path w="923" h="908" extrusionOk="0">
                  <a:moveTo>
                    <a:pt x="718" y="1"/>
                  </a:moveTo>
                  <a:cubicBezTo>
                    <a:pt x="708" y="1"/>
                    <a:pt x="698" y="2"/>
                    <a:pt x="688" y="3"/>
                  </a:cubicBezTo>
                  <a:cubicBezTo>
                    <a:pt x="581" y="16"/>
                    <a:pt x="503" y="110"/>
                    <a:pt x="503" y="217"/>
                  </a:cubicBezTo>
                  <a:lnTo>
                    <a:pt x="503" y="487"/>
                  </a:lnTo>
                  <a:lnTo>
                    <a:pt x="233" y="487"/>
                  </a:lnTo>
                  <a:cubicBezTo>
                    <a:pt x="126" y="487"/>
                    <a:pt x="30" y="566"/>
                    <a:pt x="19" y="673"/>
                  </a:cubicBezTo>
                  <a:cubicBezTo>
                    <a:pt x="1" y="800"/>
                    <a:pt x="101" y="907"/>
                    <a:pt x="224" y="907"/>
                  </a:cubicBezTo>
                  <a:lnTo>
                    <a:pt x="713" y="907"/>
                  </a:lnTo>
                  <a:cubicBezTo>
                    <a:pt x="827" y="907"/>
                    <a:pt x="923" y="811"/>
                    <a:pt x="923" y="697"/>
                  </a:cubicBezTo>
                  <a:lnTo>
                    <a:pt x="923" y="208"/>
                  </a:lnTo>
                  <a:cubicBezTo>
                    <a:pt x="923" y="93"/>
                    <a:pt x="830" y="1"/>
                    <a:pt x="7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8"/>
            <p:cNvSpPr/>
            <p:nvPr/>
          </p:nvSpPr>
          <p:spPr>
            <a:xfrm>
              <a:off x="6397550" y="3261275"/>
              <a:ext cx="10500" cy="33325"/>
            </a:xfrm>
            <a:custGeom>
              <a:avLst/>
              <a:gdLst/>
              <a:ahLst/>
              <a:cxnLst/>
              <a:rect l="l" t="t" r="r" b="b"/>
              <a:pathLst>
                <a:path w="420" h="1333" extrusionOk="0">
                  <a:moveTo>
                    <a:pt x="215" y="1"/>
                  </a:moveTo>
                  <a:cubicBezTo>
                    <a:pt x="205" y="1"/>
                    <a:pt x="195" y="2"/>
                    <a:pt x="185" y="3"/>
                  </a:cubicBezTo>
                  <a:cubicBezTo>
                    <a:pt x="78" y="14"/>
                    <a:pt x="0" y="108"/>
                    <a:pt x="0" y="215"/>
                  </a:cubicBezTo>
                  <a:lnTo>
                    <a:pt x="0" y="1117"/>
                  </a:lnTo>
                  <a:cubicBezTo>
                    <a:pt x="0" y="1222"/>
                    <a:pt x="78" y="1320"/>
                    <a:pt x="185" y="1331"/>
                  </a:cubicBezTo>
                  <a:cubicBezTo>
                    <a:pt x="194" y="1332"/>
                    <a:pt x="203" y="1333"/>
                    <a:pt x="212" y="1333"/>
                  </a:cubicBezTo>
                  <a:cubicBezTo>
                    <a:pt x="327" y="1333"/>
                    <a:pt x="420" y="1238"/>
                    <a:pt x="420" y="1124"/>
                  </a:cubicBezTo>
                  <a:lnTo>
                    <a:pt x="420" y="208"/>
                  </a:lnTo>
                  <a:cubicBezTo>
                    <a:pt x="420" y="93"/>
                    <a:pt x="327"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8"/>
            <p:cNvSpPr/>
            <p:nvPr/>
          </p:nvSpPr>
          <p:spPr>
            <a:xfrm>
              <a:off x="6397550" y="3352900"/>
              <a:ext cx="10500" cy="33325"/>
            </a:xfrm>
            <a:custGeom>
              <a:avLst/>
              <a:gdLst/>
              <a:ahLst/>
              <a:cxnLst/>
              <a:rect l="l" t="t" r="r" b="b"/>
              <a:pathLst>
                <a:path w="420" h="1333" extrusionOk="0">
                  <a:moveTo>
                    <a:pt x="212" y="0"/>
                  </a:moveTo>
                  <a:cubicBezTo>
                    <a:pt x="203" y="0"/>
                    <a:pt x="194" y="1"/>
                    <a:pt x="185" y="2"/>
                  </a:cubicBezTo>
                  <a:cubicBezTo>
                    <a:pt x="78" y="11"/>
                    <a:pt x="0" y="109"/>
                    <a:pt x="0" y="214"/>
                  </a:cubicBezTo>
                  <a:lnTo>
                    <a:pt x="0" y="1116"/>
                  </a:lnTo>
                  <a:cubicBezTo>
                    <a:pt x="0" y="1221"/>
                    <a:pt x="78" y="1319"/>
                    <a:pt x="185" y="1330"/>
                  </a:cubicBezTo>
                  <a:cubicBezTo>
                    <a:pt x="195" y="1332"/>
                    <a:pt x="205" y="1332"/>
                    <a:pt x="215" y="1332"/>
                  </a:cubicBezTo>
                  <a:cubicBezTo>
                    <a:pt x="329" y="1332"/>
                    <a:pt x="420" y="1238"/>
                    <a:pt x="420" y="1125"/>
                  </a:cubicBezTo>
                  <a:lnTo>
                    <a:pt x="420" y="209"/>
                  </a:lnTo>
                  <a:cubicBezTo>
                    <a:pt x="420" y="91"/>
                    <a:pt x="326" y="0"/>
                    <a:pt x="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8"/>
            <p:cNvSpPr/>
            <p:nvPr/>
          </p:nvSpPr>
          <p:spPr>
            <a:xfrm>
              <a:off x="6397550" y="3307050"/>
              <a:ext cx="10500" cy="33325"/>
            </a:xfrm>
            <a:custGeom>
              <a:avLst/>
              <a:gdLst/>
              <a:ahLst/>
              <a:cxnLst/>
              <a:rect l="l" t="t" r="r" b="b"/>
              <a:pathLst>
                <a:path w="420" h="1333" extrusionOk="0">
                  <a:moveTo>
                    <a:pt x="210" y="1"/>
                  </a:moveTo>
                  <a:cubicBezTo>
                    <a:pt x="96" y="1"/>
                    <a:pt x="0" y="94"/>
                    <a:pt x="0" y="208"/>
                  </a:cubicBezTo>
                  <a:lnTo>
                    <a:pt x="0" y="1117"/>
                  </a:lnTo>
                  <a:cubicBezTo>
                    <a:pt x="0" y="1222"/>
                    <a:pt x="78" y="1320"/>
                    <a:pt x="185" y="1331"/>
                  </a:cubicBezTo>
                  <a:cubicBezTo>
                    <a:pt x="194" y="1332"/>
                    <a:pt x="203" y="1333"/>
                    <a:pt x="212" y="1333"/>
                  </a:cubicBezTo>
                  <a:cubicBezTo>
                    <a:pt x="327" y="1333"/>
                    <a:pt x="420" y="1238"/>
                    <a:pt x="420" y="1124"/>
                  </a:cubicBezTo>
                  <a:lnTo>
                    <a:pt x="420" y="208"/>
                  </a:lnTo>
                  <a:cubicBezTo>
                    <a:pt x="420" y="92"/>
                    <a:pt x="324" y="1"/>
                    <a:pt x="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8"/>
            <p:cNvSpPr/>
            <p:nvPr/>
          </p:nvSpPr>
          <p:spPr>
            <a:xfrm>
              <a:off x="6397550" y="3398650"/>
              <a:ext cx="10500" cy="33325"/>
            </a:xfrm>
            <a:custGeom>
              <a:avLst/>
              <a:gdLst/>
              <a:ahLst/>
              <a:cxnLst/>
              <a:rect l="l" t="t" r="r" b="b"/>
              <a:pathLst>
                <a:path w="420" h="1333" extrusionOk="0">
                  <a:moveTo>
                    <a:pt x="212" y="1"/>
                  </a:moveTo>
                  <a:cubicBezTo>
                    <a:pt x="203" y="1"/>
                    <a:pt x="194" y="1"/>
                    <a:pt x="185" y="2"/>
                  </a:cubicBezTo>
                  <a:cubicBezTo>
                    <a:pt x="78" y="14"/>
                    <a:pt x="0" y="110"/>
                    <a:pt x="0" y="215"/>
                  </a:cubicBezTo>
                  <a:lnTo>
                    <a:pt x="0" y="1117"/>
                  </a:lnTo>
                  <a:cubicBezTo>
                    <a:pt x="0" y="1222"/>
                    <a:pt x="78" y="1320"/>
                    <a:pt x="185" y="1331"/>
                  </a:cubicBezTo>
                  <a:cubicBezTo>
                    <a:pt x="195" y="1332"/>
                    <a:pt x="205" y="1333"/>
                    <a:pt x="215" y="1333"/>
                  </a:cubicBezTo>
                  <a:cubicBezTo>
                    <a:pt x="329" y="1333"/>
                    <a:pt x="420" y="1239"/>
                    <a:pt x="420" y="1126"/>
                  </a:cubicBezTo>
                  <a:lnTo>
                    <a:pt x="420" y="210"/>
                  </a:lnTo>
                  <a:cubicBezTo>
                    <a:pt x="420" y="92"/>
                    <a:pt x="326"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8"/>
            <p:cNvSpPr/>
            <p:nvPr/>
          </p:nvSpPr>
          <p:spPr>
            <a:xfrm>
              <a:off x="6135975" y="3301200"/>
              <a:ext cx="185575" cy="148600"/>
            </a:xfrm>
            <a:custGeom>
              <a:avLst/>
              <a:gdLst/>
              <a:ahLst/>
              <a:cxnLst/>
              <a:rect l="l" t="t" r="r" b="b"/>
              <a:pathLst>
                <a:path w="7423" h="5944" extrusionOk="0">
                  <a:moveTo>
                    <a:pt x="1700" y="418"/>
                  </a:moveTo>
                  <a:lnTo>
                    <a:pt x="1700" y="1032"/>
                  </a:lnTo>
                  <a:lnTo>
                    <a:pt x="836" y="1032"/>
                  </a:lnTo>
                  <a:lnTo>
                    <a:pt x="836" y="418"/>
                  </a:lnTo>
                  <a:close/>
                  <a:moveTo>
                    <a:pt x="4118" y="603"/>
                  </a:moveTo>
                  <a:lnTo>
                    <a:pt x="4556" y="1268"/>
                  </a:lnTo>
                  <a:lnTo>
                    <a:pt x="3875" y="1715"/>
                  </a:lnTo>
                  <a:lnTo>
                    <a:pt x="3437" y="1049"/>
                  </a:lnTo>
                  <a:lnTo>
                    <a:pt x="4118" y="603"/>
                  </a:lnTo>
                  <a:close/>
                  <a:moveTo>
                    <a:pt x="2928" y="1199"/>
                  </a:moveTo>
                  <a:lnTo>
                    <a:pt x="2928" y="1813"/>
                  </a:lnTo>
                  <a:lnTo>
                    <a:pt x="2120" y="1813"/>
                  </a:lnTo>
                  <a:lnTo>
                    <a:pt x="2120" y="1199"/>
                  </a:lnTo>
                  <a:close/>
                  <a:moveTo>
                    <a:pt x="2928" y="2233"/>
                  </a:moveTo>
                  <a:lnTo>
                    <a:pt x="2928" y="3711"/>
                  </a:lnTo>
                  <a:lnTo>
                    <a:pt x="2120" y="3711"/>
                  </a:lnTo>
                  <a:lnTo>
                    <a:pt x="2120" y="2233"/>
                  </a:lnTo>
                  <a:close/>
                  <a:moveTo>
                    <a:pt x="4783" y="1621"/>
                  </a:moveTo>
                  <a:lnTo>
                    <a:pt x="5920" y="3353"/>
                  </a:lnTo>
                  <a:lnTo>
                    <a:pt x="5239" y="3800"/>
                  </a:lnTo>
                  <a:lnTo>
                    <a:pt x="4102" y="2067"/>
                  </a:lnTo>
                  <a:lnTo>
                    <a:pt x="4783" y="1621"/>
                  </a:lnTo>
                  <a:close/>
                  <a:moveTo>
                    <a:pt x="6150" y="3702"/>
                  </a:moveTo>
                  <a:lnTo>
                    <a:pt x="6496" y="4233"/>
                  </a:lnTo>
                  <a:lnTo>
                    <a:pt x="5815" y="4680"/>
                  </a:lnTo>
                  <a:lnTo>
                    <a:pt x="5469" y="4148"/>
                  </a:lnTo>
                  <a:lnTo>
                    <a:pt x="6150" y="3702"/>
                  </a:lnTo>
                  <a:close/>
                  <a:moveTo>
                    <a:pt x="1700" y="4130"/>
                  </a:moveTo>
                  <a:lnTo>
                    <a:pt x="1700" y="4771"/>
                  </a:lnTo>
                  <a:lnTo>
                    <a:pt x="836" y="4771"/>
                  </a:lnTo>
                  <a:lnTo>
                    <a:pt x="836" y="4130"/>
                  </a:lnTo>
                  <a:close/>
                  <a:moveTo>
                    <a:pt x="2928" y="4130"/>
                  </a:moveTo>
                  <a:lnTo>
                    <a:pt x="2928" y="4771"/>
                  </a:lnTo>
                  <a:lnTo>
                    <a:pt x="2120" y="4771"/>
                  </a:lnTo>
                  <a:lnTo>
                    <a:pt x="2120" y="4130"/>
                  </a:lnTo>
                  <a:close/>
                  <a:moveTo>
                    <a:pt x="3348" y="1697"/>
                  </a:moveTo>
                  <a:cubicBezTo>
                    <a:pt x="3618" y="2110"/>
                    <a:pt x="5138" y="4427"/>
                    <a:pt x="5364" y="4773"/>
                  </a:cubicBezTo>
                  <a:lnTo>
                    <a:pt x="3348" y="4773"/>
                  </a:lnTo>
                  <a:lnTo>
                    <a:pt x="3348" y="1697"/>
                  </a:lnTo>
                  <a:close/>
                  <a:moveTo>
                    <a:pt x="624" y="0"/>
                  </a:moveTo>
                  <a:cubicBezTo>
                    <a:pt x="508" y="0"/>
                    <a:pt x="414" y="94"/>
                    <a:pt x="414" y="208"/>
                  </a:cubicBezTo>
                  <a:lnTo>
                    <a:pt x="414" y="2072"/>
                  </a:lnTo>
                  <a:cubicBezTo>
                    <a:pt x="414" y="2172"/>
                    <a:pt x="481" y="2262"/>
                    <a:pt x="579" y="2284"/>
                  </a:cubicBezTo>
                  <a:cubicBezTo>
                    <a:pt x="595" y="2287"/>
                    <a:pt x="611" y="2289"/>
                    <a:pt x="626" y="2289"/>
                  </a:cubicBezTo>
                  <a:cubicBezTo>
                    <a:pt x="743" y="2289"/>
                    <a:pt x="838" y="2197"/>
                    <a:pt x="838" y="2081"/>
                  </a:cubicBezTo>
                  <a:lnTo>
                    <a:pt x="838" y="1451"/>
                  </a:lnTo>
                  <a:lnTo>
                    <a:pt x="1702" y="1451"/>
                  </a:lnTo>
                  <a:lnTo>
                    <a:pt x="1702" y="3711"/>
                  </a:lnTo>
                  <a:lnTo>
                    <a:pt x="838" y="3711"/>
                  </a:lnTo>
                  <a:lnTo>
                    <a:pt x="838" y="3061"/>
                  </a:lnTo>
                  <a:cubicBezTo>
                    <a:pt x="838" y="2965"/>
                    <a:pt x="776" y="2880"/>
                    <a:pt x="684" y="2860"/>
                  </a:cubicBezTo>
                  <a:cubicBezTo>
                    <a:pt x="670" y="2857"/>
                    <a:pt x="656" y="2855"/>
                    <a:pt x="642" y="2855"/>
                  </a:cubicBezTo>
                  <a:cubicBezTo>
                    <a:pt x="535" y="2855"/>
                    <a:pt x="447" y="2950"/>
                    <a:pt x="447" y="3063"/>
                  </a:cubicBezTo>
                  <a:lnTo>
                    <a:pt x="447" y="4771"/>
                  </a:lnTo>
                  <a:lnTo>
                    <a:pt x="211" y="4771"/>
                  </a:lnTo>
                  <a:cubicBezTo>
                    <a:pt x="95" y="4771"/>
                    <a:pt x="1" y="4867"/>
                    <a:pt x="1" y="4981"/>
                  </a:cubicBezTo>
                  <a:lnTo>
                    <a:pt x="1" y="5733"/>
                  </a:lnTo>
                  <a:cubicBezTo>
                    <a:pt x="1" y="5850"/>
                    <a:pt x="95" y="5943"/>
                    <a:pt x="211" y="5943"/>
                  </a:cubicBezTo>
                  <a:lnTo>
                    <a:pt x="5029" y="5943"/>
                  </a:lnTo>
                  <a:cubicBezTo>
                    <a:pt x="5136" y="5943"/>
                    <a:pt x="5234" y="5865"/>
                    <a:pt x="5245" y="5760"/>
                  </a:cubicBezTo>
                  <a:cubicBezTo>
                    <a:pt x="5261" y="5631"/>
                    <a:pt x="5161" y="5526"/>
                    <a:pt x="5038" y="5526"/>
                  </a:cubicBezTo>
                  <a:lnTo>
                    <a:pt x="418" y="5526"/>
                  </a:lnTo>
                  <a:lnTo>
                    <a:pt x="418" y="5191"/>
                  </a:lnTo>
                  <a:lnTo>
                    <a:pt x="7034" y="5191"/>
                  </a:lnTo>
                  <a:lnTo>
                    <a:pt x="7034" y="5526"/>
                  </a:lnTo>
                  <a:lnTo>
                    <a:pt x="6020" y="5526"/>
                  </a:lnTo>
                  <a:cubicBezTo>
                    <a:pt x="5906" y="5526"/>
                    <a:pt x="5810" y="5620"/>
                    <a:pt x="5810" y="5733"/>
                  </a:cubicBezTo>
                  <a:cubicBezTo>
                    <a:pt x="5810" y="5850"/>
                    <a:pt x="5906" y="5943"/>
                    <a:pt x="6020" y="5943"/>
                  </a:cubicBezTo>
                  <a:lnTo>
                    <a:pt x="7221" y="5943"/>
                  </a:lnTo>
                  <a:cubicBezTo>
                    <a:pt x="7335" y="5943"/>
                    <a:pt x="7422" y="5733"/>
                    <a:pt x="7422" y="5733"/>
                  </a:cubicBezTo>
                  <a:lnTo>
                    <a:pt x="7422" y="4981"/>
                  </a:lnTo>
                  <a:cubicBezTo>
                    <a:pt x="7422" y="4867"/>
                    <a:pt x="7326" y="4771"/>
                    <a:pt x="7212" y="4771"/>
                  </a:cubicBezTo>
                  <a:lnTo>
                    <a:pt x="6435" y="4771"/>
                  </a:lnTo>
                  <a:lnTo>
                    <a:pt x="6891" y="4472"/>
                  </a:lnTo>
                  <a:cubicBezTo>
                    <a:pt x="6989" y="4410"/>
                    <a:pt x="7014" y="4280"/>
                    <a:pt x="6953" y="4182"/>
                  </a:cubicBezTo>
                  <a:cubicBezTo>
                    <a:pt x="6567" y="3597"/>
                    <a:pt x="4759" y="833"/>
                    <a:pt x="4339" y="197"/>
                  </a:cubicBezTo>
                  <a:cubicBezTo>
                    <a:pt x="4299" y="136"/>
                    <a:pt x="4233" y="103"/>
                    <a:pt x="4165" y="103"/>
                  </a:cubicBezTo>
                  <a:cubicBezTo>
                    <a:pt x="4126" y="103"/>
                    <a:pt x="4086" y="113"/>
                    <a:pt x="4051" y="136"/>
                  </a:cubicBezTo>
                  <a:lnTo>
                    <a:pt x="3069" y="781"/>
                  </a:lnTo>
                  <a:lnTo>
                    <a:pt x="2122" y="781"/>
                  </a:lnTo>
                  <a:lnTo>
                    <a:pt x="2122" y="208"/>
                  </a:lnTo>
                  <a:cubicBezTo>
                    <a:pt x="2122" y="94"/>
                    <a:pt x="2026" y="0"/>
                    <a:pt x="1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8" name="Google Shape;2918;p48"/>
          <p:cNvGrpSpPr/>
          <p:nvPr/>
        </p:nvGrpSpPr>
        <p:grpSpPr>
          <a:xfrm>
            <a:off x="6183722" y="3967263"/>
            <a:ext cx="342000" cy="357075"/>
            <a:chOff x="6084200" y="3848025"/>
            <a:chExt cx="342000" cy="357075"/>
          </a:xfrm>
        </p:grpSpPr>
        <p:sp>
          <p:nvSpPr>
            <p:cNvPr id="2919" name="Google Shape;2919;p48"/>
            <p:cNvSpPr/>
            <p:nvPr/>
          </p:nvSpPr>
          <p:spPr>
            <a:xfrm>
              <a:off x="6084200" y="3848025"/>
              <a:ext cx="342000" cy="357075"/>
            </a:xfrm>
            <a:custGeom>
              <a:avLst/>
              <a:gdLst/>
              <a:ahLst/>
              <a:cxnLst/>
              <a:rect l="l" t="t" r="r" b="b"/>
              <a:pathLst>
                <a:path w="13680" h="14283" extrusionOk="0">
                  <a:moveTo>
                    <a:pt x="11321" y="1904"/>
                  </a:moveTo>
                  <a:cubicBezTo>
                    <a:pt x="11357" y="1904"/>
                    <a:pt x="11390" y="1919"/>
                    <a:pt x="11418" y="1940"/>
                  </a:cubicBezTo>
                  <a:lnTo>
                    <a:pt x="11976" y="2425"/>
                  </a:lnTo>
                  <a:cubicBezTo>
                    <a:pt x="12041" y="2481"/>
                    <a:pt x="12045" y="2579"/>
                    <a:pt x="11994" y="2641"/>
                  </a:cubicBezTo>
                  <a:lnTo>
                    <a:pt x="11688" y="2985"/>
                  </a:lnTo>
                  <a:lnTo>
                    <a:pt x="10900" y="2300"/>
                  </a:lnTo>
                  <a:lnTo>
                    <a:pt x="11201" y="1956"/>
                  </a:lnTo>
                  <a:cubicBezTo>
                    <a:pt x="11228" y="1927"/>
                    <a:pt x="11264" y="1907"/>
                    <a:pt x="11306" y="1905"/>
                  </a:cubicBezTo>
                  <a:cubicBezTo>
                    <a:pt x="11311" y="1904"/>
                    <a:pt x="11316" y="1904"/>
                    <a:pt x="11321" y="1904"/>
                  </a:cubicBezTo>
                  <a:close/>
                  <a:moveTo>
                    <a:pt x="10623" y="2619"/>
                  </a:moveTo>
                  <a:lnTo>
                    <a:pt x="11413" y="3305"/>
                  </a:lnTo>
                  <a:lnTo>
                    <a:pt x="11172" y="3579"/>
                  </a:lnTo>
                  <a:lnTo>
                    <a:pt x="10382" y="2891"/>
                  </a:lnTo>
                  <a:lnTo>
                    <a:pt x="10623" y="2619"/>
                  </a:lnTo>
                  <a:close/>
                  <a:moveTo>
                    <a:pt x="10107" y="3206"/>
                  </a:moveTo>
                  <a:lnTo>
                    <a:pt x="10348" y="3416"/>
                  </a:lnTo>
                  <a:lnTo>
                    <a:pt x="9087" y="4856"/>
                  </a:lnTo>
                  <a:lnTo>
                    <a:pt x="8870" y="4622"/>
                  </a:lnTo>
                  <a:lnTo>
                    <a:pt x="10107" y="3206"/>
                  </a:lnTo>
                  <a:close/>
                  <a:moveTo>
                    <a:pt x="10665" y="3686"/>
                  </a:moveTo>
                  <a:lnTo>
                    <a:pt x="10895" y="3887"/>
                  </a:lnTo>
                  <a:lnTo>
                    <a:pt x="9583" y="5390"/>
                  </a:lnTo>
                  <a:lnTo>
                    <a:pt x="9373" y="5162"/>
                  </a:lnTo>
                  <a:lnTo>
                    <a:pt x="10665" y="3686"/>
                  </a:lnTo>
                  <a:close/>
                  <a:moveTo>
                    <a:pt x="7160" y="5582"/>
                  </a:moveTo>
                  <a:cubicBezTo>
                    <a:pt x="7185" y="5662"/>
                    <a:pt x="7220" y="5740"/>
                    <a:pt x="7267" y="5814"/>
                  </a:cubicBezTo>
                  <a:lnTo>
                    <a:pt x="6542" y="6645"/>
                  </a:lnTo>
                  <a:cubicBezTo>
                    <a:pt x="6417" y="6531"/>
                    <a:pt x="6345" y="6370"/>
                    <a:pt x="6345" y="6196"/>
                  </a:cubicBezTo>
                  <a:cubicBezTo>
                    <a:pt x="6345" y="5859"/>
                    <a:pt x="6620" y="5582"/>
                    <a:pt x="6959" y="5582"/>
                  </a:cubicBezTo>
                  <a:close/>
                  <a:moveTo>
                    <a:pt x="7542" y="6140"/>
                  </a:moveTo>
                  <a:lnTo>
                    <a:pt x="7756" y="6374"/>
                  </a:lnTo>
                  <a:lnTo>
                    <a:pt x="6609" y="7683"/>
                  </a:lnTo>
                  <a:lnTo>
                    <a:pt x="6372" y="7477"/>
                  </a:lnTo>
                  <a:lnTo>
                    <a:pt x="7542" y="6140"/>
                  </a:lnTo>
                  <a:close/>
                  <a:moveTo>
                    <a:pt x="8406" y="7375"/>
                  </a:moveTo>
                  <a:cubicBezTo>
                    <a:pt x="8482" y="7578"/>
                    <a:pt x="8535" y="7792"/>
                    <a:pt x="8560" y="8011"/>
                  </a:cubicBezTo>
                  <a:lnTo>
                    <a:pt x="7852" y="8011"/>
                  </a:lnTo>
                  <a:lnTo>
                    <a:pt x="8406" y="7375"/>
                  </a:lnTo>
                  <a:close/>
                  <a:moveTo>
                    <a:pt x="8033" y="6696"/>
                  </a:moveTo>
                  <a:cubicBezTo>
                    <a:pt x="8098" y="6781"/>
                    <a:pt x="8158" y="6870"/>
                    <a:pt x="8212" y="6966"/>
                  </a:cubicBezTo>
                  <a:lnTo>
                    <a:pt x="7162" y="8163"/>
                  </a:lnTo>
                  <a:lnTo>
                    <a:pt x="6926" y="7960"/>
                  </a:lnTo>
                  <a:lnTo>
                    <a:pt x="8033" y="6696"/>
                  </a:lnTo>
                  <a:close/>
                  <a:moveTo>
                    <a:pt x="6160" y="7850"/>
                  </a:moveTo>
                  <a:lnTo>
                    <a:pt x="6825" y="8426"/>
                  </a:lnTo>
                  <a:lnTo>
                    <a:pt x="6493" y="8618"/>
                  </a:lnTo>
                  <a:lnTo>
                    <a:pt x="6017" y="8207"/>
                  </a:lnTo>
                  <a:lnTo>
                    <a:pt x="6160" y="7850"/>
                  </a:lnTo>
                  <a:close/>
                  <a:moveTo>
                    <a:pt x="5856" y="8618"/>
                  </a:moveTo>
                  <a:lnTo>
                    <a:pt x="6113" y="8839"/>
                  </a:lnTo>
                  <a:lnTo>
                    <a:pt x="5756" y="9045"/>
                  </a:lnTo>
                  <a:cubicBezTo>
                    <a:pt x="5747" y="9049"/>
                    <a:pt x="5739" y="9051"/>
                    <a:pt x="5731" y="9051"/>
                  </a:cubicBezTo>
                  <a:cubicBezTo>
                    <a:pt x="5707" y="9051"/>
                    <a:pt x="5691" y="9033"/>
                    <a:pt x="5702" y="8998"/>
                  </a:cubicBezTo>
                  <a:lnTo>
                    <a:pt x="5856" y="8618"/>
                  </a:lnTo>
                  <a:close/>
                  <a:moveTo>
                    <a:pt x="217" y="0"/>
                  </a:moveTo>
                  <a:cubicBezTo>
                    <a:pt x="101" y="0"/>
                    <a:pt x="7" y="96"/>
                    <a:pt x="7" y="210"/>
                  </a:cubicBezTo>
                  <a:lnTo>
                    <a:pt x="7" y="1621"/>
                  </a:lnTo>
                  <a:cubicBezTo>
                    <a:pt x="7" y="1728"/>
                    <a:pt x="85" y="1827"/>
                    <a:pt x="190" y="1835"/>
                  </a:cubicBezTo>
                  <a:cubicBezTo>
                    <a:pt x="200" y="1837"/>
                    <a:pt x="210" y="1838"/>
                    <a:pt x="220" y="1838"/>
                  </a:cubicBezTo>
                  <a:cubicBezTo>
                    <a:pt x="335" y="1838"/>
                    <a:pt x="424" y="1743"/>
                    <a:pt x="424" y="1630"/>
                  </a:cubicBezTo>
                  <a:lnTo>
                    <a:pt x="424" y="418"/>
                  </a:lnTo>
                  <a:lnTo>
                    <a:pt x="11003" y="418"/>
                  </a:lnTo>
                  <a:lnTo>
                    <a:pt x="11003" y="1565"/>
                  </a:lnTo>
                  <a:cubicBezTo>
                    <a:pt x="10956" y="1597"/>
                    <a:pt x="10913" y="1632"/>
                    <a:pt x="10873" y="1675"/>
                  </a:cubicBezTo>
                  <a:lnTo>
                    <a:pt x="9509" y="3238"/>
                  </a:lnTo>
                  <a:lnTo>
                    <a:pt x="7171" y="3485"/>
                  </a:lnTo>
                  <a:cubicBezTo>
                    <a:pt x="7055" y="3497"/>
                    <a:pt x="6973" y="3599"/>
                    <a:pt x="6984" y="3715"/>
                  </a:cubicBezTo>
                  <a:cubicBezTo>
                    <a:pt x="6988" y="3793"/>
                    <a:pt x="7077" y="3901"/>
                    <a:pt x="7197" y="3901"/>
                  </a:cubicBezTo>
                  <a:cubicBezTo>
                    <a:pt x="7202" y="3901"/>
                    <a:pt x="7207" y="3901"/>
                    <a:pt x="7211" y="3901"/>
                  </a:cubicBezTo>
                  <a:lnTo>
                    <a:pt x="9103" y="3700"/>
                  </a:lnTo>
                  <a:lnTo>
                    <a:pt x="8524" y="4363"/>
                  </a:lnTo>
                  <a:cubicBezTo>
                    <a:pt x="8405" y="4305"/>
                    <a:pt x="8262" y="4275"/>
                    <a:pt x="8115" y="4275"/>
                  </a:cubicBezTo>
                  <a:cubicBezTo>
                    <a:pt x="7866" y="4275"/>
                    <a:pt x="7606" y="4359"/>
                    <a:pt x="7424" y="4535"/>
                  </a:cubicBezTo>
                  <a:cubicBezTo>
                    <a:pt x="7241" y="4704"/>
                    <a:pt x="7131" y="4928"/>
                    <a:pt x="7107" y="5162"/>
                  </a:cubicBezTo>
                  <a:lnTo>
                    <a:pt x="5251" y="5162"/>
                  </a:lnTo>
                  <a:cubicBezTo>
                    <a:pt x="4986" y="5162"/>
                    <a:pt x="4738" y="4948"/>
                    <a:pt x="4715" y="4680"/>
                  </a:cubicBezTo>
                  <a:cubicBezTo>
                    <a:pt x="4693" y="4392"/>
                    <a:pt x="4901" y="4144"/>
                    <a:pt x="5184" y="4113"/>
                  </a:cubicBezTo>
                  <a:lnTo>
                    <a:pt x="6182" y="4008"/>
                  </a:lnTo>
                  <a:cubicBezTo>
                    <a:pt x="6289" y="3997"/>
                    <a:pt x="6374" y="3910"/>
                    <a:pt x="6379" y="3805"/>
                  </a:cubicBezTo>
                  <a:cubicBezTo>
                    <a:pt x="6381" y="3684"/>
                    <a:pt x="6284" y="3591"/>
                    <a:pt x="6172" y="3591"/>
                  </a:cubicBezTo>
                  <a:cubicBezTo>
                    <a:pt x="6164" y="3591"/>
                    <a:pt x="6155" y="3591"/>
                    <a:pt x="6147" y="3593"/>
                  </a:cubicBezTo>
                  <a:lnTo>
                    <a:pt x="5142" y="3697"/>
                  </a:lnTo>
                  <a:cubicBezTo>
                    <a:pt x="4637" y="3751"/>
                    <a:pt x="4262" y="4191"/>
                    <a:pt x="4298" y="4709"/>
                  </a:cubicBezTo>
                  <a:cubicBezTo>
                    <a:pt x="4336" y="5189"/>
                    <a:pt x="4776" y="5582"/>
                    <a:pt x="5258" y="5582"/>
                  </a:cubicBezTo>
                  <a:lnTo>
                    <a:pt x="6129" y="5582"/>
                  </a:lnTo>
                  <a:cubicBezTo>
                    <a:pt x="6001" y="5754"/>
                    <a:pt x="5925" y="5966"/>
                    <a:pt x="5925" y="6196"/>
                  </a:cubicBezTo>
                  <a:cubicBezTo>
                    <a:pt x="5925" y="6488"/>
                    <a:pt x="6051" y="6765"/>
                    <a:pt x="6263" y="6959"/>
                  </a:cubicBezTo>
                  <a:cubicBezTo>
                    <a:pt x="6135" y="7111"/>
                    <a:pt x="6068" y="7169"/>
                    <a:pt x="5950" y="7332"/>
                  </a:cubicBezTo>
                  <a:cubicBezTo>
                    <a:pt x="5867" y="7357"/>
                    <a:pt x="5789" y="7368"/>
                    <a:pt x="5716" y="7368"/>
                  </a:cubicBezTo>
                  <a:cubicBezTo>
                    <a:pt x="5323" y="7368"/>
                    <a:pt x="5066" y="7227"/>
                    <a:pt x="4798" y="7078"/>
                  </a:cubicBezTo>
                  <a:cubicBezTo>
                    <a:pt x="4510" y="6919"/>
                    <a:pt x="4186" y="6741"/>
                    <a:pt x="3693" y="6741"/>
                  </a:cubicBezTo>
                  <a:cubicBezTo>
                    <a:pt x="3166" y="6741"/>
                    <a:pt x="2762" y="6941"/>
                    <a:pt x="2405" y="7116"/>
                  </a:cubicBezTo>
                  <a:cubicBezTo>
                    <a:pt x="2132" y="7250"/>
                    <a:pt x="1902" y="7368"/>
                    <a:pt x="1670" y="7368"/>
                  </a:cubicBezTo>
                  <a:cubicBezTo>
                    <a:pt x="1590" y="7368"/>
                    <a:pt x="1512" y="7413"/>
                    <a:pt x="1480" y="7488"/>
                  </a:cubicBezTo>
                  <a:cubicBezTo>
                    <a:pt x="1416" y="7640"/>
                    <a:pt x="1525" y="7785"/>
                    <a:pt x="1670" y="7785"/>
                  </a:cubicBezTo>
                  <a:cubicBezTo>
                    <a:pt x="1998" y="7785"/>
                    <a:pt x="2286" y="7645"/>
                    <a:pt x="2590" y="7493"/>
                  </a:cubicBezTo>
                  <a:cubicBezTo>
                    <a:pt x="2923" y="7328"/>
                    <a:pt x="3264" y="7158"/>
                    <a:pt x="3693" y="7158"/>
                  </a:cubicBezTo>
                  <a:cubicBezTo>
                    <a:pt x="4079" y="7158"/>
                    <a:pt x="4318" y="7290"/>
                    <a:pt x="4595" y="7444"/>
                  </a:cubicBezTo>
                  <a:cubicBezTo>
                    <a:pt x="4863" y="7593"/>
                    <a:pt x="5228" y="7783"/>
                    <a:pt x="5709" y="7783"/>
                  </a:cubicBezTo>
                  <a:cubicBezTo>
                    <a:pt x="5717" y="7783"/>
                    <a:pt x="5725" y="7783"/>
                    <a:pt x="5733" y="7783"/>
                  </a:cubicBezTo>
                  <a:lnTo>
                    <a:pt x="5733" y="7783"/>
                  </a:lnTo>
                  <a:lnTo>
                    <a:pt x="5312" y="8833"/>
                  </a:lnTo>
                  <a:cubicBezTo>
                    <a:pt x="5291" y="8877"/>
                    <a:pt x="5285" y="8924"/>
                    <a:pt x="5280" y="8973"/>
                  </a:cubicBezTo>
                  <a:cubicBezTo>
                    <a:pt x="5106" y="8917"/>
                    <a:pt x="4954" y="8835"/>
                    <a:pt x="4798" y="8750"/>
                  </a:cubicBezTo>
                  <a:cubicBezTo>
                    <a:pt x="4510" y="8589"/>
                    <a:pt x="4186" y="8411"/>
                    <a:pt x="3693" y="8411"/>
                  </a:cubicBezTo>
                  <a:cubicBezTo>
                    <a:pt x="3166" y="8411"/>
                    <a:pt x="2762" y="8612"/>
                    <a:pt x="2405" y="8788"/>
                  </a:cubicBezTo>
                  <a:cubicBezTo>
                    <a:pt x="2132" y="8922"/>
                    <a:pt x="1902" y="9040"/>
                    <a:pt x="1670" y="9040"/>
                  </a:cubicBezTo>
                  <a:cubicBezTo>
                    <a:pt x="1590" y="9040"/>
                    <a:pt x="1512" y="9085"/>
                    <a:pt x="1480" y="9159"/>
                  </a:cubicBezTo>
                  <a:cubicBezTo>
                    <a:pt x="1416" y="9313"/>
                    <a:pt x="1525" y="9458"/>
                    <a:pt x="1670" y="9458"/>
                  </a:cubicBezTo>
                  <a:cubicBezTo>
                    <a:pt x="1998" y="9458"/>
                    <a:pt x="2286" y="9315"/>
                    <a:pt x="2590" y="9165"/>
                  </a:cubicBezTo>
                  <a:cubicBezTo>
                    <a:pt x="2923" y="9000"/>
                    <a:pt x="3264" y="8830"/>
                    <a:pt x="3693" y="8830"/>
                  </a:cubicBezTo>
                  <a:cubicBezTo>
                    <a:pt x="4079" y="8830"/>
                    <a:pt x="4318" y="8962"/>
                    <a:pt x="4595" y="9114"/>
                  </a:cubicBezTo>
                  <a:cubicBezTo>
                    <a:pt x="4878" y="9270"/>
                    <a:pt x="5202" y="9455"/>
                    <a:pt x="5689" y="9455"/>
                  </a:cubicBezTo>
                  <a:cubicBezTo>
                    <a:pt x="5776" y="9455"/>
                    <a:pt x="5836" y="9455"/>
                    <a:pt x="5961" y="9397"/>
                  </a:cubicBezTo>
                  <a:lnTo>
                    <a:pt x="7122" y="8723"/>
                  </a:lnTo>
                  <a:cubicBezTo>
                    <a:pt x="7227" y="8665"/>
                    <a:pt x="7374" y="8551"/>
                    <a:pt x="7479" y="8422"/>
                  </a:cubicBezTo>
                  <a:lnTo>
                    <a:pt x="8556" y="8422"/>
                  </a:lnTo>
                  <a:cubicBezTo>
                    <a:pt x="8605" y="8891"/>
                    <a:pt x="8835" y="9330"/>
                    <a:pt x="9239" y="9645"/>
                  </a:cubicBezTo>
                  <a:lnTo>
                    <a:pt x="9239" y="10922"/>
                  </a:lnTo>
                  <a:cubicBezTo>
                    <a:pt x="8982" y="10985"/>
                    <a:pt x="8792" y="11210"/>
                    <a:pt x="8792" y="11478"/>
                  </a:cubicBezTo>
                  <a:lnTo>
                    <a:pt x="8792" y="13865"/>
                  </a:lnTo>
                  <a:lnTo>
                    <a:pt x="420" y="13865"/>
                  </a:lnTo>
                  <a:lnTo>
                    <a:pt x="420" y="2612"/>
                  </a:lnTo>
                  <a:cubicBezTo>
                    <a:pt x="420" y="2505"/>
                    <a:pt x="342" y="2409"/>
                    <a:pt x="234" y="2398"/>
                  </a:cubicBezTo>
                  <a:cubicBezTo>
                    <a:pt x="225" y="2397"/>
                    <a:pt x="215" y="2396"/>
                    <a:pt x="205" y="2396"/>
                  </a:cubicBezTo>
                  <a:cubicBezTo>
                    <a:pt x="91" y="2396"/>
                    <a:pt x="0" y="2490"/>
                    <a:pt x="0" y="2603"/>
                  </a:cubicBezTo>
                  <a:lnTo>
                    <a:pt x="0" y="14075"/>
                  </a:lnTo>
                  <a:cubicBezTo>
                    <a:pt x="0" y="14189"/>
                    <a:pt x="96" y="14282"/>
                    <a:pt x="210" y="14282"/>
                  </a:cubicBezTo>
                  <a:lnTo>
                    <a:pt x="9029" y="14282"/>
                  </a:lnTo>
                  <a:cubicBezTo>
                    <a:pt x="9143" y="14282"/>
                    <a:pt x="9239" y="14189"/>
                    <a:pt x="9239" y="14075"/>
                  </a:cubicBezTo>
                  <a:lnTo>
                    <a:pt x="9239" y="11478"/>
                  </a:lnTo>
                  <a:cubicBezTo>
                    <a:pt x="9239" y="11396"/>
                    <a:pt x="9308" y="11324"/>
                    <a:pt x="9393" y="11324"/>
                  </a:cubicBezTo>
                  <a:lnTo>
                    <a:pt x="13103" y="11324"/>
                  </a:lnTo>
                  <a:cubicBezTo>
                    <a:pt x="13188" y="11324"/>
                    <a:pt x="13258" y="11396"/>
                    <a:pt x="13258" y="11478"/>
                  </a:cubicBezTo>
                  <a:lnTo>
                    <a:pt x="13258" y="14066"/>
                  </a:lnTo>
                  <a:cubicBezTo>
                    <a:pt x="13258" y="14171"/>
                    <a:pt x="13336" y="14269"/>
                    <a:pt x="13441" y="14280"/>
                  </a:cubicBezTo>
                  <a:cubicBezTo>
                    <a:pt x="13451" y="14282"/>
                    <a:pt x="13461" y="14282"/>
                    <a:pt x="13470" y="14282"/>
                  </a:cubicBezTo>
                  <a:cubicBezTo>
                    <a:pt x="13586" y="14282"/>
                    <a:pt x="13675" y="14188"/>
                    <a:pt x="13675" y="14075"/>
                  </a:cubicBezTo>
                  <a:lnTo>
                    <a:pt x="13675" y="11492"/>
                  </a:lnTo>
                  <a:cubicBezTo>
                    <a:pt x="13679" y="11221"/>
                    <a:pt x="13490" y="10991"/>
                    <a:pt x="13233" y="10927"/>
                  </a:cubicBezTo>
                  <a:lnTo>
                    <a:pt x="13233" y="8721"/>
                  </a:lnTo>
                  <a:cubicBezTo>
                    <a:pt x="13233" y="8616"/>
                    <a:pt x="13155" y="8518"/>
                    <a:pt x="13048" y="8507"/>
                  </a:cubicBezTo>
                  <a:cubicBezTo>
                    <a:pt x="13038" y="8505"/>
                    <a:pt x="13028" y="8505"/>
                    <a:pt x="13018" y="8505"/>
                  </a:cubicBezTo>
                  <a:cubicBezTo>
                    <a:pt x="12903" y="8505"/>
                    <a:pt x="12813" y="8601"/>
                    <a:pt x="12813" y="8712"/>
                  </a:cubicBezTo>
                  <a:lnTo>
                    <a:pt x="12813" y="10911"/>
                  </a:lnTo>
                  <a:lnTo>
                    <a:pt x="9661" y="10911"/>
                  </a:lnTo>
                  <a:lnTo>
                    <a:pt x="9661" y="9904"/>
                  </a:lnTo>
                  <a:cubicBezTo>
                    <a:pt x="9873" y="9994"/>
                    <a:pt x="10098" y="10045"/>
                    <a:pt x="10333" y="10047"/>
                  </a:cubicBezTo>
                  <a:lnTo>
                    <a:pt x="10335" y="10047"/>
                  </a:lnTo>
                  <a:cubicBezTo>
                    <a:pt x="10449" y="10047"/>
                    <a:pt x="10543" y="9956"/>
                    <a:pt x="10545" y="9842"/>
                  </a:cubicBezTo>
                  <a:cubicBezTo>
                    <a:pt x="10547" y="9726"/>
                    <a:pt x="10453" y="9632"/>
                    <a:pt x="10337" y="9627"/>
                  </a:cubicBezTo>
                  <a:cubicBezTo>
                    <a:pt x="9623" y="9621"/>
                    <a:pt x="8995" y="9011"/>
                    <a:pt x="8991" y="8283"/>
                  </a:cubicBezTo>
                  <a:cubicBezTo>
                    <a:pt x="8980" y="7506"/>
                    <a:pt x="8685" y="6772"/>
                    <a:pt x="8169" y="6207"/>
                  </a:cubicBezTo>
                  <a:lnTo>
                    <a:pt x="7678" y="5673"/>
                  </a:lnTo>
                  <a:cubicBezTo>
                    <a:pt x="7462" y="5437"/>
                    <a:pt x="7475" y="5066"/>
                    <a:pt x="7714" y="4845"/>
                  </a:cubicBezTo>
                  <a:cubicBezTo>
                    <a:pt x="7813" y="4750"/>
                    <a:pt x="7961" y="4696"/>
                    <a:pt x="8113" y="4696"/>
                  </a:cubicBezTo>
                  <a:cubicBezTo>
                    <a:pt x="8271" y="4696"/>
                    <a:pt x="8432" y="4754"/>
                    <a:pt x="8544" y="4881"/>
                  </a:cubicBezTo>
                  <a:lnTo>
                    <a:pt x="10342" y="6832"/>
                  </a:lnTo>
                  <a:cubicBezTo>
                    <a:pt x="10383" y="6877"/>
                    <a:pt x="10438" y="6899"/>
                    <a:pt x="10493" y="6899"/>
                  </a:cubicBezTo>
                  <a:cubicBezTo>
                    <a:pt x="10544" y="6899"/>
                    <a:pt x="10595" y="6880"/>
                    <a:pt x="10636" y="6843"/>
                  </a:cubicBezTo>
                  <a:cubicBezTo>
                    <a:pt x="10721" y="6765"/>
                    <a:pt x="10726" y="6631"/>
                    <a:pt x="10648" y="6546"/>
                  </a:cubicBezTo>
                  <a:lnTo>
                    <a:pt x="9866" y="5696"/>
                  </a:lnTo>
                  <a:lnTo>
                    <a:pt x="9969" y="5580"/>
                  </a:lnTo>
                  <a:lnTo>
                    <a:pt x="10759" y="5580"/>
                  </a:lnTo>
                  <a:cubicBezTo>
                    <a:pt x="10866" y="5580"/>
                    <a:pt x="10962" y="5501"/>
                    <a:pt x="10974" y="5394"/>
                  </a:cubicBezTo>
                  <a:cubicBezTo>
                    <a:pt x="10991" y="5267"/>
                    <a:pt x="10891" y="5160"/>
                    <a:pt x="10768" y="5160"/>
                  </a:cubicBezTo>
                  <a:lnTo>
                    <a:pt x="10337" y="5160"/>
                  </a:lnTo>
                  <a:lnTo>
                    <a:pt x="11771" y="3521"/>
                  </a:lnTo>
                  <a:cubicBezTo>
                    <a:pt x="12005" y="3615"/>
                    <a:pt x="12186" y="3798"/>
                    <a:pt x="12280" y="4032"/>
                  </a:cubicBezTo>
                  <a:lnTo>
                    <a:pt x="12659" y="5001"/>
                  </a:lnTo>
                  <a:cubicBezTo>
                    <a:pt x="12766" y="5271"/>
                    <a:pt x="12820" y="5553"/>
                    <a:pt x="12820" y="5843"/>
                  </a:cubicBezTo>
                  <a:lnTo>
                    <a:pt x="12820" y="7716"/>
                  </a:lnTo>
                  <a:cubicBezTo>
                    <a:pt x="12820" y="7823"/>
                    <a:pt x="12898" y="7922"/>
                    <a:pt x="13003" y="7931"/>
                  </a:cubicBezTo>
                  <a:cubicBezTo>
                    <a:pt x="13013" y="7932"/>
                    <a:pt x="13023" y="7933"/>
                    <a:pt x="13033" y="7933"/>
                  </a:cubicBezTo>
                  <a:cubicBezTo>
                    <a:pt x="13148" y="7933"/>
                    <a:pt x="13237" y="7838"/>
                    <a:pt x="13237" y="7725"/>
                  </a:cubicBezTo>
                  <a:lnTo>
                    <a:pt x="13237" y="5850"/>
                  </a:lnTo>
                  <a:cubicBezTo>
                    <a:pt x="13237" y="5506"/>
                    <a:pt x="13173" y="5171"/>
                    <a:pt x="13048" y="4854"/>
                  </a:cubicBezTo>
                  <a:lnTo>
                    <a:pt x="12666" y="3885"/>
                  </a:lnTo>
                  <a:cubicBezTo>
                    <a:pt x="12548" y="3586"/>
                    <a:pt x="12331" y="3347"/>
                    <a:pt x="12052" y="3200"/>
                  </a:cubicBezTo>
                  <a:lnTo>
                    <a:pt x="12302" y="2912"/>
                  </a:lnTo>
                  <a:cubicBezTo>
                    <a:pt x="12510" y="2675"/>
                    <a:pt x="12485" y="2311"/>
                    <a:pt x="12244" y="2106"/>
                  </a:cubicBezTo>
                  <a:lnTo>
                    <a:pt x="11683" y="1619"/>
                  </a:lnTo>
                  <a:cubicBezTo>
                    <a:pt x="11608" y="1552"/>
                    <a:pt x="11518" y="1509"/>
                    <a:pt x="11420" y="1492"/>
                  </a:cubicBezTo>
                  <a:lnTo>
                    <a:pt x="11420" y="210"/>
                  </a:lnTo>
                  <a:cubicBezTo>
                    <a:pt x="11420" y="96"/>
                    <a:pt x="11326" y="0"/>
                    <a:pt x="11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8"/>
            <p:cNvSpPr/>
            <p:nvPr/>
          </p:nvSpPr>
          <p:spPr>
            <a:xfrm>
              <a:off x="6122300" y="3901175"/>
              <a:ext cx="54000" cy="53075"/>
            </a:xfrm>
            <a:custGeom>
              <a:avLst/>
              <a:gdLst/>
              <a:ahLst/>
              <a:cxnLst/>
              <a:rect l="l" t="t" r="r" b="b"/>
              <a:pathLst>
                <a:path w="2160" h="2123" extrusionOk="0">
                  <a:moveTo>
                    <a:pt x="1932" y="0"/>
                  </a:moveTo>
                  <a:cubicBezTo>
                    <a:pt x="1879" y="0"/>
                    <a:pt x="1825" y="21"/>
                    <a:pt x="1785" y="62"/>
                  </a:cubicBezTo>
                  <a:lnTo>
                    <a:pt x="81" y="1766"/>
                  </a:lnTo>
                  <a:cubicBezTo>
                    <a:pt x="1" y="1846"/>
                    <a:pt x="1" y="1980"/>
                    <a:pt x="81" y="2060"/>
                  </a:cubicBezTo>
                  <a:cubicBezTo>
                    <a:pt x="124" y="2103"/>
                    <a:pt x="177" y="2123"/>
                    <a:pt x="229" y="2123"/>
                  </a:cubicBezTo>
                  <a:cubicBezTo>
                    <a:pt x="282" y="2123"/>
                    <a:pt x="336" y="2103"/>
                    <a:pt x="378" y="2060"/>
                  </a:cubicBezTo>
                  <a:lnTo>
                    <a:pt x="2080" y="359"/>
                  </a:lnTo>
                  <a:cubicBezTo>
                    <a:pt x="2160" y="277"/>
                    <a:pt x="2160" y="143"/>
                    <a:pt x="2080" y="62"/>
                  </a:cubicBezTo>
                  <a:cubicBezTo>
                    <a:pt x="2039" y="21"/>
                    <a:pt x="1986" y="0"/>
                    <a:pt x="19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8"/>
            <p:cNvSpPr/>
            <p:nvPr/>
          </p:nvSpPr>
          <p:spPr>
            <a:xfrm>
              <a:off x="6130675" y="3900500"/>
              <a:ext cx="91675" cy="90700"/>
            </a:xfrm>
            <a:custGeom>
              <a:avLst/>
              <a:gdLst/>
              <a:ahLst/>
              <a:cxnLst/>
              <a:rect l="l" t="t" r="r" b="b"/>
              <a:pathLst>
                <a:path w="3667" h="3628" extrusionOk="0">
                  <a:moveTo>
                    <a:pt x="3439" y="0"/>
                  </a:moveTo>
                  <a:cubicBezTo>
                    <a:pt x="3386" y="0"/>
                    <a:pt x="3332" y="21"/>
                    <a:pt x="3292" y="62"/>
                  </a:cubicBezTo>
                  <a:lnTo>
                    <a:pt x="81" y="3271"/>
                  </a:lnTo>
                  <a:cubicBezTo>
                    <a:pt x="1" y="3351"/>
                    <a:pt x="1" y="3483"/>
                    <a:pt x="81" y="3565"/>
                  </a:cubicBezTo>
                  <a:cubicBezTo>
                    <a:pt x="124" y="3608"/>
                    <a:pt x="177" y="3628"/>
                    <a:pt x="229" y="3628"/>
                  </a:cubicBezTo>
                  <a:cubicBezTo>
                    <a:pt x="282" y="3628"/>
                    <a:pt x="336" y="3608"/>
                    <a:pt x="378" y="3565"/>
                  </a:cubicBezTo>
                  <a:lnTo>
                    <a:pt x="3586" y="357"/>
                  </a:lnTo>
                  <a:cubicBezTo>
                    <a:pt x="3667" y="277"/>
                    <a:pt x="3667" y="143"/>
                    <a:pt x="3586" y="62"/>
                  </a:cubicBezTo>
                  <a:cubicBezTo>
                    <a:pt x="3546" y="21"/>
                    <a:pt x="3493" y="0"/>
                    <a:pt x="3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8"/>
            <p:cNvSpPr/>
            <p:nvPr/>
          </p:nvSpPr>
          <p:spPr>
            <a:xfrm>
              <a:off x="6120700" y="4100800"/>
              <a:ext cx="75375" cy="75375"/>
            </a:xfrm>
            <a:custGeom>
              <a:avLst/>
              <a:gdLst/>
              <a:ahLst/>
              <a:cxnLst/>
              <a:rect l="l" t="t" r="r" b="b"/>
              <a:pathLst>
                <a:path w="3015" h="3015" extrusionOk="0">
                  <a:moveTo>
                    <a:pt x="1507" y="1"/>
                  </a:moveTo>
                  <a:cubicBezTo>
                    <a:pt x="677" y="1"/>
                    <a:pt x="0" y="675"/>
                    <a:pt x="0" y="1508"/>
                  </a:cubicBezTo>
                  <a:cubicBezTo>
                    <a:pt x="0" y="2338"/>
                    <a:pt x="677" y="3015"/>
                    <a:pt x="1507" y="3015"/>
                  </a:cubicBezTo>
                  <a:cubicBezTo>
                    <a:pt x="2340" y="3015"/>
                    <a:pt x="3014" y="2338"/>
                    <a:pt x="3014" y="1508"/>
                  </a:cubicBezTo>
                  <a:cubicBezTo>
                    <a:pt x="3014" y="1340"/>
                    <a:pt x="2987" y="1177"/>
                    <a:pt x="2934" y="1021"/>
                  </a:cubicBezTo>
                  <a:cubicBezTo>
                    <a:pt x="2905" y="936"/>
                    <a:pt x="2823" y="880"/>
                    <a:pt x="2736" y="880"/>
                  </a:cubicBezTo>
                  <a:cubicBezTo>
                    <a:pt x="2713" y="880"/>
                    <a:pt x="2691" y="884"/>
                    <a:pt x="2668" y="892"/>
                  </a:cubicBezTo>
                  <a:cubicBezTo>
                    <a:pt x="2559" y="927"/>
                    <a:pt x="2501" y="1048"/>
                    <a:pt x="2536" y="1155"/>
                  </a:cubicBezTo>
                  <a:cubicBezTo>
                    <a:pt x="2577" y="1267"/>
                    <a:pt x="2597" y="1387"/>
                    <a:pt x="2597" y="1508"/>
                  </a:cubicBezTo>
                  <a:cubicBezTo>
                    <a:pt x="2597" y="2108"/>
                    <a:pt x="2108" y="2595"/>
                    <a:pt x="1507" y="2595"/>
                  </a:cubicBezTo>
                  <a:cubicBezTo>
                    <a:pt x="907" y="2595"/>
                    <a:pt x="420" y="2108"/>
                    <a:pt x="420" y="1508"/>
                  </a:cubicBezTo>
                  <a:cubicBezTo>
                    <a:pt x="420" y="905"/>
                    <a:pt x="907" y="416"/>
                    <a:pt x="1507" y="416"/>
                  </a:cubicBezTo>
                  <a:cubicBezTo>
                    <a:pt x="1655" y="416"/>
                    <a:pt x="1797" y="445"/>
                    <a:pt x="1931" y="503"/>
                  </a:cubicBezTo>
                  <a:cubicBezTo>
                    <a:pt x="1958" y="514"/>
                    <a:pt x="1985" y="519"/>
                    <a:pt x="2012" y="519"/>
                  </a:cubicBezTo>
                  <a:cubicBezTo>
                    <a:pt x="2093" y="519"/>
                    <a:pt x="2171" y="471"/>
                    <a:pt x="2206" y="392"/>
                  </a:cubicBezTo>
                  <a:cubicBezTo>
                    <a:pt x="2251" y="284"/>
                    <a:pt x="2199" y="162"/>
                    <a:pt x="2094" y="117"/>
                  </a:cubicBezTo>
                  <a:cubicBezTo>
                    <a:pt x="1907" y="39"/>
                    <a:pt x="1710" y="1"/>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8"/>
            <p:cNvSpPr/>
            <p:nvPr/>
          </p:nvSpPr>
          <p:spPr>
            <a:xfrm>
              <a:off x="6216875" y="4102650"/>
              <a:ext cx="71850" cy="71925"/>
            </a:xfrm>
            <a:custGeom>
              <a:avLst/>
              <a:gdLst/>
              <a:ahLst/>
              <a:cxnLst/>
              <a:rect l="l" t="t" r="r" b="b"/>
              <a:pathLst>
                <a:path w="2874" h="2877" extrusionOk="0">
                  <a:moveTo>
                    <a:pt x="2456" y="420"/>
                  </a:moveTo>
                  <a:lnTo>
                    <a:pt x="2456" y="2456"/>
                  </a:lnTo>
                  <a:lnTo>
                    <a:pt x="418" y="2456"/>
                  </a:lnTo>
                  <a:lnTo>
                    <a:pt x="418" y="420"/>
                  </a:lnTo>
                  <a:close/>
                  <a:moveTo>
                    <a:pt x="208" y="1"/>
                  </a:moveTo>
                  <a:cubicBezTo>
                    <a:pt x="94" y="1"/>
                    <a:pt x="0" y="97"/>
                    <a:pt x="0" y="210"/>
                  </a:cubicBezTo>
                  <a:lnTo>
                    <a:pt x="0" y="2666"/>
                  </a:lnTo>
                  <a:cubicBezTo>
                    <a:pt x="0" y="2782"/>
                    <a:pt x="94" y="2876"/>
                    <a:pt x="208" y="2876"/>
                  </a:cubicBezTo>
                  <a:lnTo>
                    <a:pt x="2664" y="2876"/>
                  </a:lnTo>
                  <a:cubicBezTo>
                    <a:pt x="2780" y="2876"/>
                    <a:pt x="2873" y="2782"/>
                    <a:pt x="2873" y="2666"/>
                  </a:cubicBezTo>
                  <a:lnTo>
                    <a:pt x="2873" y="210"/>
                  </a:lnTo>
                  <a:cubicBezTo>
                    <a:pt x="2873" y="97"/>
                    <a:pt x="2780" y="1"/>
                    <a:pt x="26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4" name="Google Shape;2924;p48"/>
          <p:cNvGrpSpPr/>
          <p:nvPr/>
        </p:nvGrpSpPr>
        <p:grpSpPr>
          <a:xfrm>
            <a:off x="6939186" y="1267888"/>
            <a:ext cx="254650" cy="357225"/>
            <a:chOff x="6844250" y="1148825"/>
            <a:chExt cx="254650" cy="357225"/>
          </a:xfrm>
        </p:grpSpPr>
        <p:sp>
          <p:nvSpPr>
            <p:cNvPr id="2925" name="Google Shape;2925;p48"/>
            <p:cNvSpPr/>
            <p:nvPr/>
          </p:nvSpPr>
          <p:spPr>
            <a:xfrm>
              <a:off x="6844250" y="1148825"/>
              <a:ext cx="254650" cy="357225"/>
            </a:xfrm>
            <a:custGeom>
              <a:avLst/>
              <a:gdLst/>
              <a:ahLst/>
              <a:cxnLst/>
              <a:rect l="l" t="t" r="r" b="b"/>
              <a:pathLst>
                <a:path w="10186" h="14289" extrusionOk="0">
                  <a:moveTo>
                    <a:pt x="219" y="0"/>
                  </a:moveTo>
                  <a:cubicBezTo>
                    <a:pt x="100" y="0"/>
                    <a:pt x="0" y="98"/>
                    <a:pt x="0" y="221"/>
                  </a:cubicBezTo>
                  <a:lnTo>
                    <a:pt x="0" y="8870"/>
                  </a:lnTo>
                  <a:cubicBezTo>
                    <a:pt x="0" y="8893"/>
                    <a:pt x="7" y="8913"/>
                    <a:pt x="25" y="8926"/>
                  </a:cubicBezTo>
                  <a:cubicBezTo>
                    <a:pt x="86" y="8984"/>
                    <a:pt x="151" y="9009"/>
                    <a:pt x="210" y="9009"/>
                  </a:cubicBezTo>
                  <a:cubicBezTo>
                    <a:pt x="325" y="9009"/>
                    <a:pt x="418" y="8916"/>
                    <a:pt x="418" y="8801"/>
                  </a:cubicBezTo>
                  <a:lnTo>
                    <a:pt x="418" y="627"/>
                  </a:lnTo>
                  <a:cubicBezTo>
                    <a:pt x="418" y="514"/>
                    <a:pt x="511" y="420"/>
                    <a:pt x="627" y="420"/>
                  </a:cubicBezTo>
                  <a:lnTo>
                    <a:pt x="9558" y="420"/>
                  </a:lnTo>
                  <a:cubicBezTo>
                    <a:pt x="9672" y="420"/>
                    <a:pt x="9768" y="514"/>
                    <a:pt x="9768" y="627"/>
                  </a:cubicBezTo>
                  <a:lnTo>
                    <a:pt x="9768" y="13662"/>
                  </a:lnTo>
                  <a:cubicBezTo>
                    <a:pt x="9768" y="13775"/>
                    <a:pt x="9672" y="13871"/>
                    <a:pt x="9558" y="13871"/>
                  </a:cubicBezTo>
                  <a:lnTo>
                    <a:pt x="627" y="13871"/>
                  </a:lnTo>
                  <a:cubicBezTo>
                    <a:pt x="511" y="13871"/>
                    <a:pt x="418" y="13775"/>
                    <a:pt x="418" y="13662"/>
                  </a:cubicBezTo>
                  <a:lnTo>
                    <a:pt x="418" y="9784"/>
                  </a:lnTo>
                  <a:cubicBezTo>
                    <a:pt x="418" y="9676"/>
                    <a:pt x="339" y="9578"/>
                    <a:pt x="232" y="9567"/>
                  </a:cubicBezTo>
                  <a:cubicBezTo>
                    <a:pt x="223" y="9566"/>
                    <a:pt x="215" y="9565"/>
                    <a:pt x="206" y="9565"/>
                  </a:cubicBezTo>
                  <a:cubicBezTo>
                    <a:pt x="91" y="9565"/>
                    <a:pt x="0" y="9660"/>
                    <a:pt x="0" y="9775"/>
                  </a:cubicBezTo>
                  <a:lnTo>
                    <a:pt x="0" y="13662"/>
                  </a:lnTo>
                  <a:cubicBezTo>
                    <a:pt x="0" y="14008"/>
                    <a:pt x="281" y="14289"/>
                    <a:pt x="627" y="14289"/>
                  </a:cubicBezTo>
                  <a:lnTo>
                    <a:pt x="9558" y="14289"/>
                  </a:lnTo>
                  <a:cubicBezTo>
                    <a:pt x="9904" y="14289"/>
                    <a:pt x="10185" y="14008"/>
                    <a:pt x="10185" y="13662"/>
                  </a:cubicBezTo>
                  <a:lnTo>
                    <a:pt x="10185" y="630"/>
                  </a:lnTo>
                  <a:cubicBezTo>
                    <a:pt x="10185" y="279"/>
                    <a:pt x="9904" y="0"/>
                    <a:pt x="9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8"/>
            <p:cNvSpPr/>
            <p:nvPr/>
          </p:nvSpPr>
          <p:spPr>
            <a:xfrm>
              <a:off x="6865175" y="1190675"/>
              <a:ext cx="212800" cy="238750"/>
            </a:xfrm>
            <a:custGeom>
              <a:avLst/>
              <a:gdLst/>
              <a:ahLst/>
              <a:cxnLst/>
              <a:rect l="l" t="t" r="r" b="b"/>
              <a:pathLst>
                <a:path w="8512" h="9550" extrusionOk="0">
                  <a:moveTo>
                    <a:pt x="2724" y="1691"/>
                  </a:moveTo>
                  <a:cubicBezTo>
                    <a:pt x="3039" y="1691"/>
                    <a:pt x="3296" y="1943"/>
                    <a:pt x="3296" y="2262"/>
                  </a:cubicBezTo>
                  <a:cubicBezTo>
                    <a:pt x="3296" y="2577"/>
                    <a:pt x="3039" y="2834"/>
                    <a:pt x="2724" y="2834"/>
                  </a:cubicBezTo>
                  <a:cubicBezTo>
                    <a:pt x="2407" y="2834"/>
                    <a:pt x="2150" y="2577"/>
                    <a:pt x="2150" y="2262"/>
                  </a:cubicBezTo>
                  <a:cubicBezTo>
                    <a:pt x="2150" y="1945"/>
                    <a:pt x="2407" y="1691"/>
                    <a:pt x="2724" y="1691"/>
                  </a:cubicBezTo>
                  <a:close/>
                  <a:moveTo>
                    <a:pt x="2880" y="420"/>
                  </a:moveTo>
                  <a:cubicBezTo>
                    <a:pt x="2950" y="677"/>
                    <a:pt x="2974" y="981"/>
                    <a:pt x="2925" y="1293"/>
                  </a:cubicBezTo>
                  <a:cubicBezTo>
                    <a:pt x="2860" y="1280"/>
                    <a:pt x="2791" y="1271"/>
                    <a:pt x="2720" y="1271"/>
                  </a:cubicBezTo>
                  <a:cubicBezTo>
                    <a:pt x="2173" y="1271"/>
                    <a:pt x="1731" y="1715"/>
                    <a:pt x="1731" y="2262"/>
                  </a:cubicBezTo>
                  <a:cubicBezTo>
                    <a:pt x="1731" y="2434"/>
                    <a:pt x="1775" y="2597"/>
                    <a:pt x="1853" y="2740"/>
                  </a:cubicBezTo>
                  <a:cubicBezTo>
                    <a:pt x="1574" y="2878"/>
                    <a:pt x="1266" y="2954"/>
                    <a:pt x="951" y="2954"/>
                  </a:cubicBezTo>
                  <a:cubicBezTo>
                    <a:pt x="771" y="2954"/>
                    <a:pt x="592" y="2930"/>
                    <a:pt x="418" y="2881"/>
                  </a:cubicBezTo>
                  <a:lnTo>
                    <a:pt x="418" y="420"/>
                  </a:lnTo>
                  <a:close/>
                  <a:moveTo>
                    <a:pt x="6658" y="4397"/>
                  </a:moveTo>
                  <a:cubicBezTo>
                    <a:pt x="6772" y="4397"/>
                    <a:pt x="6868" y="4493"/>
                    <a:pt x="6868" y="4607"/>
                  </a:cubicBezTo>
                  <a:cubicBezTo>
                    <a:pt x="6868" y="4720"/>
                    <a:pt x="6772" y="4816"/>
                    <a:pt x="6658" y="4816"/>
                  </a:cubicBezTo>
                  <a:cubicBezTo>
                    <a:pt x="6544" y="4816"/>
                    <a:pt x="6448" y="4720"/>
                    <a:pt x="6448" y="4607"/>
                  </a:cubicBezTo>
                  <a:cubicBezTo>
                    <a:pt x="6448" y="4488"/>
                    <a:pt x="6540" y="4397"/>
                    <a:pt x="6658" y="4397"/>
                  </a:cubicBezTo>
                  <a:close/>
                  <a:moveTo>
                    <a:pt x="2416" y="4403"/>
                  </a:moveTo>
                  <a:cubicBezTo>
                    <a:pt x="2570" y="4403"/>
                    <a:pt x="2695" y="4528"/>
                    <a:pt x="2695" y="4682"/>
                  </a:cubicBezTo>
                  <a:cubicBezTo>
                    <a:pt x="2695" y="4834"/>
                    <a:pt x="2570" y="4962"/>
                    <a:pt x="2416" y="4962"/>
                  </a:cubicBezTo>
                  <a:cubicBezTo>
                    <a:pt x="2262" y="4962"/>
                    <a:pt x="2137" y="4834"/>
                    <a:pt x="2137" y="4682"/>
                  </a:cubicBezTo>
                  <a:cubicBezTo>
                    <a:pt x="2137" y="4528"/>
                    <a:pt x="2262" y="4403"/>
                    <a:pt x="2416" y="4403"/>
                  </a:cubicBezTo>
                  <a:close/>
                  <a:moveTo>
                    <a:pt x="8096" y="414"/>
                  </a:moveTo>
                  <a:lnTo>
                    <a:pt x="8096" y="4243"/>
                  </a:lnTo>
                  <a:lnTo>
                    <a:pt x="8094" y="4243"/>
                  </a:lnTo>
                  <a:cubicBezTo>
                    <a:pt x="7828" y="4359"/>
                    <a:pt x="7549" y="4426"/>
                    <a:pt x="7259" y="4439"/>
                  </a:cubicBezTo>
                  <a:cubicBezTo>
                    <a:pt x="7183" y="4176"/>
                    <a:pt x="6939" y="3981"/>
                    <a:pt x="6656" y="3981"/>
                  </a:cubicBezTo>
                  <a:cubicBezTo>
                    <a:pt x="6448" y="3981"/>
                    <a:pt x="6265" y="4082"/>
                    <a:pt x="6149" y="4238"/>
                  </a:cubicBezTo>
                  <a:cubicBezTo>
                    <a:pt x="5877" y="4118"/>
                    <a:pt x="5622" y="3948"/>
                    <a:pt x="5408" y="3731"/>
                  </a:cubicBezTo>
                  <a:cubicBezTo>
                    <a:pt x="5613" y="3365"/>
                    <a:pt x="5767" y="2966"/>
                    <a:pt x="5861" y="2546"/>
                  </a:cubicBezTo>
                  <a:cubicBezTo>
                    <a:pt x="5881" y="2448"/>
                    <a:pt x="5834" y="2345"/>
                    <a:pt x="5745" y="2305"/>
                  </a:cubicBezTo>
                  <a:cubicBezTo>
                    <a:pt x="5716" y="2292"/>
                    <a:pt x="5686" y="2286"/>
                    <a:pt x="5657" y="2286"/>
                  </a:cubicBezTo>
                  <a:cubicBezTo>
                    <a:pt x="5561" y="2286"/>
                    <a:pt x="5473" y="2351"/>
                    <a:pt x="5452" y="2448"/>
                  </a:cubicBezTo>
                  <a:cubicBezTo>
                    <a:pt x="5231" y="3463"/>
                    <a:pt x="4613" y="4352"/>
                    <a:pt x="3742" y="4919"/>
                  </a:cubicBezTo>
                  <a:cubicBezTo>
                    <a:pt x="3586" y="4673"/>
                    <a:pt x="3343" y="4486"/>
                    <a:pt x="3052" y="4399"/>
                  </a:cubicBezTo>
                  <a:cubicBezTo>
                    <a:pt x="2943" y="4156"/>
                    <a:pt x="2702" y="3987"/>
                    <a:pt x="2422" y="3987"/>
                  </a:cubicBezTo>
                  <a:cubicBezTo>
                    <a:pt x="2393" y="3987"/>
                    <a:pt x="2363" y="3989"/>
                    <a:pt x="2333" y="3993"/>
                  </a:cubicBezTo>
                  <a:cubicBezTo>
                    <a:pt x="2025" y="4028"/>
                    <a:pt x="1775" y="4272"/>
                    <a:pt x="1726" y="4577"/>
                  </a:cubicBezTo>
                  <a:cubicBezTo>
                    <a:pt x="1713" y="4665"/>
                    <a:pt x="1715" y="4747"/>
                    <a:pt x="1733" y="4825"/>
                  </a:cubicBezTo>
                  <a:cubicBezTo>
                    <a:pt x="1572" y="5033"/>
                    <a:pt x="1481" y="5283"/>
                    <a:pt x="1474" y="5546"/>
                  </a:cubicBezTo>
                  <a:cubicBezTo>
                    <a:pt x="1112" y="5535"/>
                    <a:pt x="759" y="5473"/>
                    <a:pt x="418" y="5368"/>
                  </a:cubicBezTo>
                  <a:lnTo>
                    <a:pt x="418" y="3314"/>
                  </a:lnTo>
                  <a:cubicBezTo>
                    <a:pt x="592" y="3352"/>
                    <a:pt x="771" y="3372"/>
                    <a:pt x="951" y="3372"/>
                  </a:cubicBezTo>
                  <a:cubicBezTo>
                    <a:pt x="1369" y="3372"/>
                    <a:pt x="1775" y="3267"/>
                    <a:pt x="2137" y="3062"/>
                  </a:cubicBezTo>
                  <a:cubicBezTo>
                    <a:pt x="2299" y="3182"/>
                    <a:pt x="2498" y="3252"/>
                    <a:pt x="2714" y="3252"/>
                  </a:cubicBezTo>
                  <a:cubicBezTo>
                    <a:pt x="2766" y="3252"/>
                    <a:pt x="2818" y="3248"/>
                    <a:pt x="2871" y="3240"/>
                  </a:cubicBezTo>
                  <a:cubicBezTo>
                    <a:pt x="3296" y="3178"/>
                    <a:pt x="3635" y="2838"/>
                    <a:pt x="3700" y="2414"/>
                  </a:cubicBezTo>
                  <a:cubicBezTo>
                    <a:pt x="3758" y="2030"/>
                    <a:pt x="3595" y="1675"/>
                    <a:pt x="3316" y="1465"/>
                  </a:cubicBezTo>
                  <a:cubicBezTo>
                    <a:pt x="3383" y="1153"/>
                    <a:pt x="3394" y="773"/>
                    <a:pt x="3311" y="414"/>
                  </a:cubicBezTo>
                  <a:lnTo>
                    <a:pt x="5361" y="414"/>
                  </a:lnTo>
                  <a:cubicBezTo>
                    <a:pt x="5472" y="771"/>
                    <a:pt x="5533" y="1141"/>
                    <a:pt x="5542" y="1519"/>
                  </a:cubicBezTo>
                  <a:cubicBezTo>
                    <a:pt x="5544" y="1633"/>
                    <a:pt x="5638" y="1726"/>
                    <a:pt x="5752" y="1726"/>
                  </a:cubicBezTo>
                  <a:lnTo>
                    <a:pt x="5756" y="1726"/>
                  </a:lnTo>
                  <a:cubicBezTo>
                    <a:pt x="5872" y="1722"/>
                    <a:pt x="5964" y="1628"/>
                    <a:pt x="5961" y="1510"/>
                  </a:cubicBezTo>
                  <a:cubicBezTo>
                    <a:pt x="5953" y="1137"/>
                    <a:pt x="5899" y="769"/>
                    <a:pt x="5798" y="414"/>
                  </a:cubicBezTo>
                  <a:close/>
                  <a:moveTo>
                    <a:pt x="5180" y="4093"/>
                  </a:moveTo>
                  <a:cubicBezTo>
                    <a:pt x="5428" y="4321"/>
                    <a:pt x="5716" y="4506"/>
                    <a:pt x="6024" y="4638"/>
                  </a:cubicBezTo>
                  <a:cubicBezTo>
                    <a:pt x="6042" y="4968"/>
                    <a:pt x="6319" y="5234"/>
                    <a:pt x="6654" y="5234"/>
                  </a:cubicBezTo>
                  <a:cubicBezTo>
                    <a:pt x="6910" y="5234"/>
                    <a:pt x="7134" y="5078"/>
                    <a:pt x="7230" y="4854"/>
                  </a:cubicBezTo>
                  <a:cubicBezTo>
                    <a:pt x="7529" y="4843"/>
                    <a:pt x="7817" y="4787"/>
                    <a:pt x="8094" y="4689"/>
                  </a:cubicBezTo>
                  <a:lnTo>
                    <a:pt x="8094" y="5493"/>
                  </a:lnTo>
                  <a:cubicBezTo>
                    <a:pt x="7777" y="5578"/>
                    <a:pt x="7453" y="5622"/>
                    <a:pt x="7125" y="5622"/>
                  </a:cubicBezTo>
                  <a:cubicBezTo>
                    <a:pt x="6214" y="5622"/>
                    <a:pt x="5359" y="5290"/>
                    <a:pt x="4689" y="4682"/>
                  </a:cubicBezTo>
                  <a:cubicBezTo>
                    <a:pt x="4870" y="4499"/>
                    <a:pt x="5035" y="4303"/>
                    <a:pt x="5180" y="4093"/>
                  </a:cubicBezTo>
                  <a:close/>
                  <a:moveTo>
                    <a:pt x="3090" y="4863"/>
                  </a:moveTo>
                  <a:cubicBezTo>
                    <a:pt x="3349" y="4999"/>
                    <a:pt x="3519" y="5274"/>
                    <a:pt x="3519" y="5578"/>
                  </a:cubicBezTo>
                  <a:cubicBezTo>
                    <a:pt x="3519" y="6026"/>
                    <a:pt x="3153" y="6390"/>
                    <a:pt x="2706" y="6390"/>
                  </a:cubicBezTo>
                  <a:cubicBezTo>
                    <a:pt x="2257" y="6390"/>
                    <a:pt x="1894" y="6024"/>
                    <a:pt x="1894" y="5578"/>
                  </a:cubicBezTo>
                  <a:cubicBezTo>
                    <a:pt x="1894" y="5453"/>
                    <a:pt x="1923" y="5330"/>
                    <a:pt x="1978" y="5220"/>
                  </a:cubicBezTo>
                  <a:cubicBezTo>
                    <a:pt x="2097" y="5319"/>
                    <a:pt x="2251" y="5379"/>
                    <a:pt x="2418" y="5379"/>
                  </a:cubicBezTo>
                  <a:cubicBezTo>
                    <a:pt x="2742" y="5379"/>
                    <a:pt x="3012" y="5158"/>
                    <a:pt x="3090" y="4863"/>
                  </a:cubicBezTo>
                  <a:close/>
                  <a:moveTo>
                    <a:pt x="3934" y="8000"/>
                  </a:moveTo>
                  <a:cubicBezTo>
                    <a:pt x="4048" y="8000"/>
                    <a:pt x="4144" y="8094"/>
                    <a:pt x="4144" y="8210"/>
                  </a:cubicBezTo>
                  <a:cubicBezTo>
                    <a:pt x="4144" y="8324"/>
                    <a:pt x="4048" y="8418"/>
                    <a:pt x="3934" y="8418"/>
                  </a:cubicBezTo>
                  <a:cubicBezTo>
                    <a:pt x="3820" y="8418"/>
                    <a:pt x="3724" y="8324"/>
                    <a:pt x="3724" y="8210"/>
                  </a:cubicBezTo>
                  <a:cubicBezTo>
                    <a:pt x="3724" y="8094"/>
                    <a:pt x="3820" y="8000"/>
                    <a:pt x="3934" y="8000"/>
                  </a:cubicBezTo>
                  <a:close/>
                  <a:moveTo>
                    <a:pt x="4378" y="4957"/>
                  </a:moveTo>
                  <a:cubicBezTo>
                    <a:pt x="4765" y="5314"/>
                    <a:pt x="5209" y="5591"/>
                    <a:pt x="5689" y="5772"/>
                  </a:cubicBezTo>
                  <a:cubicBezTo>
                    <a:pt x="5126" y="6297"/>
                    <a:pt x="4771" y="6998"/>
                    <a:pt x="4689" y="7763"/>
                  </a:cubicBezTo>
                  <a:cubicBezTo>
                    <a:pt x="4591" y="7766"/>
                    <a:pt x="4499" y="7775"/>
                    <a:pt x="4403" y="7797"/>
                  </a:cubicBezTo>
                  <a:cubicBezTo>
                    <a:pt x="4285" y="7661"/>
                    <a:pt x="4113" y="7578"/>
                    <a:pt x="3923" y="7578"/>
                  </a:cubicBezTo>
                  <a:cubicBezTo>
                    <a:pt x="3905" y="7578"/>
                    <a:pt x="3886" y="7579"/>
                    <a:pt x="3867" y="7580"/>
                  </a:cubicBezTo>
                  <a:cubicBezTo>
                    <a:pt x="3575" y="7609"/>
                    <a:pt x="3334" y="7846"/>
                    <a:pt x="3307" y="8139"/>
                  </a:cubicBezTo>
                  <a:cubicBezTo>
                    <a:pt x="3289" y="8293"/>
                    <a:pt x="3329" y="8435"/>
                    <a:pt x="3407" y="8549"/>
                  </a:cubicBezTo>
                  <a:cubicBezTo>
                    <a:pt x="3311" y="8726"/>
                    <a:pt x="3247" y="8927"/>
                    <a:pt x="3220" y="9121"/>
                  </a:cubicBezTo>
                  <a:lnTo>
                    <a:pt x="2324" y="9121"/>
                  </a:lnTo>
                  <a:cubicBezTo>
                    <a:pt x="2360" y="8971"/>
                    <a:pt x="2376" y="8813"/>
                    <a:pt x="2365" y="8652"/>
                  </a:cubicBezTo>
                  <a:cubicBezTo>
                    <a:pt x="2318" y="7864"/>
                    <a:pt x="1681" y="7223"/>
                    <a:pt x="891" y="7176"/>
                  </a:cubicBezTo>
                  <a:cubicBezTo>
                    <a:pt x="859" y="7174"/>
                    <a:pt x="827" y="7173"/>
                    <a:pt x="795" y="7173"/>
                  </a:cubicBezTo>
                  <a:cubicBezTo>
                    <a:pt x="668" y="7173"/>
                    <a:pt x="543" y="7190"/>
                    <a:pt x="420" y="7219"/>
                  </a:cubicBezTo>
                  <a:lnTo>
                    <a:pt x="420" y="5792"/>
                  </a:lnTo>
                  <a:cubicBezTo>
                    <a:pt x="779" y="5895"/>
                    <a:pt x="1155" y="5948"/>
                    <a:pt x="1534" y="5955"/>
                  </a:cubicBezTo>
                  <a:cubicBezTo>
                    <a:pt x="1695" y="6446"/>
                    <a:pt x="2159" y="6803"/>
                    <a:pt x="2704" y="6803"/>
                  </a:cubicBezTo>
                  <a:cubicBezTo>
                    <a:pt x="3380" y="6803"/>
                    <a:pt x="3934" y="6250"/>
                    <a:pt x="3934" y="5571"/>
                  </a:cubicBezTo>
                  <a:cubicBezTo>
                    <a:pt x="3934" y="5479"/>
                    <a:pt x="3923" y="5388"/>
                    <a:pt x="3903" y="5299"/>
                  </a:cubicBezTo>
                  <a:cubicBezTo>
                    <a:pt x="4068" y="5194"/>
                    <a:pt x="4227" y="5080"/>
                    <a:pt x="4378" y="4957"/>
                  </a:cubicBezTo>
                  <a:close/>
                  <a:moveTo>
                    <a:pt x="790" y="7598"/>
                  </a:moveTo>
                  <a:cubicBezTo>
                    <a:pt x="796" y="7598"/>
                    <a:pt x="802" y="7598"/>
                    <a:pt x="808" y="7598"/>
                  </a:cubicBezTo>
                  <a:cubicBezTo>
                    <a:pt x="1429" y="7607"/>
                    <a:pt x="1938" y="8116"/>
                    <a:pt x="1947" y="8737"/>
                  </a:cubicBezTo>
                  <a:cubicBezTo>
                    <a:pt x="1949" y="8873"/>
                    <a:pt x="1927" y="9005"/>
                    <a:pt x="1885" y="9130"/>
                  </a:cubicBezTo>
                  <a:lnTo>
                    <a:pt x="418" y="9130"/>
                  </a:lnTo>
                  <a:lnTo>
                    <a:pt x="418" y="7659"/>
                  </a:lnTo>
                  <a:cubicBezTo>
                    <a:pt x="537" y="7620"/>
                    <a:pt x="662" y="7598"/>
                    <a:pt x="790" y="7598"/>
                  </a:cubicBezTo>
                  <a:close/>
                  <a:moveTo>
                    <a:pt x="206" y="1"/>
                  </a:moveTo>
                  <a:cubicBezTo>
                    <a:pt x="94" y="1"/>
                    <a:pt x="0" y="94"/>
                    <a:pt x="0" y="210"/>
                  </a:cubicBezTo>
                  <a:lnTo>
                    <a:pt x="0" y="9337"/>
                  </a:lnTo>
                  <a:cubicBezTo>
                    <a:pt x="0" y="9451"/>
                    <a:pt x="94" y="9545"/>
                    <a:pt x="208" y="9545"/>
                  </a:cubicBezTo>
                  <a:lnTo>
                    <a:pt x="4314" y="9545"/>
                  </a:lnTo>
                  <a:cubicBezTo>
                    <a:pt x="4439" y="9545"/>
                    <a:pt x="4537" y="9438"/>
                    <a:pt x="4521" y="9311"/>
                  </a:cubicBezTo>
                  <a:cubicBezTo>
                    <a:pt x="4506" y="9206"/>
                    <a:pt x="4412" y="9128"/>
                    <a:pt x="4305" y="9128"/>
                  </a:cubicBezTo>
                  <a:lnTo>
                    <a:pt x="3642" y="9128"/>
                  </a:lnTo>
                  <a:cubicBezTo>
                    <a:pt x="3664" y="9020"/>
                    <a:pt x="3698" y="8913"/>
                    <a:pt x="3744" y="8813"/>
                  </a:cubicBezTo>
                  <a:cubicBezTo>
                    <a:pt x="3802" y="8828"/>
                    <a:pt x="3865" y="8840"/>
                    <a:pt x="3930" y="8840"/>
                  </a:cubicBezTo>
                  <a:cubicBezTo>
                    <a:pt x="3931" y="8840"/>
                    <a:pt x="3932" y="8840"/>
                    <a:pt x="3934" y="8840"/>
                  </a:cubicBezTo>
                  <a:cubicBezTo>
                    <a:pt x="4267" y="8840"/>
                    <a:pt x="4566" y="8546"/>
                    <a:pt x="4557" y="8199"/>
                  </a:cubicBezTo>
                  <a:cubicBezTo>
                    <a:pt x="4622" y="8187"/>
                    <a:pt x="4688" y="8181"/>
                    <a:pt x="4753" y="8181"/>
                  </a:cubicBezTo>
                  <a:cubicBezTo>
                    <a:pt x="5299" y="8181"/>
                    <a:pt x="5820" y="8583"/>
                    <a:pt x="5910" y="9130"/>
                  </a:cubicBezTo>
                  <a:lnTo>
                    <a:pt x="5298" y="9130"/>
                  </a:lnTo>
                  <a:cubicBezTo>
                    <a:pt x="5193" y="9130"/>
                    <a:pt x="5095" y="9208"/>
                    <a:pt x="5084" y="9315"/>
                  </a:cubicBezTo>
                  <a:cubicBezTo>
                    <a:pt x="5068" y="9442"/>
                    <a:pt x="5169" y="9550"/>
                    <a:pt x="5292" y="9550"/>
                  </a:cubicBezTo>
                  <a:lnTo>
                    <a:pt x="8301" y="9550"/>
                  </a:lnTo>
                  <a:cubicBezTo>
                    <a:pt x="8417" y="9550"/>
                    <a:pt x="8511" y="9454"/>
                    <a:pt x="8511" y="9340"/>
                  </a:cubicBezTo>
                  <a:lnTo>
                    <a:pt x="8511" y="7891"/>
                  </a:lnTo>
                  <a:cubicBezTo>
                    <a:pt x="8511" y="7786"/>
                    <a:pt x="8433" y="7688"/>
                    <a:pt x="8326" y="7676"/>
                  </a:cubicBezTo>
                  <a:cubicBezTo>
                    <a:pt x="8316" y="7675"/>
                    <a:pt x="8306" y="7674"/>
                    <a:pt x="8297" y="7674"/>
                  </a:cubicBezTo>
                  <a:cubicBezTo>
                    <a:pt x="8183" y="7674"/>
                    <a:pt x="8094" y="7769"/>
                    <a:pt x="8094" y="7882"/>
                  </a:cubicBezTo>
                  <a:lnTo>
                    <a:pt x="8094" y="9130"/>
                  </a:lnTo>
                  <a:lnTo>
                    <a:pt x="6332" y="9130"/>
                  </a:lnTo>
                  <a:cubicBezTo>
                    <a:pt x="6243" y="8471"/>
                    <a:pt x="5745" y="7942"/>
                    <a:pt x="5104" y="7801"/>
                  </a:cubicBezTo>
                  <a:cubicBezTo>
                    <a:pt x="5187" y="7060"/>
                    <a:pt x="5564" y="6390"/>
                    <a:pt x="6160" y="5928"/>
                  </a:cubicBezTo>
                  <a:cubicBezTo>
                    <a:pt x="6470" y="6004"/>
                    <a:pt x="6792" y="6044"/>
                    <a:pt x="7120" y="6044"/>
                  </a:cubicBezTo>
                  <a:cubicBezTo>
                    <a:pt x="7451" y="6044"/>
                    <a:pt x="7774" y="6004"/>
                    <a:pt x="8089" y="5926"/>
                  </a:cubicBezTo>
                  <a:lnTo>
                    <a:pt x="8089" y="6897"/>
                  </a:lnTo>
                  <a:cubicBezTo>
                    <a:pt x="8089" y="7004"/>
                    <a:pt x="8167" y="7100"/>
                    <a:pt x="8274" y="7112"/>
                  </a:cubicBezTo>
                  <a:cubicBezTo>
                    <a:pt x="8284" y="7113"/>
                    <a:pt x="8294" y="7114"/>
                    <a:pt x="8304" y="7114"/>
                  </a:cubicBezTo>
                  <a:cubicBezTo>
                    <a:pt x="8418" y="7114"/>
                    <a:pt x="8509" y="7019"/>
                    <a:pt x="8509" y="6906"/>
                  </a:cubicBezTo>
                  <a:lnTo>
                    <a:pt x="8509" y="210"/>
                  </a:lnTo>
                  <a:cubicBezTo>
                    <a:pt x="8509" y="97"/>
                    <a:pt x="8413" y="1"/>
                    <a:pt x="82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8"/>
            <p:cNvSpPr/>
            <p:nvPr/>
          </p:nvSpPr>
          <p:spPr>
            <a:xfrm>
              <a:off x="6948950" y="1439775"/>
              <a:ext cx="45350" cy="45350"/>
            </a:xfrm>
            <a:custGeom>
              <a:avLst/>
              <a:gdLst/>
              <a:ahLst/>
              <a:cxnLst/>
              <a:rect l="l" t="t" r="r" b="b"/>
              <a:pathLst>
                <a:path w="1814" h="1814" extrusionOk="0">
                  <a:moveTo>
                    <a:pt x="907" y="418"/>
                  </a:moveTo>
                  <a:cubicBezTo>
                    <a:pt x="1175" y="418"/>
                    <a:pt x="1396" y="639"/>
                    <a:pt x="1396" y="907"/>
                  </a:cubicBezTo>
                  <a:cubicBezTo>
                    <a:pt x="1396" y="1175"/>
                    <a:pt x="1177" y="1396"/>
                    <a:pt x="907" y="1396"/>
                  </a:cubicBezTo>
                  <a:cubicBezTo>
                    <a:pt x="639" y="1396"/>
                    <a:pt x="418" y="1175"/>
                    <a:pt x="418" y="907"/>
                  </a:cubicBezTo>
                  <a:cubicBezTo>
                    <a:pt x="418" y="639"/>
                    <a:pt x="639" y="418"/>
                    <a:pt x="907" y="418"/>
                  </a:cubicBezTo>
                  <a:close/>
                  <a:moveTo>
                    <a:pt x="907" y="1"/>
                  </a:moveTo>
                  <a:cubicBezTo>
                    <a:pt x="407" y="1"/>
                    <a:pt x="0" y="407"/>
                    <a:pt x="0" y="907"/>
                  </a:cubicBezTo>
                  <a:cubicBezTo>
                    <a:pt x="0" y="1407"/>
                    <a:pt x="407" y="1814"/>
                    <a:pt x="907" y="1814"/>
                  </a:cubicBezTo>
                  <a:cubicBezTo>
                    <a:pt x="1407" y="1814"/>
                    <a:pt x="1813" y="1407"/>
                    <a:pt x="1813" y="907"/>
                  </a:cubicBezTo>
                  <a:cubicBezTo>
                    <a:pt x="1813" y="405"/>
                    <a:pt x="1409" y="1"/>
                    <a:pt x="9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8"/>
            <p:cNvSpPr/>
            <p:nvPr/>
          </p:nvSpPr>
          <p:spPr>
            <a:xfrm>
              <a:off x="7011750" y="1446750"/>
              <a:ext cx="31375" cy="31400"/>
            </a:xfrm>
            <a:custGeom>
              <a:avLst/>
              <a:gdLst/>
              <a:ahLst/>
              <a:cxnLst/>
              <a:rect l="l" t="t" r="r" b="b"/>
              <a:pathLst>
                <a:path w="1255" h="1256" extrusionOk="0">
                  <a:moveTo>
                    <a:pt x="628" y="418"/>
                  </a:moveTo>
                  <a:cubicBezTo>
                    <a:pt x="741" y="418"/>
                    <a:pt x="837" y="512"/>
                    <a:pt x="837" y="628"/>
                  </a:cubicBezTo>
                  <a:cubicBezTo>
                    <a:pt x="837" y="742"/>
                    <a:pt x="741" y="838"/>
                    <a:pt x="628" y="838"/>
                  </a:cubicBezTo>
                  <a:cubicBezTo>
                    <a:pt x="514" y="838"/>
                    <a:pt x="418" y="742"/>
                    <a:pt x="418" y="628"/>
                  </a:cubicBezTo>
                  <a:cubicBezTo>
                    <a:pt x="418" y="514"/>
                    <a:pt x="514" y="418"/>
                    <a:pt x="628" y="418"/>
                  </a:cubicBezTo>
                  <a:close/>
                  <a:moveTo>
                    <a:pt x="628" y="1"/>
                  </a:moveTo>
                  <a:cubicBezTo>
                    <a:pt x="282" y="1"/>
                    <a:pt x="0" y="280"/>
                    <a:pt x="0" y="628"/>
                  </a:cubicBezTo>
                  <a:cubicBezTo>
                    <a:pt x="0" y="974"/>
                    <a:pt x="282" y="1256"/>
                    <a:pt x="628" y="1256"/>
                  </a:cubicBezTo>
                  <a:cubicBezTo>
                    <a:pt x="974" y="1256"/>
                    <a:pt x="1255" y="974"/>
                    <a:pt x="1255" y="628"/>
                  </a:cubicBezTo>
                  <a:cubicBezTo>
                    <a:pt x="1255"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8"/>
            <p:cNvSpPr/>
            <p:nvPr/>
          </p:nvSpPr>
          <p:spPr>
            <a:xfrm>
              <a:off x="6900100" y="1446750"/>
              <a:ext cx="31400" cy="31400"/>
            </a:xfrm>
            <a:custGeom>
              <a:avLst/>
              <a:gdLst/>
              <a:ahLst/>
              <a:cxnLst/>
              <a:rect l="l" t="t" r="r" b="b"/>
              <a:pathLst>
                <a:path w="1256" h="1256" extrusionOk="0">
                  <a:moveTo>
                    <a:pt x="628" y="418"/>
                  </a:moveTo>
                  <a:cubicBezTo>
                    <a:pt x="742" y="418"/>
                    <a:pt x="838" y="512"/>
                    <a:pt x="838" y="628"/>
                  </a:cubicBezTo>
                  <a:cubicBezTo>
                    <a:pt x="838" y="742"/>
                    <a:pt x="742" y="838"/>
                    <a:pt x="628" y="838"/>
                  </a:cubicBezTo>
                  <a:cubicBezTo>
                    <a:pt x="514" y="838"/>
                    <a:pt x="418" y="742"/>
                    <a:pt x="418" y="628"/>
                  </a:cubicBezTo>
                  <a:cubicBezTo>
                    <a:pt x="418" y="514"/>
                    <a:pt x="514" y="418"/>
                    <a:pt x="628" y="418"/>
                  </a:cubicBezTo>
                  <a:close/>
                  <a:moveTo>
                    <a:pt x="628" y="1"/>
                  </a:moveTo>
                  <a:cubicBezTo>
                    <a:pt x="282" y="1"/>
                    <a:pt x="1" y="280"/>
                    <a:pt x="1" y="628"/>
                  </a:cubicBezTo>
                  <a:cubicBezTo>
                    <a:pt x="1" y="974"/>
                    <a:pt x="282" y="1256"/>
                    <a:pt x="628" y="1256"/>
                  </a:cubicBezTo>
                  <a:cubicBezTo>
                    <a:pt x="974" y="1256"/>
                    <a:pt x="1256" y="974"/>
                    <a:pt x="1256" y="628"/>
                  </a:cubicBezTo>
                  <a:cubicBezTo>
                    <a:pt x="1256"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8"/>
            <p:cNvSpPr/>
            <p:nvPr/>
          </p:nvSpPr>
          <p:spPr>
            <a:xfrm>
              <a:off x="6932200" y="1169750"/>
              <a:ext cx="78850" cy="10525"/>
            </a:xfrm>
            <a:custGeom>
              <a:avLst/>
              <a:gdLst/>
              <a:ahLst/>
              <a:cxnLst/>
              <a:rect l="l" t="t" r="r" b="b"/>
              <a:pathLst>
                <a:path w="3154" h="421" extrusionOk="0">
                  <a:moveTo>
                    <a:pt x="211" y="0"/>
                  </a:moveTo>
                  <a:cubicBezTo>
                    <a:pt x="94" y="0"/>
                    <a:pt x="1" y="96"/>
                    <a:pt x="1" y="210"/>
                  </a:cubicBezTo>
                  <a:cubicBezTo>
                    <a:pt x="1" y="324"/>
                    <a:pt x="94" y="420"/>
                    <a:pt x="211" y="420"/>
                  </a:cubicBezTo>
                  <a:lnTo>
                    <a:pt x="2946" y="420"/>
                  </a:lnTo>
                  <a:cubicBezTo>
                    <a:pt x="3059" y="420"/>
                    <a:pt x="3153" y="324"/>
                    <a:pt x="3153" y="210"/>
                  </a:cubicBezTo>
                  <a:cubicBezTo>
                    <a:pt x="3153" y="96"/>
                    <a:pt x="3059" y="0"/>
                    <a:pt x="29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1" name="Google Shape;2931;p48"/>
          <p:cNvGrpSpPr/>
          <p:nvPr/>
        </p:nvGrpSpPr>
        <p:grpSpPr>
          <a:xfrm>
            <a:off x="6887886" y="1942525"/>
            <a:ext cx="357250" cy="357300"/>
            <a:chOff x="6792950" y="1751175"/>
            <a:chExt cx="357250" cy="357300"/>
          </a:xfrm>
        </p:grpSpPr>
        <p:sp>
          <p:nvSpPr>
            <p:cNvPr id="2932" name="Google Shape;2932;p48"/>
            <p:cNvSpPr/>
            <p:nvPr/>
          </p:nvSpPr>
          <p:spPr>
            <a:xfrm>
              <a:off x="6810350" y="176855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1" y="741"/>
                    <a:pt x="421" y="627"/>
                  </a:cubicBezTo>
                  <a:cubicBezTo>
                    <a:pt x="421" y="514"/>
                    <a:pt x="514" y="418"/>
                    <a:pt x="630" y="418"/>
                  </a:cubicBezTo>
                  <a:close/>
                  <a:moveTo>
                    <a:pt x="630" y="0"/>
                  </a:moveTo>
                  <a:cubicBezTo>
                    <a:pt x="284" y="0"/>
                    <a:pt x="1" y="281"/>
                    <a:pt x="1" y="627"/>
                  </a:cubicBezTo>
                  <a:cubicBezTo>
                    <a:pt x="1" y="974"/>
                    <a:pt x="284" y="1255"/>
                    <a:pt x="630" y="1255"/>
                  </a:cubicBezTo>
                  <a:cubicBezTo>
                    <a:pt x="974" y="1255"/>
                    <a:pt x="1258" y="974"/>
                    <a:pt x="1258" y="627"/>
                  </a:cubicBezTo>
                  <a:cubicBezTo>
                    <a:pt x="1258" y="281"/>
                    <a:pt x="974"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8"/>
            <p:cNvSpPr/>
            <p:nvPr/>
          </p:nvSpPr>
          <p:spPr>
            <a:xfrm>
              <a:off x="6849425" y="176855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0" y="741"/>
                    <a:pt x="420" y="627"/>
                  </a:cubicBezTo>
                  <a:cubicBezTo>
                    <a:pt x="420" y="514"/>
                    <a:pt x="514" y="418"/>
                    <a:pt x="630" y="418"/>
                  </a:cubicBezTo>
                  <a:close/>
                  <a:moveTo>
                    <a:pt x="630" y="0"/>
                  </a:moveTo>
                  <a:cubicBezTo>
                    <a:pt x="284" y="0"/>
                    <a:pt x="1" y="281"/>
                    <a:pt x="1" y="627"/>
                  </a:cubicBezTo>
                  <a:cubicBezTo>
                    <a:pt x="1" y="974"/>
                    <a:pt x="284" y="1255"/>
                    <a:pt x="630" y="1255"/>
                  </a:cubicBezTo>
                  <a:cubicBezTo>
                    <a:pt x="974" y="1255"/>
                    <a:pt x="1258" y="974"/>
                    <a:pt x="1258" y="627"/>
                  </a:cubicBezTo>
                  <a:cubicBezTo>
                    <a:pt x="1258" y="281"/>
                    <a:pt x="974"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8"/>
            <p:cNvSpPr/>
            <p:nvPr/>
          </p:nvSpPr>
          <p:spPr>
            <a:xfrm>
              <a:off x="6888500" y="176855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0" y="741"/>
                    <a:pt x="420" y="627"/>
                  </a:cubicBezTo>
                  <a:cubicBezTo>
                    <a:pt x="420" y="514"/>
                    <a:pt x="514" y="418"/>
                    <a:pt x="630" y="418"/>
                  </a:cubicBezTo>
                  <a:close/>
                  <a:moveTo>
                    <a:pt x="630" y="0"/>
                  </a:moveTo>
                  <a:cubicBezTo>
                    <a:pt x="284" y="0"/>
                    <a:pt x="1" y="281"/>
                    <a:pt x="1" y="627"/>
                  </a:cubicBezTo>
                  <a:cubicBezTo>
                    <a:pt x="1" y="974"/>
                    <a:pt x="284" y="1255"/>
                    <a:pt x="630" y="1255"/>
                  </a:cubicBezTo>
                  <a:cubicBezTo>
                    <a:pt x="974" y="1255"/>
                    <a:pt x="1257" y="974"/>
                    <a:pt x="1257" y="627"/>
                  </a:cubicBezTo>
                  <a:cubicBezTo>
                    <a:pt x="1257" y="281"/>
                    <a:pt x="974"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8"/>
            <p:cNvSpPr/>
            <p:nvPr/>
          </p:nvSpPr>
          <p:spPr>
            <a:xfrm>
              <a:off x="6792950" y="1751175"/>
              <a:ext cx="357250" cy="357300"/>
            </a:xfrm>
            <a:custGeom>
              <a:avLst/>
              <a:gdLst/>
              <a:ahLst/>
              <a:cxnLst/>
              <a:rect l="l" t="t" r="r" b="b"/>
              <a:pathLst>
                <a:path w="14290" h="14292" extrusionOk="0">
                  <a:moveTo>
                    <a:pt x="628" y="1"/>
                  </a:moveTo>
                  <a:cubicBezTo>
                    <a:pt x="282" y="1"/>
                    <a:pt x="0" y="282"/>
                    <a:pt x="0" y="628"/>
                  </a:cubicBezTo>
                  <a:lnTo>
                    <a:pt x="0" y="9110"/>
                  </a:lnTo>
                  <a:cubicBezTo>
                    <a:pt x="0" y="9215"/>
                    <a:pt x="78" y="9313"/>
                    <a:pt x="183" y="9324"/>
                  </a:cubicBezTo>
                  <a:cubicBezTo>
                    <a:pt x="192" y="9325"/>
                    <a:pt x="201" y="9326"/>
                    <a:pt x="210" y="9326"/>
                  </a:cubicBezTo>
                  <a:cubicBezTo>
                    <a:pt x="327" y="9326"/>
                    <a:pt x="418" y="9231"/>
                    <a:pt x="418" y="9117"/>
                  </a:cubicBezTo>
                  <a:lnTo>
                    <a:pt x="418" y="2653"/>
                  </a:lnTo>
                  <a:lnTo>
                    <a:pt x="7223" y="2653"/>
                  </a:lnTo>
                  <a:cubicBezTo>
                    <a:pt x="7328" y="2653"/>
                    <a:pt x="7426" y="2575"/>
                    <a:pt x="7437" y="2470"/>
                  </a:cubicBezTo>
                  <a:cubicBezTo>
                    <a:pt x="7455" y="2341"/>
                    <a:pt x="7355" y="2236"/>
                    <a:pt x="7232" y="2236"/>
                  </a:cubicBezTo>
                  <a:lnTo>
                    <a:pt x="418" y="2236"/>
                  </a:lnTo>
                  <a:lnTo>
                    <a:pt x="418" y="630"/>
                  </a:lnTo>
                  <a:cubicBezTo>
                    <a:pt x="418" y="516"/>
                    <a:pt x="514" y="420"/>
                    <a:pt x="628" y="420"/>
                  </a:cubicBezTo>
                  <a:lnTo>
                    <a:pt x="13662" y="420"/>
                  </a:lnTo>
                  <a:cubicBezTo>
                    <a:pt x="13776" y="420"/>
                    <a:pt x="13869" y="516"/>
                    <a:pt x="13869" y="630"/>
                  </a:cubicBezTo>
                  <a:lnTo>
                    <a:pt x="13869" y="2236"/>
                  </a:lnTo>
                  <a:lnTo>
                    <a:pt x="8216" y="2236"/>
                  </a:lnTo>
                  <a:cubicBezTo>
                    <a:pt x="8109" y="2236"/>
                    <a:pt x="8013" y="2314"/>
                    <a:pt x="8000" y="2419"/>
                  </a:cubicBezTo>
                  <a:cubicBezTo>
                    <a:pt x="7984" y="2548"/>
                    <a:pt x="8085" y="2653"/>
                    <a:pt x="8207" y="2653"/>
                  </a:cubicBezTo>
                  <a:lnTo>
                    <a:pt x="13869" y="2653"/>
                  </a:lnTo>
                  <a:lnTo>
                    <a:pt x="13869" y="13664"/>
                  </a:lnTo>
                  <a:cubicBezTo>
                    <a:pt x="13869" y="13778"/>
                    <a:pt x="13776" y="13872"/>
                    <a:pt x="13660" y="13872"/>
                  </a:cubicBezTo>
                  <a:lnTo>
                    <a:pt x="628" y="13872"/>
                  </a:lnTo>
                  <a:cubicBezTo>
                    <a:pt x="514" y="13872"/>
                    <a:pt x="418" y="13778"/>
                    <a:pt x="418" y="13664"/>
                  </a:cubicBezTo>
                  <a:lnTo>
                    <a:pt x="418" y="10103"/>
                  </a:lnTo>
                  <a:cubicBezTo>
                    <a:pt x="418" y="9996"/>
                    <a:pt x="340" y="9898"/>
                    <a:pt x="235" y="9887"/>
                  </a:cubicBezTo>
                  <a:cubicBezTo>
                    <a:pt x="226" y="9886"/>
                    <a:pt x="217" y="9885"/>
                    <a:pt x="208" y="9885"/>
                  </a:cubicBezTo>
                  <a:cubicBezTo>
                    <a:pt x="91" y="9885"/>
                    <a:pt x="0" y="9980"/>
                    <a:pt x="0" y="10094"/>
                  </a:cubicBezTo>
                  <a:lnTo>
                    <a:pt x="0" y="13664"/>
                  </a:lnTo>
                  <a:cubicBezTo>
                    <a:pt x="0" y="14011"/>
                    <a:pt x="282" y="14292"/>
                    <a:pt x="628" y="14292"/>
                  </a:cubicBezTo>
                  <a:lnTo>
                    <a:pt x="13660" y="14292"/>
                  </a:lnTo>
                  <a:cubicBezTo>
                    <a:pt x="14006" y="14292"/>
                    <a:pt x="14289" y="14011"/>
                    <a:pt x="14289" y="13664"/>
                  </a:cubicBezTo>
                  <a:lnTo>
                    <a:pt x="14289" y="630"/>
                  </a:lnTo>
                  <a:cubicBezTo>
                    <a:pt x="14289" y="280"/>
                    <a:pt x="14006"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8"/>
            <p:cNvSpPr/>
            <p:nvPr/>
          </p:nvSpPr>
          <p:spPr>
            <a:xfrm>
              <a:off x="6834475" y="2003625"/>
              <a:ext cx="108125" cy="31450"/>
            </a:xfrm>
            <a:custGeom>
              <a:avLst/>
              <a:gdLst/>
              <a:ahLst/>
              <a:cxnLst/>
              <a:rect l="l" t="t" r="r" b="b"/>
              <a:pathLst>
                <a:path w="4325" h="1258" extrusionOk="0">
                  <a:moveTo>
                    <a:pt x="1311" y="430"/>
                  </a:moveTo>
                  <a:cubicBezTo>
                    <a:pt x="1425" y="430"/>
                    <a:pt x="1521" y="523"/>
                    <a:pt x="1521" y="637"/>
                  </a:cubicBezTo>
                  <a:cubicBezTo>
                    <a:pt x="1521" y="753"/>
                    <a:pt x="1425" y="847"/>
                    <a:pt x="1311" y="847"/>
                  </a:cubicBezTo>
                  <a:cubicBezTo>
                    <a:pt x="1197" y="847"/>
                    <a:pt x="1101" y="753"/>
                    <a:pt x="1101" y="637"/>
                  </a:cubicBezTo>
                  <a:cubicBezTo>
                    <a:pt x="1101" y="523"/>
                    <a:pt x="1197" y="430"/>
                    <a:pt x="1311" y="430"/>
                  </a:cubicBezTo>
                  <a:close/>
                  <a:moveTo>
                    <a:pt x="1311" y="1"/>
                  </a:moveTo>
                  <a:cubicBezTo>
                    <a:pt x="1038" y="1"/>
                    <a:pt x="806" y="177"/>
                    <a:pt x="719" y="421"/>
                  </a:cubicBezTo>
                  <a:lnTo>
                    <a:pt x="224" y="421"/>
                  </a:lnTo>
                  <a:cubicBezTo>
                    <a:pt x="96" y="421"/>
                    <a:pt x="0" y="530"/>
                    <a:pt x="16" y="655"/>
                  </a:cubicBezTo>
                  <a:cubicBezTo>
                    <a:pt x="27" y="765"/>
                    <a:pt x="121" y="838"/>
                    <a:pt x="230" y="838"/>
                  </a:cubicBezTo>
                  <a:lnTo>
                    <a:pt x="719" y="838"/>
                  </a:lnTo>
                  <a:cubicBezTo>
                    <a:pt x="806" y="1082"/>
                    <a:pt x="1038" y="1258"/>
                    <a:pt x="1311" y="1258"/>
                  </a:cubicBezTo>
                  <a:cubicBezTo>
                    <a:pt x="1585" y="1258"/>
                    <a:pt x="1815" y="1082"/>
                    <a:pt x="1903" y="838"/>
                  </a:cubicBezTo>
                  <a:lnTo>
                    <a:pt x="4093" y="838"/>
                  </a:lnTo>
                  <a:cubicBezTo>
                    <a:pt x="4200" y="838"/>
                    <a:pt x="4298" y="760"/>
                    <a:pt x="4309" y="655"/>
                  </a:cubicBezTo>
                  <a:cubicBezTo>
                    <a:pt x="4325" y="526"/>
                    <a:pt x="4224" y="421"/>
                    <a:pt x="4102" y="421"/>
                  </a:cubicBezTo>
                  <a:lnTo>
                    <a:pt x="1903" y="421"/>
                  </a:lnTo>
                  <a:cubicBezTo>
                    <a:pt x="1815" y="177"/>
                    <a:pt x="1585" y="1"/>
                    <a:pt x="1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8"/>
            <p:cNvSpPr/>
            <p:nvPr/>
          </p:nvSpPr>
          <p:spPr>
            <a:xfrm>
              <a:off x="6834475" y="2035050"/>
              <a:ext cx="108125" cy="31400"/>
            </a:xfrm>
            <a:custGeom>
              <a:avLst/>
              <a:gdLst/>
              <a:ahLst/>
              <a:cxnLst/>
              <a:rect l="l" t="t" r="r" b="b"/>
              <a:pathLst>
                <a:path w="4325" h="1256" extrusionOk="0">
                  <a:moveTo>
                    <a:pt x="2735" y="427"/>
                  </a:moveTo>
                  <a:cubicBezTo>
                    <a:pt x="2849" y="427"/>
                    <a:pt x="2943" y="523"/>
                    <a:pt x="2943" y="637"/>
                  </a:cubicBezTo>
                  <a:cubicBezTo>
                    <a:pt x="2943" y="751"/>
                    <a:pt x="2849" y="847"/>
                    <a:pt x="2735" y="847"/>
                  </a:cubicBezTo>
                  <a:cubicBezTo>
                    <a:pt x="2619" y="847"/>
                    <a:pt x="2525" y="751"/>
                    <a:pt x="2525" y="637"/>
                  </a:cubicBezTo>
                  <a:cubicBezTo>
                    <a:pt x="2525" y="523"/>
                    <a:pt x="2619" y="427"/>
                    <a:pt x="2735" y="427"/>
                  </a:cubicBezTo>
                  <a:close/>
                  <a:moveTo>
                    <a:pt x="2735" y="1"/>
                  </a:moveTo>
                  <a:cubicBezTo>
                    <a:pt x="2461" y="1"/>
                    <a:pt x="2228" y="177"/>
                    <a:pt x="2144" y="418"/>
                  </a:cubicBezTo>
                  <a:lnTo>
                    <a:pt x="224" y="418"/>
                  </a:lnTo>
                  <a:cubicBezTo>
                    <a:pt x="96" y="418"/>
                    <a:pt x="0" y="528"/>
                    <a:pt x="16" y="653"/>
                  </a:cubicBezTo>
                  <a:cubicBezTo>
                    <a:pt x="27" y="762"/>
                    <a:pt x="121" y="838"/>
                    <a:pt x="230" y="838"/>
                  </a:cubicBezTo>
                  <a:lnTo>
                    <a:pt x="2144" y="838"/>
                  </a:lnTo>
                  <a:cubicBezTo>
                    <a:pt x="2228" y="1082"/>
                    <a:pt x="2461" y="1256"/>
                    <a:pt x="2735" y="1256"/>
                  </a:cubicBezTo>
                  <a:cubicBezTo>
                    <a:pt x="3008" y="1256"/>
                    <a:pt x="3240" y="1082"/>
                    <a:pt x="3327" y="838"/>
                  </a:cubicBezTo>
                  <a:lnTo>
                    <a:pt x="4093" y="838"/>
                  </a:lnTo>
                  <a:cubicBezTo>
                    <a:pt x="4200" y="838"/>
                    <a:pt x="4298" y="760"/>
                    <a:pt x="4309" y="653"/>
                  </a:cubicBezTo>
                  <a:cubicBezTo>
                    <a:pt x="4325" y="526"/>
                    <a:pt x="4224" y="418"/>
                    <a:pt x="4102" y="418"/>
                  </a:cubicBezTo>
                  <a:lnTo>
                    <a:pt x="3327" y="418"/>
                  </a:lnTo>
                  <a:cubicBezTo>
                    <a:pt x="3240" y="177"/>
                    <a:pt x="3008" y="1"/>
                    <a:pt x="27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8"/>
            <p:cNvSpPr/>
            <p:nvPr/>
          </p:nvSpPr>
          <p:spPr>
            <a:xfrm>
              <a:off x="6834475" y="1972275"/>
              <a:ext cx="108125" cy="31375"/>
            </a:xfrm>
            <a:custGeom>
              <a:avLst/>
              <a:gdLst/>
              <a:ahLst/>
              <a:cxnLst/>
              <a:rect l="l" t="t" r="r" b="b"/>
              <a:pathLst>
                <a:path w="4325" h="1255" extrusionOk="0">
                  <a:moveTo>
                    <a:pt x="3153" y="427"/>
                  </a:moveTo>
                  <a:cubicBezTo>
                    <a:pt x="3267" y="427"/>
                    <a:pt x="3363" y="523"/>
                    <a:pt x="3363" y="637"/>
                  </a:cubicBezTo>
                  <a:cubicBezTo>
                    <a:pt x="3363" y="750"/>
                    <a:pt x="3267" y="846"/>
                    <a:pt x="3153" y="846"/>
                  </a:cubicBezTo>
                  <a:cubicBezTo>
                    <a:pt x="3039" y="846"/>
                    <a:pt x="2943" y="750"/>
                    <a:pt x="2943" y="637"/>
                  </a:cubicBezTo>
                  <a:cubicBezTo>
                    <a:pt x="2943" y="523"/>
                    <a:pt x="3039" y="427"/>
                    <a:pt x="3153" y="427"/>
                  </a:cubicBezTo>
                  <a:close/>
                  <a:moveTo>
                    <a:pt x="3153" y="0"/>
                  </a:moveTo>
                  <a:cubicBezTo>
                    <a:pt x="2880" y="0"/>
                    <a:pt x="2648" y="177"/>
                    <a:pt x="2561" y="418"/>
                  </a:cubicBezTo>
                  <a:lnTo>
                    <a:pt x="224" y="418"/>
                  </a:lnTo>
                  <a:cubicBezTo>
                    <a:pt x="96" y="418"/>
                    <a:pt x="0" y="527"/>
                    <a:pt x="16" y="652"/>
                  </a:cubicBezTo>
                  <a:cubicBezTo>
                    <a:pt x="27" y="762"/>
                    <a:pt x="121" y="837"/>
                    <a:pt x="230" y="837"/>
                  </a:cubicBezTo>
                  <a:lnTo>
                    <a:pt x="2561" y="837"/>
                  </a:lnTo>
                  <a:cubicBezTo>
                    <a:pt x="2648" y="1081"/>
                    <a:pt x="2880" y="1255"/>
                    <a:pt x="3153" y="1255"/>
                  </a:cubicBezTo>
                  <a:cubicBezTo>
                    <a:pt x="3427" y="1255"/>
                    <a:pt x="3657" y="1081"/>
                    <a:pt x="3744" y="837"/>
                  </a:cubicBezTo>
                  <a:lnTo>
                    <a:pt x="4093" y="837"/>
                  </a:lnTo>
                  <a:cubicBezTo>
                    <a:pt x="4200" y="837"/>
                    <a:pt x="4298" y="759"/>
                    <a:pt x="4309" y="652"/>
                  </a:cubicBezTo>
                  <a:cubicBezTo>
                    <a:pt x="4325" y="525"/>
                    <a:pt x="4224" y="418"/>
                    <a:pt x="4102" y="418"/>
                  </a:cubicBezTo>
                  <a:lnTo>
                    <a:pt x="3744" y="418"/>
                  </a:lnTo>
                  <a:cubicBezTo>
                    <a:pt x="3657" y="177"/>
                    <a:pt x="3427" y="0"/>
                    <a:pt x="31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8"/>
            <p:cNvSpPr/>
            <p:nvPr/>
          </p:nvSpPr>
          <p:spPr>
            <a:xfrm>
              <a:off x="6834475" y="1940850"/>
              <a:ext cx="108125" cy="31450"/>
            </a:xfrm>
            <a:custGeom>
              <a:avLst/>
              <a:gdLst/>
              <a:ahLst/>
              <a:cxnLst/>
              <a:rect l="l" t="t" r="r" b="b"/>
              <a:pathLst>
                <a:path w="4325" h="1258" extrusionOk="0">
                  <a:moveTo>
                    <a:pt x="2066" y="429"/>
                  </a:moveTo>
                  <a:cubicBezTo>
                    <a:pt x="2179" y="429"/>
                    <a:pt x="2273" y="523"/>
                    <a:pt x="2273" y="637"/>
                  </a:cubicBezTo>
                  <a:cubicBezTo>
                    <a:pt x="2273" y="753"/>
                    <a:pt x="2179" y="846"/>
                    <a:pt x="2066" y="846"/>
                  </a:cubicBezTo>
                  <a:cubicBezTo>
                    <a:pt x="1949" y="846"/>
                    <a:pt x="1856" y="753"/>
                    <a:pt x="1856" y="637"/>
                  </a:cubicBezTo>
                  <a:cubicBezTo>
                    <a:pt x="1856" y="523"/>
                    <a:pt x="1949" y="429"/>
                    <a:pt x="2066" y="429"/>
                  </a:cubicBezTo>
                  <a:close/>
                  <a:moveTo>
                    <a:pt x="2066" y="0"/>
                  </a:moveTo>
                  <a:cubicBezTo>
                    <a:pt x="1791" y="0"/>
                    <a:pt x="1559" y="177"/>
                    <a:pt x="1474" y="420"/>
                  </a:cubicBezTo>
                  <a:lnTo>
                    <a:pt x="224" y="420"/>
                  </a:lnTo>
                  <a:cubicBezTo>
                    <a:pt x="96" y="420"/>
                    <a:pt x="0" y="529"/>
                    <a:pt x="16" y="654"/>
                  </a:cubicBezTo>
                  <a:cubicBezTo>
                    <a:pt x="27" y="764"/>
                    <a:pt x="121" y="837"/>
                    <a:pt x="230" y="837"/>
                  </a:cubicBezTo>
                  <a:lnTo>
                    <a:pt x="1474" y="837"/>
                  </a:lnTo>
                  <a:cubicBezTo>
                    <a:pt x="1559" y="1081"/>
                    <a:pt x="1791" y="1257"/>
                    <a:pt x="2066" y="1257"/>
                  </a:cubicBezTo>
                  <a:cubicBezTo>
                    <a:pt x="2338" y="1257"/>
                    <a:pt x="2570" y="1081"/>
                    <a:pt x="2657" y="837"/>
                  </a:cubicBezTo>
                  <a:lnTo>
                    <a:pt x="4093" y="837"/>
                  </a:lnTo>
                  <a:cubicBezTo>
                    <a:pt x="4200" y="837"/>
                    <a:pt x="4298" y="759"/>
                    <a:pt x="4309" y="654"/>
                  </a:cubicBezTo>
                  <a:cubicBezTo>
                    <a:pt x="4325" y="525"/>
                    <a:pt x="4224" y="420"/>
                    <a:pt x="4102" y="420"/>
                  </a:cubicBezTo>
                  <a:lnTo>
                    <a:pt x="2657" y="420"/>
                  </a:lnTo>
                  <a:cubicBezTo>
                    <a:pt x="2570" y="177"/>
                    <a:pt x="2338" y="0"/>
                    <a:pt x="2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8"/>
            <p:cNvSpPr/>
            <p:nvPr/>
          </p:nvSpPr>
          <p:spPr>
            <a:xfrm>
              <a:off x="6812600" y="1951325"/>
              <a:ext cx="13300" cy="10475"/>
            </a:xfrm>
            <a:custGeom>
              <a:avLst/>
              <a:gdLst/>
              <a:ahLst/>
              <a:cxnLst/>
              <a:rect l="l" t="t" r="r" b="b"/>
              <a:pathLst>
                <a:path w="532" h="419" extrusionOk="0">
                  <a:moveTo>
                    <a:pt x="255" y="1"/>
                  </a:moveTo>
                  <a:cubicBezTo>
                    <a:pt x="179" y="1"/>
                    <a:pt x="110" y="39"/>
                    <a:pt x="76" y="106"/>
                  </a:cubicBezTo>
                  <a:cubicBezTo>
                    <a:pt x="0" y="267"/>
                    <a:pt x="112" y="418"/>
                    <a:pt x="261" y="418"/>
                  </a:cubicBezTo>
                  <a:cubicBezTo>
                    <a:pt x="413" y="418"/>
                    <a:pt x="531" y="251"/>
                    <a:pt x="435" y="88"/>
                  </a:cubicBezTo>
                  <a:cubicBezTo>
                    <a:pt x="402" y="32"/>
                    <a:pt x="342" y="1"/>
                    <a:pt x="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8"/>
            <p:cNvSpPr/>
            <p:nvPr/>
          </p:nvSpPr>
          <p:spPr>
            <a:xfrm>
              <a:off x="6812600" y="1982700"/>
              <a:ext cx="13300" cy="10525"/>
            </a:xfrm>
            <a:custGeom>
              <a:avLst/>
              <a:gdLst/>
              <a:ahLst/>
              <a:cxnLst/>
              <a:rect l="l" t="t" r="r" b="b"/>
              <a:pathLst>
                <a:path w="532" h="421" extrusionOk="0">
                  <a:moveTo>
                    <a:pt x="255" y="1"/>
                  </a:moveTo>
                  <a:cubicBezTo>
                    <a:pt x="179" y="1"/>
                    <a:pt x="110" y="41"/>
                    <a:pt x="76" y="108"/>
                  </a:cubicBezTo>
                  <a:cubicBezTo>
                    <a:pt x="0" y="266"/>
                    <a:pt x="112" y="420"/>
                    <a:pt x="261" y="420"/>
                  </a:cubicBezTo>
                  <a:cubicBezTo>
                    <a:pt x="413" y="420"/>
                    <a:pt x="531" y="253"/>
                    <a:pt x="435" y="88"/>
                  </a:cubicBezTo>
                  <a:cubicBezTo>
                    <a:pt x="402" y="32"/>
                    <a:pt x="342" y="1"/>
                    <a:pt x="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8"/>
            <p:cNvSpPr/>
            <p:nvPr/>
          </p:nvSpPr>
          <p:spPr>
            <a:xfrm>
              <a:off x="6812600" y="2014125"/>
              <a:ext cx="13300" cy="10475"/>
            </a:xfrm>
            <a:custGeom>
              <a:avLst/>
              <a:gdLst/>
              <a:ahLst/>
              <a:cxnLst/>
              <a:rect l="l" t="t" r="r" b="b"/>
              <a:pathLst>
                <a:path w="532" h="419" extrusionOk="0">
                  <a:moveTo>
                    <a:pt x="252" y="1"/>
                  </a:moveTo>
                  <a:cubicBezTo>
                    <a:pt x="176" y="1"/>
                    <a:pt x="107" y="39"/>
                    <a:pt x="76" y="106"/>
                  </a:cubicBezTo>
                  <a:cubicBezTo>
                    <a:pt x="0" y="266"/>
                    <a:pt x="112" y="418"/>
                    <a:pt x="261" y="418"/>
                  </a:cubicBezTo>
                  <a:cubicBezTo>
                    <a:pt x="418" y="418"/>
                    <a:pt x="531" y="251"/>
                    <a:pt x="433" y="88"/>
                  </a:cubicBezTo>
                  <a:cubicBezTo>
                    <a:pt x="400" y="32"/>
                    <a:pt x="342" y="1"/>
                    <a:pt x="2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8"/>
            <p:cNvSpPr/>
            <p:nvPr/>
          </p:nvSpPr>
          <p:spPr>
            <a:xfrm>
              <a:off x="6812600" y="2045500"/>
              <a:ext cx="13300" cy="10525"/>
            </a:xfrm>
            <a:custGeom>
              <a:avLst/>
              <a:gdLst/>
              <a:ahLst/>
              <a:cxnLst/>
              <a:rect l="l" t="t" r="r" b="b"/>
              <a:pathLst>
                <a:path w="532" h="421" extrusionOk="0">
                  <a:moveTo>
                    <a:pt x="255" y="0"/>
                  </a:moveTo>
                  <a:cubicBezTo>
                    <a:pt x="179" y="0"/>
                    <a:pt x="110" y="41"/>
                    <a:pt x="76" y="108"/>
                  </a:cubicBezTo>
                  <a:cubicBezTo>
                    <a:pt x="0" y="266"/>
                    <a:pt x="112" y="420"/>
                    <a:pt x="261" y="420"/>
                  </a:cubicBezTo>
                  <a:cubicBezTo>
                    <a:pt x="413" y="420"/>
                    <a:pt x="531" y="253"/>
                    <a:pt x="435" y="88"/>
                  </a:cubicBezTo>
                  <a:cubicBezTo>
                    <a:pt x="402" y="32"/>
                    <a:pt x="342" y="0"/>
                    <a:pt x="2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8"/>
            <p:cNvSpPr/>
            <p:nvPr/>
          </p:nvSpPr>
          <p:spPr>
            <a:xfrm>
              <a:off x="6841050" y="1848075"/>
              <a:ext cx="74000" cy="73975"/>
            </a:xfrm>
            <a:custGeom>
              <a:avLst/>
              <a:gdLst/>
              <a:ahLst/>
              <a:cxnLst/>
              <a:rect l="l" t="t" r="r" b="b"/>
              <a:pathLst>
                <a:path w="2960" h="2959" extrusionOk="0">
                  <a:moveTo>
                    <a:pt x="1704" y="418"/>
                  </a:moveTo>
                  <a:lnTo>
                    <a:pt x="1704" y="1702"/>
                  </a:lnTo>
                  <a:lnTo>
                    <a:pt x="420" y="1702"/>
                  </a:lnTo>
                  <a:lnTo>
                    <a:pt x="420" y="418"/>
                  </a:lnTo>
                  <a:close/>
                  <a:moveTo>
                    <a:pt x="2542" y="1260"/>
                  </a:moveTo>
                  <a:lnTo>
                    <a:pt x="2542" y="2544"/>
                  </a:lnTo>
                  <a:lnTo>
                    <a:pt x="1258" y="2544"/>
                  </a:lnTo>
                  <a:lnTo>
                    <a:pt x="1258" y="2124"/>
                  </a:lnTo>
                  <a:lnTo>
                    <a:pt x="1914" y="2124"/>
                  </a:lnTo>
                  <a:cubicBezTo>
                    <a:pt x="2028" y="2124"/>
                    <a:pt x="2122" y="2028"/>
                    <a:pt x="2122" y="1914"/>
                  </a:cubicBezTo>
                  <a:lnTo>
                    <a:pt x="2122" y="1260"/>
                  </a:lnTo>
                  <a:close/>
                  <a:moveTo>
                    <a:pt x="211" y="1"/>
                  </a:moveTo>
                  <a:cubicBezTo>
                    <a:pt x="97" y="1"/>
                    <a:pt x="1" y="94"/>
                    <a:pt x="1" y="210"/>
                  </a:cubicBezTo>
                  <a:lnTo>
                    <a:pt x="1" y="1912"/>
                  </a:lnTo>
                  <a:cubicBezTo>
                    <a:pt x="1" y="2026"/>
                    <a:pt x="97" y="2122"/>
                    <a:pt x="211" y="2122"/>
                  </a:cubicBezTo>
                  <a:lnTo>
                    <a:pt x="838" y="2122"/>
                  </a:lnTo>
                  <a:lnTo>
                    <a:pt x="838" y="2749"/>
                  </a:lnTo>
                  <a:cubicBezTo>
                    <a:pt x="838" y="2863"/>
                    <a:pt x="934" y="2959"/>
                    <a:pt x="1048" y="2959"/>
                  </a:cubicBezTo>
                  <a:lnTo>
                    <a:pt x="2751" y="2959"/>
                  </a:lnTo>
                  <a:cubicBezTo>
                    <a:pt x="2865" y="2959"/>
                    <a:pt x="2959" y="2863"/>
                    <a:pt x="2959" y="2749"/>
                  </a:cubicBezTo>
                  <a:lnTo>
                    <a:pt x="2959" y="1048"/>
                  </a:lnTo>
                  <a:cubicBezTo>
                    <a:pt x="2959" y="932"/>
                    <a:pt x="2865" y="838"/>
                    <a:pt x="2751" y="838"/>
                  </a:cubicBezTo>
                  <a:lnTo>
                    <a:pt x="2122" y="838"/>
                  </a:lnTo>
                  <a:lnTo>
                    <a:pt x="2122" y="210"/>
                  </a:lnTo>
                  <a:cubicBezTo>
                    <a:pt x="2122" y="94"/>
                    <a:pt x="2028" y="1"/>
                    <a:pt x="19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8"/>
            <p:cNvSpPr/>
            <p:nvPr/>
          </p:nvSpPr>
          <p:spPr>
            <a:xfrm>
              <a:off x="6952700" y="2035725"/>
              <a:ext cx="176550" cy="31450"/>
            </a:xfrm>
            <a:custGeom>
              <a:avLst/>
              <a:gdLst/>
              <a:ahLst/>
              <a:cxnLst/>
              <a:rect l="l" t="t" r="r" b="b"/>
              <a:pathLst>
                <a:path w="7062" h="1258" extrusionOk="0">
                  <a:moveTo>
                    <a:pt x="210" y="1"/>
                  </a:moveTo>
                  <a:cubicBezTo>
                    <a:pt x="96" y="1"/>
                    <a:pt x="0" y="97"/>
                    <a:pt x="0" y="211"/>
                  </a:cubicBezTo>
                  <a:lnTo>
                    <a:pt x="0" y="1048"/>
                  </a:lnTo>
                  <a:cubicBezTo>
                    <a:pt x="0" y="1162"/>
                    <a:pt x="96" y="1258"/>
                    <a:pt x="210" y="1258"/>
                  </a:cubicBezTo>
                  <a:lnTo>
                    <a:pt x="4293" y="1258"/>
                  </a:lnTo>
                  <a:cubicBezTo>
                    <a:pt x="4398" y="1258"/>
                    <a:pt x="4497" y="1180"/>
                    <a:pt x="4508" y="1072"/>
                  </a:cubicBezTo>
                  <a:cubicBezTo>
                    <a:pt x="4523" y="945"/>
                    <a:pt x="4423" y="838"/>
                    <a:pt x="4300" y="838"/>
                  </a:cubicBezTo>
                  <a:lnTo>
                    <a:pt x="420" y="838"/>
                  </a:lnTo>
                  <a:lnTo>
                    <a:pt x="420" y="420"/>
                  </a:lnTo>
                  <a:lnTo>
                    <a:pt x="6642" y="420"/>
                  </a:lnTo>
                  <a:lnTo>
                    <a:pt x="6642" y="838"/>
                  </a:lnTo>
                  <a:lnTo>
                    <a:pt x="5287" y="838"/>
                  </a:lnTo>
                  <a:cubicBezTo>
                    <a:pt x="5180" y="838"/>
                    <a:pt x="5084" y="916"/>
                    <a:pt x="5070" y="1023"/>
                  </a:cubicBezTo>
                  <a:cubicBezTo>
                    <a:pt x="5055" y="1151"/>
                    <a:pt x="5155" y="1258"/>
                    <a:pt x="5278" y="1258"/>
                  </a:cubicBezTo>
                  <a:lnTo>
                    <a:pt x="6852" y="1258"/>
                  </a:lnTo>
                  <a:cubicBezTo>
                    <a:pt x="6966" y="1258"/>
                    <a:pt x="7062" y="1162"/>
                    <a:pt x="7062" y="1048"/>
                  </a:cubicBezTo>
                  <a:lnTo>
                    <a:pt x="7062" y="211"/>
                  </a:lnTo>
                  <a:cubicBezTo>
                    <a:pt x="7062" y="97"/>
                    <a:pt x="6966" y="1"/>
                    <a:pt x="6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8"/>
            <p:cNvSpPr/>
            <p:nvPr/>
          </p:nvSpPr>
          <p:spPr>
            <a:xfrm>
              <a:off x="6951700" y="1848275"/>
              <a:ext cx="178500" cy="176575"/>
            </a:xfrm>
            <a:custGeom>
              <a:avLst/>
              <a:gdLst/>
              <a:ahLst/>
              <a:cxnLst/>
              <a:rect l="l" t="t" r="r" b="b"/>
              <a:pathLst>
                <a:path w="7140" h="7063" extrusionOk="0">
                  <a:moveTo>
                    <a:pt x="3780" y="426"/>
                  </a:moveTo>
                  <a:cubicBezTo>
                    <a:pt x="4465" y="466"/>
                    <a:pt x="5106" y="729"/>
                    <a:pt x="5622" y="1178"/>
                  </a:cubicBezTo>
                  <a:lnTo>
                    <a:pt x="5028" y="1772"/>
                  </a:lnTo>
                  <a:cubicBezTo>
                    <a:pt x="4704" y="1511"/>
                    <a:pt x="4275" y="1303"/>
                    <a:pt x="3780" y="1265"/>
                  </a:cubicBezTo>
                  <a:lnTo>
                    <a:pt x="3780" y="426"/>
                  </a:lnTo>
                  <a:close/>
                  <a:moveTo>
                    <a:pt x="3362" y="428"/>
                  </a:moveTo>
                  <a:lnTo>
                    <a:pt x="3362" y="1267"/>
                  </a:lnTo>
                  <a:cubicBezTo>
                    <a:pt x="2942" y="1312"/>
                    <a:pt x="2496" y="1468"/>
                    <a:pt x="2123" y="1792"/>
                  </a:cubicBezTo>
                  <a:lnTo>
                    <a:pt x="1529" y="1198"/>
                  </a:lnTo>
                  <a:cubicBezTo>
                    <a:pt x="2038" y="743"/>
                    <a:pt x="2679" y="475"/>
                    <a:pt x="3362" y="428"/>
                  </a:cubicBezTo>
                  <a:close/>
                  <a:moveTo>
                    <a:pt x="3780" y="1683"/>
                  </a:moveTo>
                  <a:cubicBezTo>
                    <a:pt x="3804" y="1685"/>
                    <a:pt x="3778" y="1683"/>
                    <a:pt x="3869" y="1694"/>
                  </a:cubicBezTo>
                  <a:cubicBezTo>
                    <a:pt x="3923" y="1723"/>
                    <a:pt x="4204" y="1683"/>
                    <a:pt x="4729" y="2069"/>
                  </a:cubicBezTo>
                  <a:lnTo>
                    <a:pt x="4130" y="2670"/>
                  </a:lnTo>
                  <a:cubicBezTo>
                    <a:pt x="4023" y="2603"/>
                    <a:pt x="3903" y="2553"/>
                    <a:pt x="3780" y="2529"/>
                  </a:cubicBezTo>
                  <a:lnTo>
                    <a:pt x="3780" y="1683"/>
                  </a:lnTo>
                  <a:close/>
                  <a:moveTo>
                    <a:pt x="3360" y="1689"/>
                  </a:moveTo>
                  <a:lnTo>
                    <a:pt x="3360" y="2538"/>
                  </a:lnTo>
                  <a:cubicBezTo>
                    <a:pt x="3237" y="2565"/>
                    <a:pt x="3119" y="2616"/>
                    <a:pt x="3014" y="2685"/>
                  </a:cubicBezTo>
                  <a:lnTo>
                    <a:pt x="2418" y="2089"/>
                  </a:lnTo>
                  <a:cubicBezTo>
                    <a:pt x="2436" y="2073"/>
                    <a:pt x="2418" y="2089"/>
                    <a:pt x="2474" y="2044"/>
                  </a:cubicBezTo>
                  <a:cubicBezTo>
                    <a:pt x="2534" y="2029"/>
                    <a:pt x="2690" y="1794"/>
                    <a:pt x="3360" y="1689"/>
                  </a:cubicBezTo>
                  <a:close/>
                  <a:moveTo>
                    <a:pt x="5014" y="2370"/>
                  </a:moveTo>
                  <a:cubicBezTo>
                    <a:pt x="5030" y="2404"/>
                    <a:pt x="5028" y="2359"/>
                    <a:pt x="5202" y="2647"/>
                  </a:cubicBezTo>
                  <a:cubicBezTo>
                    <a:pt x="5213" y="2707"/>
                    <a:pt x="5320" y="2752"/>
                    <a:pt x="5414" y="3313"/>
                  </a:cubicBezTo>
                  <a:lnTo>
                    <a:pt x="4566" y="3313"/>
                  </a:lnTo>
                  <a:cubicBezTo>
                    <a:pt x="4537" y="3190"/>
                    <a:pt x="4487" y="3074"/>
                    <a:pt x="4416" y="2966"/>
                  </a:cubicBezTo>
                  <a:lnTo>
                    <a:pt x="5014" y="2370"/>
                  </a:lnTo>
                  <a:close/>
                  <a:moveTo>
                    <a:pt x="5905" y="1480"/>
                  </a:moveTo>
                  <a:cubicBezTo>
                    <a:pt x="6358" y="1993"/>
                    <a:pt x="6626" y="2632"/>
                    <a:pt x="6675" y="3313"/>
                  </a:cubicBezTo>
                  <a:lnTo>
                    <a:pt x="5834" y="3313"/>
                  </a:lnTo>
                  <a:cubicBezTo>
                    <a:pt x="5789" y="2895"/>
                    <a:pt x="5633" y="2451"/>
                    <a:pt x="5309" y="2073"/>
                  </a:cubicBezTo>
                  <a:lnTo>
                    <a:pt x="5905" y="1480"/>
                  </a:lnTo>
                  <a:close/>
                  <a:moveTo>
                    <a:pt x="2110" y="2393"/>
                  </a:moveTo>
                  <a:lnTo>
                    <a:pt x="2708" y="2993"/>
                  </a:lnTo>
                  <a:cubicBezTo>
                    <a:pt x="2641" y="3098"/>
                    <a:pt x="2594" y="3219"/>
                    <a:pt x="2570" y="3342"/>
                  </a:cubicBezTo>
                  <a:lnTo>
                    <a:pt x="1723" y="3342"/>
                  </a:lnTo>
                  <a:cubicBezTo>
                    <a:pt x="1726" y="3317"/>
                    <a:pt x="1723" y="3344"/>
                    <a:pt x="1735" y="3252"/>
                  </a:cubicBezTo>
                  <a:cubicBezTo>
                    <a:pt x="1764" y="3201"/>
                    <a:pt x="1723" y="2920"/>
                    <a:pt x="2110" y="2393"/>
                  </a:cubicBezTo>
                  <a:close/>
                  <a:moveTo>
                    <a:pt x="1219" y="1502"/>
                  </a:moveTo>
                  <a:lnTo>
                    <a:pt x="1808" y="2091"/>
                  </a:lnTo>
                  <a:cubicBezTo>
                    <a:pt x="1578" y="2404"/>
                    <a:pt x="1335" y="2828"/>
                    <a:pt x="1306" y="3344"/>
                  </a:cubicBezTo>
                  <a:lnTo>
                    <a:pt x="464" y="3344"/>
                  </a:lnTo>
                  <a:cubicBezTo>
                    <a:pt x="507" y="2661"/>
                    <a:pt x="770" y="2018"/>
                    <a:pt x="1219" y="1502"/>
                  </a:cubicBezTo>
                  <a:close/>
                  <a:moveTo>
                    <a:pt x="3579" y="2930"/>
                  </a:moveTo>
                  <a:cubicBezTo>
                    <a:pt x="3860" y="2930"/>
                    <a:pt x="4170" y="3186"/>
                    <a:pt x="4170" y="3520"/>
                  </a:cubicBezTo>
                  <a:cubicBezTo>
                    <a:pt x="4175" y="3643"/>
                    <a:pt x="4124" y="3819"/>
                    <a:pt x="4003" y="3947"/>
                  </a:cubicBezTo>
                  <a:cubicBezTo>
                    <a:pt x="3891" y="4060"/>
                    <a:pt x="3742" y="4127"/>
                    <a:pt x="3581" y="4130"/>
                  </a:cubicBezTo>
                  <a:cubicBezTo>
                    <a:pt x="3573" y="4130"/>
                    <a:pt x="3565" y="4130"/>
                    <a:pt x="3557" y="4130"/>
                  </a:cubicBezTo>
                  <a:cubicBezTo>
                    <a:pt x="3271" y="4130"/>
                    <a:pt x="2965" y="3868"/>
                    <a:pt x="2972" y="3531"/>
                  </a:cubicBezTo>
                  <a:cubicBezTo>
                    <a:pt x="2963" y="3239"/>
                    <a:pt x="3228" y="2931"/>
                    <a:pt x="3561" y="2931"/>
                  </a:cubicBezTo>
                  <a:cubicBezTo>
                    <a:pt x="3567" y="2931"/>
                    <a:pt x="3573" y="2930"/>
                    <a:pt x="3579" y="2930"/>
                  </a:cubicBezTo>
                  <a:close/>
                  <a:moveTo>
                    <a:pt x="5416" y="3732"/>
                  </a:moveTo>
                  <a:cubicBezTo>
                    <a:pt x="5414" y="3757"/>
                    <a:pt x="5416" y="3730"/>
                    <a:pt x="5405" y="3822"/>
                  </a:cubicBezTo>
                  <a:cubicBezTo>
                    <a:pt x="5374" y="3871"/>
                    <a:pt x="5419" y="4150"/>
                    <a:pt x="5030" y="4681"/>
                  </a:cubicBezTo>
                  <a:lnTo>
                    <a:pt x="4432" y="4081"/>
                  </a:lnTo>
                  <a:cubicBezTo>
                    <a:pt x="4499" y="3976"/>
                    <a:pt x="4546" y="3855"/>
                    <a:pt x="4570" y="3732"/>
                  </a:cubicBezTo>
                  <a:close/>
                  <a:moveTo>
                    <a:pt x="2576" y="3759"/>
                  </a:moveTo>
                  <a:cubicBezTo>
                    <a:pt x="2605" y="3886"/>
                    <a:pt x="2657" y="4002"/>
                    <a:pt x="2726" y="4105"/>
                  </a:cubicBezTo>
                  <a:lnTo>
                    <a:pt x="2128" y="4703"/>
                  </a:lnTo>
                  <a:cubicBezTo>
                    <a:pt x="2112" y="4670"/>
                    <a:pt x="2114" y="4715"/>
                    <a:pt x="1942" y="4427"/>
                  </a:cubicBezTo>
                  <a:cubicBezTo>
                    <a:pt x="1931" y="4364"/>
                    <a:pt x="1822" y="4322"/>
                    <a:pt x="1730" y="3759"/>
                  </a:cubicBezTo>
                  <a:close/>
                  <a:moveTo>
                    <a:pt x="4155" y="4373"/>
                  </a:moveTo>
                  <a:lnTo>
                    <a:pt x="4751" y="4971"/>
                  </a:lnTo>
                  <a:cubicBezTo>
                    <a:pt x="4735" y="4985"/>
                    <a:pt x="4751" y="4971"/>
                    <a:pt x="4693" y="5016"/>
                  </a:cubicBezTo>
                  <a:cubicBezTo>
                    <a:pt x="4633" y="5032"/>
                    <a:pt x="4472" y="5266"/>
                    <a:pt x="3809" y="5371"/>
                  </a:cubicBezTo>
                  <a:lnTo>
                    <a:pt x="3809" y="4520"/>
                  </a:lnTo>
                  <a:cubicBezTo>
                    <a:pt x="3932" y="4494"/>
                    <a:pt x="4048" y="4442"/>
                    <a:pt x="4155" y="4373"/>
                  </a:cubicBezTo>
                  <a:close/>
                  <a:moveTo>
                    <a:pt x="3041" y="4391"/>
                  </a:moveTo>
                  <a:cubicBezTo>
                    <a:pt x="3146" y="4458"/>
                    <a:pt x="3266" y="4505"/>
                    <a:pt x="3389" y="4529"/>
                  </a:cubicBezTo>
                  <a:lnTo>
                    <a:pt x="3389" y="5375"/>
                  </a:lnTo>
                  <a:cubicBezTo>
                    <a:pt x="3364" y="5373"/>
                    <a:pt x="3393" y="5375"/>
                    <a:pt x="3300" y="5364"/>
                  </a:cubicBezTo>
                  <a:cubicBezTo>
                    <a:pt x="3246" y="5338"/>
                    <a:pt x="2965" y="5375"/>
                    <a:pt x="2440" y="4989"/>
                  </a:cubicBezTo>
                  <a:lnTo>
                    <a:pt x="3041" y="4391"/>
                  </a:lnTo>
                  <a:close/>
                  <a:moveTo>
                    <a:pt x="6678" y="3732"/>
                  </a:moveTo>
                  <a:cubicBezTo>
                    <a:pt x="6635" y="4415"/>
                    <a:pt x="6372" y="5058"/>
                    <a:pt x="5923" y="5574"/>
                  </a:cubicBezTo>
                  <a:lnTo>
                    <a:pt x="5329" y="4980"/>
                  </a:lnTo>
                  <a:cubicBezTo>
                    <a:pt x="5593" y="4657"/>
                    <a:pt x="5798" y="4226"/>
                    <a:pt x="5838" y="3732"/>
                  </a:cubicBezTo>
                  <a:close/>
                  <a:moveTo>
                    <a:pt x="1308" y="3759"/>
                  </a:moveTo>
                  <a:cubicBezTo>
                    <a:pt x="1353" y="4179"/>
                    <a:pt x="1509" y="4623"/>
                    <a:pt x="1833" y="4998"/>
                  </a:cubicBezTo>
                  <a:lnTo>
                    <a:pt x="1239" y="5594"/>
                  </a:lnTo>
                  <a:cubicBezTo>
                    <a:pt x="784" y="5083"/>
                    <a:pt x="516" y="4444"/>
                    <a:pt x="469" y="3759"/>
                  </a:cubicBezTo>
                  <a:close/>
                  <a:moveTo>
                    <a:pt x="5048" y="5271"/>
                  </a:moveTo>
                  <a:lnTo>
                    <a:pt x="5642" y="5864"/>
                  </a:lnTo>
                  <a:cubicBezTo>
                    <a:pt x="5130" y="6320"/>
                    <a:pt x="4492" y="6588"/>
                    <a:pt x="3809" y="6635"/>
                  </a:cubicBezTo>
                  <a:lnTo>
                    <a:pt x="3809" y="5795"/>
                  </a:lnTo>
                  <a:cubicBezTo>
                    <a:pt x="4226" y="5751"/>
                    <a:pt x="4673" y="5594"/>
                    <a:pt x="5048" y="5271"/>
                  </a:cubicBezTo>
                  <a:close/>
                  <a:moveTo>
                    <a:pt x="2141" y="5288"/>
                  </a:moveTo>
                  <a:cubicBezTo>
                    <a:pt x="2465" y="5552"/>
                    <a:pt x="2896" y="5757"/>
                    <a:pt x="3389" y="5797"/>
                  </a:cubicBezTo>
                  <a:lnTo>
                    <a:pt x="3389" y="6637"/>
                  </a:lnTo>
                  <a:cubicBezTo>
                    <a:pt x="2706" y="6594"/>
                    <a:pt x="2065" y="6333"/>
                    <a:pt x="1547" y="5885"/>
                  </a:cubicBezTo>
                  <a:lnTo>
                    <a:pt x="2141" y="5288"/>
                  </a:lnTo>
                  <a:close/>
                  <a:moveTo>
                    <a:pt x="3502" y="1"/>
                  </a:moveTo>
                  <a:cubicBezTo>
                    <a:pt x="1646" y="1"/>
                    <a:pt x="0" y="1655"/>
                    <a:pt x="40" y="3531"/>
                  </a:cubicBezTo>
                  <a:cubicBezTo>
                    <a:pt x="0" y="5390"/>
                    <a:pt x="1632" y="7062"/>
                    <a:pt x="3501" y="7062"/>
                  </a:cubicBezTo>
                  <a:cubicBezTo>
                    <a:pt x="3529" y="7062"/>
                    <a:pt x="3557" y="7062"/>
                    <a:pt x="3586" y="7061"/>
                  </a:cubicBezTo>
                  <a:cubicBezTo>
                    <a:pt x="3604" y="7061"/>
                    <a:pt x="3623" y="7062"/>
                    <a:pt x="3641" y="7062"/>
                  </a:cubicBezTo>
                  <a:cubicBezTo>
                    <a:pt x="5496" y="7062"/>
                    <a:pt x="7140" y="5408"/>
                    <a:pt x="7102" y="3531"/>
                  </a:cubicBezTo>
                  <a:cubicBezTo>
                    <a:pt x="7104" y="2605"/>
                    <a:pt x="6727" y="1683"/>
                    <a:pt x="6057" y="1024"/>
                  </a:cubicBezTo>
                  <a:cubicBezTo>
                    <a:pt x="5413" y="380"/>
                    <a:pt x="4514" y="1"/>
                    <a:pt x="3588" y="1"/>
                  </a:cubicBezTo>
                  <a:cubicBezTo>
                    <a:pt x="3583" y="1"/>
                    <a:pt x="3578" y="1"/>
                    <a:pt x="3572" y="2"/>
                  </a:cubicBezTo>
                  <a:cubicBezTo>
                    <a:pt x="3549" y="1"/>
                    <a:pt x="3525" y="1"/>
                    <a:pt x="3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7" name="Google Shape;2947;p48"/>
          <p:cNvGrpSpPr/>
          <p:nvPr/>
        </p:nvGrpSpPr>
        <p:grpSpPr>
          <a:xfrm>
            <a:off x="6918236" y="2617263"/>
            <a:ext cx="296525" cy="357250"/>
            <a:chOff x="6823300" y="2377875"/>
            <a:chExt cx="296525" cy="357250"/>
          </a:xfrm>
        </p:grpSpPr>
        <p:sp>
          <p:nvSpPr>
            <p:cNvPr id="2948" name="Google Shape;2948;p48"/>
            <p:cNvSpPr/>
            <p:nvPr/>
          </p:nvSpPr>
          <p:spPr>
            <a:xfrm>
              <a:off x="6823300" y="2377875"/>
              <a:ext cx="296525" cy="357250"/>
            </a:xfrm>
            <a:custGeom>
              <a:avLst/>
              <a:gdLst/>
              <a:ahLst/>
              <a:cxnLst/>
              <a:rect l="l" t="t" r="r" b="b"/>
              <a:pathLst>
                <a:path w="11861" h="14290" extrusionOk="0">
                  <a:moveTo>
                    <a:pt x="1285" y="421"/>
                  </a:moveTo>
                  <a:lnTo>
                    <a:pt x="1285" y="2707"/>
                  </a:lnTo>
                  <a:cubicBezTo>
                    <a:pt x="1041" y="2446"/>
                    <a:pt x="760" y="2274"/>
                    <a:pt x="418" y="2171"/>
                  </a:cubicBezTo>
                  <a:lnTo>
                    <a:pt x="418" y="633"/>
                  </a:lnTo>
                  <a:cubicBezTo>
                    <a:pt x="418" y="512"/>
                    <a:pt x="512" y="421"/>
                    <a:pt x="628" y="421"/>
                  </a:cubicBezTo>
                  <a:close/>
                  <a:moveTo>
                    <a:pt x="4875" y="421"/>
                  </a:moveTo>
                  <a:cubicBezTo>
                    <a:pt x="5254" y="901"/>
                    <a:pt x="5205" y="1419"/>
                    <a:pt x="5149" y="2017"/>
                  </a:cubicBezTo>
                  <a:cubicBezTo>
                    <a:pt x="5087" y="2651"/>
                    <a:pt x="5018" y="3365"/>
                    <a:pt x="5547" y="4046"/>
                  </a:cubicBezTo>
                  <a:cubicBezTo>
                    <a:pt x="5591" y="4102"/>
                    <a:pt x="5638" y="4153"/>
                    <a:pt x="5681" y="4205"/>
                  </a:cubicBezTo>
                  <a:cubicBezTo>
                    <a:pt x="5279" y="4142"/>
                    <a:pt x="4917" y="4017"/>
                    <a:pt x="4584" y="3593"/>
                  </a:cubicBezTo>
                  <a:cubicBezTo>
                    <a:pt x="4156" y="3046"/>
                    <a:pt x="4218" y="2573"/>
                    <a:pt x="4294" y="2019"/>
                  </a:cubicBezTo>
                  <a:cubicBezTo>
                    <a:pt x="4357" y="1537"/>
                    <a:pt x="4428" y="994"/>
                    <a:pt x="4109" y="421"/>
                  </a:cubicBezTo>
                  <a:close/>
                  <a:moveTo>
                    <a:pt x="11233" y="4131"/>
                  </a:moveTo>
                  <a:cubicBezTo>
                    <a:pt x="11347" y="4131"/>
                    <a:pt x="11443" y="4225"/>
                    <a:pt x="11443" y="4341"/>
                  </a:cubicBezTo>
                  <a:lnTo>
                    <a:pt x="11443" y="5654"/>
                  </a:lnTo>
                  <a:cubicBezTo>
                    <a:pt x="11443" y="5768"/>
                    <a:pt x="11347" y="5861"/>
                    <a:pt x="11233" y="5861"/>
                  </a:cubicBezTo>
                  <a:lnTo>
                    <a:pt x="10688" y="5861"/>
                  </a:lnTo>
                  <a:lnTo>
                    <a:pt x="10688" y="4131"/>
                  </a:lnTo>
                  <a:close/>
                  <a:moveTo>
                    <a:pt x="432" y="2611"/>
                  </a:moveTo>
                  <a:lnTo>
                    <a:pt x="432" y="2611"/>
                  </a:lnTo>
                  <a:cubicBezTo>
                    <a:pt x="686" y="2711"/>
                    <a:pt x="889" y="2870"/>
                    <a:pt x="1075" y="3102"/>
                  </a:cubicBezTo>
                  <a:cubicBezTo>
                    <a:pt x="1162" y="3211"/>
                    <a:pt x="1231" y="3325"/>
                    <a:pt x="1285" y="3437"/>
                  </a:cubicBezTo>
                  <a:lnTo>
                    <a:pt x="1285" y="6538"/>
                  </a:lnTo>
                  <a:cubicBezTo>
                    <a:pt x="1095" y="6440"/>
                    <a:pt x="930" y="6301"/>
                    <a:pt x="782" y="6109"/>
                  </a:cubicBezTo>
                  <a:cubicBezTo>
                    <a:pt x="561" y="5830"/>
                    <a:pt x="452" y="5544"/>
                    <a:pt x="438" y="5205"/>
                  </a:cubicBezTo>
                  <a:cubicBezTo>
                    <a:pt x="425" y="5167"/>
                    <a:pt x="438" y="2653"/>
                    <a:pt x="432" y="2611"/>
                  </a:cubicBezTo>
                  <a:close/>
                  <a:moveTo>
                    <a:pt x="11233" y="6281"/>
                  </a:moveTo>
                  <a:cubicBezTo>
                    <a:pt x="11347" y="6281"/>
                    <a:pt x="11443" y="6373"/>
                    <a:pt x="11443" y="6491"/>
                  </a:cubicBezTo>
                  <a:lnTo>
                    <a:pt x="11443" y="7802"/>
                  </a:lnTo>
                  <a:cubicBezTo>
                    <a:pt x="11443" y="7915"/>
                    <a:pt x="11347" y="8011"/>
                    <a:pt x="11233" y="8011"/>
                  </a:cubicBezTo>
                  <a:lnTo>
                    <a:pt x="10688" y="8011"/>
                  </a:lnTo>
                  <a:lnTo>
                    <a:pt x="10688" y="6281"/>
                  </a:lnTo>
                  <a:close/>
                  <a:moveTo>
                    <a:pt x="10066" y="418"/>
                  </a:moveTo>
                  <a:cubicBezTo>
                    <a:pt x="10175" y="421"/>
                    <a:pt x="10271" y="512"/>
                    <a:pt x="10271" y="630"/>
                  </a:cubicBezTo>
                  <a:lnTo>
                    <a:pt x="10271" y="9159"/>
                  </a:lnTo>
                  <a:cubicBezTo>
                    <a:pt x="10077" y="9059"/>
                    <a:pt x="9909" y="8918"/>
                    <a:pt x="9760" y="8726"/>
                  </a:cubicBezTo>
                  <a:cubicBezTo>
                    <a:pt x="9416" y="8288"/>
                    <a:pt x="9394" y="7891"/>
                    <a:pt x="9425" y="7529"/>
                  </a:cubicBezTo>
                  <a:cubicBezTo>
                    <a:pt x="9434" y="7413"/>
                    <a:pt x="9347" y="7310"/>
                    <a:pt x="9233" y="7302"/>
                  </a:cubicBezTo>
                  <a:cubicBezTo>
                    <a:pt x="9228" y="7301"/>
                    <a:pt x="9224" y="7301"/>
                    <a:pt x="9220" y="7301"/>
                  </a:cubicBezTo>
                  <a:cubicBezTo>
                    <a:pt x="9109" y="7301"/>
                    <a:pt x="9014" y="7384"/>
                    <a:pt x="9005" y="7496"/>
                  </a:cubicBezTo>
                  <a:cubicBezTo>
                    <a:pt x="8972" y="7922"/>
                    <a:pt x="8994" y="8433"/>
                    <a:pt x="9429" y="8985"/>
                  </a:cubicBezTo>
                  <a:cubicBezTo>
                    <a:pt x="9474" y="9041"/>
                    <a:pt x="9519" y="9094"/>
                    <a:pt x="9568" y="9141"/>
                  </a:cubicBezTo>
                  <a:cubicBezTo>
                    <a:pt x="9161" y="9081"/>
                    <a:pt x="8800" y="8954"/>
                    <a:pt x="8467" y="8529"/>
                  </a:cubicBezTo>
                  <a:cubicBezTo>
                    <a:pt x="8038" y="7982"/>
                    <a:pt x="8101" y="7507"/>
                    <a:pt x="8175" y="6953"/>
                  </a:cubicBezTo>
                  <a:cubicBezTo>
                    <a:pt x="8250" y="6391"/>
                    <a:pt x="8335" y="5748"/>
                    <a:pt x="7797" y="5062"/>
                  </a:cubicBezTo>
                  <a:cubicBezTo>
                    <a:pt x="7755" y="5006"/>
                    <a:pt x="7710" y="4955"/>
                    <a:pt x="7665" y="4908"/>
                  </a:cubicBezTo>
                  <a:lnTo>
                    <a:pt x="7665" y="4908"/>
                  </a:lnTo>
                  <a:cubicBezTo>
                    <a:pt x="8067" y="4968"/>
                    <a:pt x="8431" y="5091"/>
                    <a:pt x="8764" y="5513"/>
                  </a:cubicBezTo>
                  <a:cubicBezTo>
                    <a:pt x="9001" y="5812"/>
                    <a:pt x="9106" y="6114"/>
                    <a:pt x="9108" y="6487"/>
                  </a:cubicBezTo>
                  <a:cubicBezTo>
                    <a:pt x="9108" y="6600"/>
                    <a:pt x="9204" y="6696"/>
                    <a:pt x="9318" y="6696"/>
                  </a:cubicBezTo>
                  <a:lnTo>
                    <a:pt x="9322" y="6696"/>
                  </a:lnTo>
                  <a:cubicBezTo>
                    <a:pt x="9438" y="6696"/>
                    <a:pt x="9530" y="6600"/>
                    <a:pt x="9530" y="6484"/>
                  </a:cubicBezTo>
                  <a:cubicBezTo>
                    <a:pt x="9527" y="6018"/>
                    <a:pt x="9387" y="5627"/>
                    <a:pt x="9094" y="5254"/>
                  </a:cubicBezTo>
                  <a:cubicBezTo>
                    <a:pt x="8556" y="4571"/>
                    <a:pt x="7916" y="4506"/>
                    <a:pt x="7351" y="4448"/>
                  </a:cubicBezTo>
                  <a:cubicBezTo>
                    <a:pt x="6799" y="4397"/>
                    <a:pt x="6297" y="4323"/>
                    <a:pt x="5882" y="3790"/>
                  </a:cubicBezTo>
                  <a:cubicBezTo>
                    <a:pt x="5455" y="3238"/>
                    <a:pt x="5511" y="2664"/>
                    <a:pt x="5569" y="2055"/>
                  </a:cubicBezTo>
                  <a:cubicBezTo>
                    <a:pt x="5623" y="1512"/>
                    <a:pt x="5676" y="954"/>
                    <a:pt x="5384" y="418"/>
                  </a:cubicBezTo>
                  <a:close/>
                  <a:moveTo>
                    <a:pt x="11233" y="8429"/>
                  </a:moveTo>
                  <a:cubicBezTo>
                    <a:pt x="11347" y="8429"/>
                    <a:pt x="11443" y="8523"/>
                    <a:pt x="11443" y="8639"/>
                  </a:cubicBezTo>
                  <a:lnTo>
                    <a:pt x="11443" y="9952"/>
                  </a:lnTo>
                  <a:cubicBezTo>
                    <a:pt x="11443" y="10066"/>
                    <a:pt x="11347" y="10159"/>
                    <a:pt x="11233" y="10159"/>
                  </a:cubicBezTo>
                  <a:lnTo>
                    <a:pt x="10688" y="10159"/>
                  </a:lnTo>
                  <a:lnTo>
                    <a:pt x="10688" y="8429"/>
                  </a:lnTo>
                  <a:close/>
                  <a:moveTo>
                    <a:pt x="3879" y="7429"/>
                  </a:moveTo>
                  <a:cubicBezTo>
                    <a:pt x="4270" y="7487"/>
                    <a:pt x="4638" y="7610"/>
                    <a:pt x="4959" y="8020"/>
                  </a:cubicBezTo>
                  <a:cubicBezTo>
                    <a:pt x="5388" y="8565"/>
                    <a:pt x="5326" y="9041"/>
                    <a:pt x="5252" y="9594"/>
                  </a:cubicBezTo>
                  <a:cubicBezTo>
                    <a:pt x="5176" y="10157"/>
                    <a:pt x="5091" y="10796"/>
                    <a:pt x="5629" y="11483"/>
                  </a:cubicBezTo>
                  <a:cubicBezTo>
                    <a:pt x="5676" y="11544"/>
                    <a:pt x="5728" y="11599"/>
                    <a:pt x="5777" y="11653"/>
                  </a:cubicBezTo>
                  <a:cubicBezTo>
                    <a:pt x="5368" y="11593"/>
                    <a:pt x="5004" y="11461"/>
                    <a:pt x="4667" y="11030"/>
                  </a:cubicBezTo>
                  <a:cubicBezTo>
                    <a:pt x="4236" y="10483"/>
                    <a:pt x="4301" y="10010"/>
                    <a:pt x="4372" y="9456"/>
                  </a:cubicBezTo>
                  <a:cubicBezTo>
                    <a:pt x="4448" y="8893"/>
                    <a:pt x="4535" y="8255"/>
                    <a:pt x="3997" y="7567"/>
                  </a:cubicBezTo>
                  <a:cubicBezTo>
                    <a:pt x="3957" y="7518"/>
                    <a:pt x="3919" y="7473"/>
                    <a:pt x="3879" y="7429"/>
                  </a:cubicBezTo>
                  <a:close/>
                  <a:moveTo>
                    <a:pt x="11233" y="10579"/>
                  </a:moveTo>
                  <a:cubicBezTo>
                    <a:pt x="11347" y="10579"/>
                    <a:pt x="11443" y="10673"/>
                    <a:pt x="11443" y="10789"/>
                  </a:cubicBezTo>
                  <a:lnTo>
                    <a:pt x="11443" y="12099"/>
                  </a:lnTo>
                  <a:cubicBezTo>
                    <a:pt x="11443" y="12213"/>
                    <a:pt x="11347" y="12309"/>
                    <a:pt x="11233" y="12309"/>
                  </a:cubicBezTo>
                  <a:lnTo>
                    <a:pt x="10688" y="12309"/>
                  </a:lnTo>
                  <a:lnTo>
                    <a:pt x="10688" y="10579"/>
                  </a:lnTo>
                  <a:close/>
                  <a:moveTo>
                    <a:pt x="7748" y="12345"/>
                  </a:moveTo>
                  <a:lnTo>
                    <a:pt x="7748" y="12345"/>
                  </a:lnTo>
                  <a:cubicBezTo>
                    <a:pt x="8150" y="12405"/>
                    <a:pt x="8509" y="12528"/>
                    <a:pt x="8844" y="12955"/>
                  </a:cubicBezTo>
                  <a:cubicBezTo>
                    <a:pt x="9108" y="13289"/>
                    <a:pt x="9179" y="13598"/>
                    <a:pt x="9186" y="13870"/>
                  </a:cubicBezTo>
                  <a:lnTo>
                    <a:pt x="8311" y="13870"/>
                  </a:lnTo>
                  <a:cubicBezTo>
                    <a:pt x="8331" y="13446"/>
                    <a:pt x="8262" y="12988"/>
                    <a:pt x="7878" y="12501"/>
                  </a:cubicBezTo>
                  <a:cubicBezTo>
                    <a:pt x="7833" y="12446"/>
                    <a:pt x="7793" y="12394"/>
                    <a:pt x="7748" y="12345"/>
                  </a:cubicBezTo>
                  <a:close/>
                  <a:moveTo>
                    <a:pt x="418" y="6348"/>
                  </a:moveTo>
                  <a:cubicBezTo>
                    <a:pt x="635" y="6636"/>
                    <a:pt x="952" y="6877"/>
                    <a:pt x="1285" y="6998"/>
                  </a:cubicBezTo>
                  <a:lnTo>
                    <a:pt x="1285" y="13870"/>
                  </a:lnTo>
                  <a:lnTo>
                    <a:pt x="628" y="13870"/>
                  </a:lnTo>
                  <a:cubicBezTo>
                    <a:pt x="627" y="13870"/>
                    <a:pt x="626" y="13870"/>
                    <a:pt x="624" y="13870"/>
                  </a:cubicBezTo>
                  <a:cubicBezTo>
                    <a:pt x="510" y="13870"/>
                    <a:pt x="418" y="13775"/>
                    <a:pt x="418" y="13662"/>
                  </a:cubicBezTo>
                  <a:lnTo>
                    <a:pt x="418" y="6348"/>
                  </a:lnTo>
                  <a:close/>
                  <a:moveTo>
                    <a:pt x="3600" y="421"/>
                  </a:moveTo>
                  <a:cubicBezTo>
                    <a:pt x="4004" y="952"/>
                    <a:pt x="3944" y="1425"/>
                    <a:pt x="3868" y="1966"/>
                  </a:cubicBezTo>
                  <a:cubicBezTo>
                    <a:pt x="3792" y="2530"/>
                    <a:pt x="3707" y="3171"/>
                    <a:pt x="4247" y="3854"/>
                  </a:cubicBezTo>
                  <a:cubicBezTo>
                    <a:pt x="4790" y="4542"/>
                    <a:pt x="5431" y="4609"/>
                    <a:pt x="5998" y="4667"/>
                  </a:cubicBezTo>
                  <a:cubicBezTo>
                    <a:pt x="6547" y="4721"/>
                    <a:pt x="7049" y="4790"/>
                    <a:pt x="7462" y="5321"/>
                  </a:cubicBezTo>
                  <a:cubicBezTo>
                    <a:pt x="7893" y="5868"/>
                    <a:pt x="7828" y="6344"/>
                    <a:pt x="7755" y="6897"/>
                  </a:cubicBezTo>
                  <a:cubicBezTo>
                    <a:pt x="7681" y="7460"/>
                    <a:pt x="7594" y="8103"/>
                    <a:pt x="8134" y="8788"/>
                  </a:cubicBezTo>
                  <a:cubicBezTo>
                    <a:pt x="8677" y="9476"/>
                    <a:pt x="9318" y="9543"/>
                    <a:pt x="9885" y="9601"/>
                  </a:cubicBezTo>
                  <a:cubicBezTo>
                    <a:pt x="10016" y="9615"/>
                    <a:pt x="10144" y="9630"/>
                    <a:pt x="10271" y="9648"/>
                  </a:cubicBezTo>
                  <a:lnTo>
                    <a:pt x="10271" y="13676"/>
                  </a:lnTo>
                  <a:lnTo>
                    <a:pt x="10262" y="13676"/>
                  </a:lnTo>
                  <a:cubicBezTo>
                    <a:pt x="10262" y="13776"/>
                    <a:pt x="10166" y="13872"/>
                    <a:pt x="10052" y="13872"/>
                  </a:cubicBezTo>
                  <a:lnTo>
                    <a:pt x="9603" y="13872"/>
                  </a:lnTo>
                  <a:cubicBezTo>
                    <a:pt x="9594" y="13535"/>
                    <a:pt x="9512" y="13129"/>
                    <a:pt x="9170" y="12698"/>
                  </a:cubicBezTo>
                  <a:cubicBezTo>
                    <a:pt x="8634" y="12012"/>
                    <a:pt x="8000" y="11945"/>
                    <a:pt x="7440" y="11887"/>
                  </a:cubicBezTo>
                  <a:cubicBezTo>
                    <a:pt x="7192" y="11863"/>
                    <a:pt x="6958" y="11838"/>
                    <a:pt x="6726" y="11765"/>
                  </a:cubicBezTo>
                  <a:cubicBezTo>
                    <a:pt x="6415" y="11671"/>
                    <a:pt x="6170" y="11499"/>
                    <a:pt x="5955" y="11226"/>
                  </a:cubicBezTo>
                  <a:cubicBezTo>
                    <a:pt x="5527" y="10679"/>
                    <a:pt x="5589" y="10204"/>
                    <a:pt x="5663" y="9652"/>
                  </a:cubicBezTo>
                  <a:cubicBezTo>
                    <a:pt x="5739" y="9088"/>
                    <a:pt x="5824" y="8449"/>
                    <a:pt x="5285" y="7764"/>
                  </a:cubicBezTo>
                  <a:cubicBezTo>
                    <a:pt x="4763" y="7098"/>
                    <a:pt x="4136" y="7031"/>
                    <a:pt x="3582" y="6973"/>
                  </a:cubicBezTo>
                  <a:cubicBezTo>
                    <a:pt x="3227" y="6940"/>
                    <a:pt x="2879" y="6884"/>
                    <a:pt x="2537" y="6710"/>
                  </a:cubicBezTo>
                  <a:lnTo>
                    <a:pt x="2537" y="3334"/>
                  </a:lnTo>
                  <a:cubicBezTo>
                    <a:pt x="2542" y="3220"/>
                    <a:pt x="2450" y="3124"/>
                    <a:pt x="2334" y="3124"/>
                  </a:cubicBezTo>
                  <a:cubicBezTo>
                    <a:pt x="2218" y="3124"/>
                    <a:pt x="2117" y="3334"/>
                    <a:pt x="2117" y="3334"/>
                  </a:cubicBezTo>
                  <a:lnTo>
                    <a:pt x="2117" y="13872"/>
                  </a:lnTo>
                  <a:lnTo>
                    <a:pt x="1700" y="13872"/>
                  </a:lnTo>
                  <a:lnTo>
                    <a:pt x="1700" y="421"/>
                  </a:lnTo>
                  <a:lnTo>
                    <a:pt x="2117" y="421"/>
                  </a:lnTo>
                  <a:lnTo>
                    <a:pt x="2117" y="2320"/>
                  </a:lnTo>
                  <a:cubicBezTo>
                    <a:pt x="2117" y="2425"/>
                    <a:pt x="2195" y="2524"/>
                    <a:pt x="2303" y="2535"/>
                  </a:cubicBezTo>
                  <a:cubicBezTo>
                    <a:pt x="2313" y="2536"/>
                    <a:pt x="2322" y="2537"/>
                    <a:pt x="2332" y="2537"/>
                  </a:cubicBezTo>
                  <a:cubicBezTo>
                    <a:pt x="2446" y="2537"/>
                    <a:pt x="2537" y="2443"/>
                    <a:pt x="2537" y="2329"/>
                  </a:cubicBezTo>
                  <a:lnTo>
                    <a:pt x="2537" y="421"/>
                  </a:lnTo>
                  <a:close/>
                  <a:moveTo>
                    <a:pt x="628" y="1"/>
                  </a:moveTo>
                  <a:cubicBezTo>
                    <a:pt x="282" y="1"/>
                    <a:pt x="1" y="284"/>
                    <a:pt x="1" y="630"/>
                  </a:cubicBezTo>
                  <a:lnTo>
                    <a:pt x="1" y="14071"/>
                  </a:lnTo>
                  <a:cubicBezTo>
                    <a:pt x="1" y="14189"/>
                    <a:pt x="97" y="14290"/>
                    <a:pt x="220" y="14290"/>
                  </a:cubicBezTo>
                  <a:lnTo>
                    <a:pt x="3821" y="14290"/>
                  </a:lnTo>
                  <a:cubicBezTo>
                    <a:pt x="3843" y="14290"/>
                    <a:pt x="3861" y="14283"/>
                    <a:pt x="3877" y="14267"/>
                  </a:cubicBezTo>
                  <a:cubicBezTo>
                    <a:pt x="4051" y="14086"/>
                    <a:pt x="3926" y="13872"/>
                    <a:pt x="3749" y="13872"/>
                  </a:cubicBezTo>
                  <a:lnTo>
                    <a:pt x="2539" y="13872"/>
                  </a:lnTo>
                  <a:lnTo>
                    <a:pt x="2539" y="7217"/>
                  </a:lnTo>
                  <a:cubicBezTo>
                    <a:pt x="2919" y="7277"/>
                    <a:pt x="3285" y="7364"/>
                    <a:pt x="3667" y="7831"/>
                  </a:cubicBezTo>
                  <a:cubicBezTo>
                    <a:pt x="4100" y="8378"/>
                    <a:pt x="4035" y="8851"/>
                    <a:pt x="3959" y="9405"/>
                  </a:cubicBezTo>
                  <a:cubicBezTo>
                    <a:pt x="3883" y="9967"/>
                    <a:pt x="3799" y="10606"/>
                    <a:pt x="4339" y="11293"/>
                  </a:cubicBezTo>
                  <a:cubicBezTo>
                    <a:pt x="4901" y="12001"/>
                    <a:pt x="5567" y="12066"/>
                    <a:pt x="6156" y="12122"/>
                  </a:cubicBezTo>
                  <a:cubicBezTo>
                    <a:pt x="6324" y="12137"/>
                    <a:pt x="6484" y="12153"/>
                    <a:pt x="6643" y="12180"/>
                  </a:cubicBezTo>
                  <a:cubicBezTo>
                    <a:pt x="7038" y="12253"/>
                    <a:pt x="7293" y="12410"/>
                    <a:pt x="7572" y="12760"/>
                  </a:cubicBezTo>
                  <a:cubicBezTo>
                    <a:pt x="7866" y="13135"/>
                    <a:pt x="7933" y="13475"/>
                    <a:pt x="7913" y="13872"/>
                  </a:cubicBezTo>
                  <a:lnTo>
                    <a:pt x="4663" y="13872"/>
                  </a:lnTo>
                  <a:cubicBezTo>
                    <a:pt x="4640" y="13872"/>
                    <a:pt x="4620" y="13881"/>
                    <a:pt x="4607" y="13894"/>
                  </a:cubicBezTo>
                  <a:cubicBezTo>
                    <a:pt x="4430" y="14075"/>
                    <a:pt x="4558" y="14290"/>
                    <a:pt x="4732" y="14290"/>
                  </a:cubicBezTo>
                  <a:lnTo>
                    <a:pt x="10061" y="14290"/>
                  </a:lnTo>
                  <a:cubicBezTo>
                    <a:pt x="10407" y="14290"/>
                    <a:pt x="10688" y="14008"/>
                    <a:pt x="10688" y="13662"/>
                  </a:cubicBezTo>
                  <a:lnTo>
                    <a:pt x="10688" y="12727"/>
                  </a:lnTo>
                  <a:lnTo>
                    <a:pt x="11233" y="12727"/>
                  </a:lnTo>
                  <a:cubicBezTo>
                    <a:pt x="11579" y="12727"/>
                    <a:pt x="11861" y="12446"/>
                    <a:pt x="11861" y="12099"/>
                  </a:cubicBezTo>
                  <a:lnTo>
                    <a:pt x="11861" y="10789"/>
                  </a:lnTo>
                  <a:cubicBezTo>
                    <a:pt x="11861" y="10626"/>
                    <a:pt x="11798" y="10481"/>
                    <a:pt x="11702" y="10369"/>
                  </a:cubicBezTo>
                  <a:cubicBezTo>
                    <a:pt x="11803" y="10258"/>
                    <a:pt x="11861" y="10112"/>
                    <a:pt x="11861" y="9952"/>
                  </a:cubicBezTo>
                  <a:lnTo>
                    <a:pt x="11861" y="8639"/>
                  </a:lnTo>
                  <a:cubicBezTo>
                    <a:pt x="11861" y="8478"/>
                    <a:pt x="11798" y="8333"/>
                    <a:pt x="11702" y="8221"/>
                  </a:cubicBezTo>
                  <a:cubicBezTo>
                    <a:pt x="11803" y="8110"/>
                    <a:pt x="11861" y="7965"/>
                    <a:pt x="11861" y="7802"/>
                  </a:cubicBezTo>
                  <a:lnTo>
                    <a:pt x="11861" y="6491"/>
                  </a:lnTo>
                  <a:cubicBezTo>
                    <a:pt x="11861" y="6328"/>
                    <a:pt x="11798" y="6183"/>
                    <a:pt x="11702" y="6071"/>
                  </a:cubicBezTo>
                  <a:cubicBezTo>
                    <a:pt x="11803" y="5960"/>
                    <a:pt x="11861" y="5815"/>
                    <a:pt x="11861" y="5654"/>
                  </a:cubicBezTo>
                  <a:lnTo>
                    <a:pt x="11861" y="4341"/>
                  </a:lnTo>
                  <a:cubicBezTo>
                    <a:pt x="11861" y="4180"/>
                    <a:pt x="11798" y="4035"/>
                    <a:pt x="11702" y="3924"/>
                  </a:cubicBezTo>
                  <a:cubicBezTo>
                    <a:pt x="11803" y="3812"/>
                    <a:pt x="11861" y="3667"/>
                    <a:pt x="11861" y="3504"/>
                  </a:cubicBezTo>
                  <a:lnTo>
                    <a:pt x="11861" y="3345"/>
                  </a:lnTo>
                  <a:cubicBezTo>
                    <a:pt x="11861" y="3238"/>
                    <a:pt x="11782" y="3142"/>
                    <a:pt x="11675" y="3131"/>
                  </a:cubicBezTo>
                  <a:cubicBezTo>
                    <a:pt x="11665" y="3130"/>
                    <a:pt x="11656" y="3129"/>
                    <a:pt x="11646" y="3129"/>
                  </a:cubicBezTo>
                  <a:cubicBezTo>
                    <a:pt x="11532" y="3129"/>
                    <a:pt x="11441" y="3223"/>
                    <a:pt x="11441" y="3336"/>
                  </a:cubicBezTo>
                  <a:lnTo>
                    <a:pt x="11441" y="3504"/>
                  </a:lnTo>
                  <a:cubicBezTo>
                    <a:pt x="11441" y="3618"/>
                    <a:pt x="11347" y="3714"/>
                    <a:pt x="11233" y="3714"/>
                  </a:cubicBezTo>
                  <a:lnTo>
                    <a:pt x="10688" y="3714"/>
                  </a:lnTo>
                  <a:lnTo>
                    <a:pt x="10688" y="1983"/>
                  </a:lnTo>
                  <a:lnTo>
                    <a:pt x="11233" y="1983"/>
                  </a:lnTo>
                  <a:cubicBezTo>
                    <a:pt x="11347" y="1983"/>
                    <a:pt x="11441" y="2077"/>
                    <a:pt x="11441" y="2193"/>
                  </a:cubicBezTo>
                  <a:lnTo>
                    <a:pt x="11441" y="2361"/>
                  </a:lnTo>
                  <a:cubicBezTo>
                    <a:pt x="11443" y="2475"/>
                    <a:pt x="11537" y="2568"/>
                    <a:pt x="11651" y="2568"/>
                  </a:cubicBezTo>
                  <a:cubicBezTo>
                    <a:pt x="11767" y="2568"/>
                    <a:pt x="11861" y="2475"/>
                    <a:pt x="11861" y="2361"/>
                  </a:cubicBezTo>
                  <a:lnTo>
                    <a:pt x="11861" y="2193"/>
                  </a:lnTo>
                  <a:cubicBezTo>
                    <a:pt x="11861" y="1847"/>
                    <a:pt x="11579" y="1564"/>
                    <a:pt x="11233" y="1564"/>
                  </a:cubicBezTo>
                  <a:lnTo>
                    <a:pt x="10688" y="1564"/>
                  </a:lnTo>
                  <a:lnTo>
                    <a:pt x="10688" y="630"/>
                  </a:lnTo>
                  <a:cubicBezTo>
                    <a:pt x="10688" y="284"/>
                    <a:pt x="10407" y="1"/>
                    <a:pt x="10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8"/>
            <p:cNvSpPr/>
            <p:nvPr/>
          </p:nvSpPr>
          <p:spPr>
            <a:xfrm>
              <a:off x="6989700" y="2398825"/>
              <a:ext cx="79675" cy="10500"/>
            </a:xfrm>
            <a:custGeom>
              <a:avLst/>
              <a:gdLst/>
              <a:ahLst/>
              <a:cxnLst/>
              <a:rect l="l" t="t" r="r" b="b"/>
              <a:pathLst>
                <a:path w="3187" h="420" extrusionOk="0">
                  <a:moveTo>
                    <a:pt x="232" y="0"/>
                  </a:moveTo>
                  <a:cubicBezTo>
                    <a:pt x="125" y="0"/>
                    <a:pt x="27" y="78"/>
                    <a:pt x="16" y="185"/>
                  </a:cubicBezTo>
                  <a:cubicBezTo>
                    <a:pt x="0" y="310"/>
                    <a:pt x="101" y="420"/>
                    <a:pt x="224" y="420"/>
                  </a:cubicBezTo>
                  <a:lnTo>
                    <a:pt x="2954" y="420"/>
                  </a:lnTo>
                  <a:cubicBezTo>
                    <a:pt x="3061" y="420"/>
                    <a:pt x="3160" y="342"/>
                    <a:pt x="3171" y="234"/>
                  </a:cubicBezTo>
                  <a:cubicBezTo>
                    <a:pt x="3186" y="107"/>
                    <a:pt x="3086" y="0"/>
                    <a:pt x="2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8"/>
            <p:cNvSpPr/>
            <p:nvPr/>
          </p:nvSpPr>
          <p:spPr>
            <a:xfrm>
              <a:off x="7010675" y="2419750"/>
              <a:ext cx="58800" cy="10500"/>
            </a:xfrm>
            <a:custGeom>
              <a:avLst/>
              <a:gdLst/>
              <a:ahLst/>
              <a:cxnLst/>
              <a:rect l="l" t="t" r="r" b="b"/>
              <a:pathLst>
                <a:path w="2352" h="420" extrusionOk="0">
                  <a:moveTo>
                    <a:pt x="233" y="0"/>
                  </a:moveTo>
                  <a:cubicBezTo>
                    <a:pt x="126" y="0"/>
                    <a:pt x="30" y="78"/>
                    <a:pt x="19" y="186"/>
                  </a:cubicBezTo>
                  <a:cubicBezTo>
                    <a:pt x="1" y="313"/>
                    <a:pt x="101" y="420"/>
                    <a:pt x="224" y="420"/>
                  </a:cubicBezTo>
                  <a:lnTo>
                    <a:pt x="2120" y="420"/>
                  </a:lnTo>
                  <a:cubicBezTo>
                    <a:pt x="2224" y="420"/>
                    <a:pt x="2323" y="342"/>
                    <a:pt x="2334" y="235"/>
                  </a:cubicBezTo>
                  <a:cubicBezTo>
                    <a:pt x="2352" y="110"/>
                    <a:pt x="2251" y="0"/>
                    <a:pt x="2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8"/>
            <p:cNvSpPr/>
            <p:nvPr/>
          </p:nvSpPr>
          <p:spPr>
            <a:xfrm>
              <a:off x="7010675" y="2440675"/>
              <a:ext cx="58800" cy="10525"/>
            </a:xfrm>
            <a:custGeom>
              <a:avLst/>
              <a:gdLst/>
              <a:ahLst/>
              <a:cxnLst/>
              <a:rect l="l" t="t" r="r" b="b"/>
              <a:pathLst>
                <a:path w="2352" h="421" extrusionOk="0">
                  <a:moveTo>
                    <a:pt x="233" y="1"/>
                  </a:moveTo>
                  <a:cubicBezTo>
                    <a:pt x="126" y="1"/>
                    <a:pt x="30" y="79"/>
                    <a:pt x="19" y="186"/>
                  </a:cubicBezTo>
                  <a:cubicBezTo>
                    <a:pt x="1" y="313"/>
                    <a:pt x="101" y="420"/>
                    <a:pt x="224" y="420"/>
                  </a:cubicBezTo>
                  <a:lnTo>
                    <a:pt x="2120" y="420"/>
                  </a:lnTo>
                  <a:cubicBezTo>
                    <a:pt x="2224" y="420"/>
                    <a:pt x="2323" y="342"/>
                    <a:pt x="2334" y="235"/>
                  </a:cubicBezTo>
                  <a:cubicBezTo>
                    <a:pt x="2352" y="110"/>
                    <a:pt x="2251" y="1"/>
                    <a:pt x="2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2" name="Google Shape;2952;p48"/>
          <p:cNvSpPr/>
          <p:nvPr/>
        </p:nvSpPr>
        <p:spPr>
          <a:xfrm>
            <a:off x="6888211" y="3292350"/>
            <a:ext cx="356575" cy="357000"/>
          </a:xfrm>
          <a:custGeom>
            <a:avLst/>
            <a:gdLst/>
            <a:ahLst/>
            <a:cxnLst/>
            <a:rect l="l" t="t" r="r" b="b"/>
            <a:pathLst>
              <a:path w="14263" h="14280" extrusionOk="0">
                <a:moveTo>
                  <a:pt x="3461" y="4176"/>
                </a:moveTo>
                <a:lnTo>
                  <a:pt x="3461" y="4594"/>
                </a:lnTo>
                <a:lnTo>
                  <a:pt x="3352" y="4594"/>
                </a:lnTo>
                <a:cubicBezTo>
                  <a:pt x="3220" y="4594"/>
                  <a:pt x="3117" y="4476"/>
                  <a:pt x="3149" y="4337"/>
                </a:cubicBezTo>
                <a:cubicBezTo>
                  <a:pt x="3171" y="4241"/>
                  <a:pt x="3260" y="4176"/>
                  <a:pt x="3359" y="4176"/>
                </a:cubicBezTo>
                <a:close/>
                <a:moveTo>
                  <a:pt x="11275" y="4956"/>
                </a:moveTo>
                <a:lnTo>
                  <a:pt x="11275" y="6576"/>
                </a:lnTo>
                <a:lnTo>
                  <a:pt x="7342" y="6576"/>
                </a:lnTo>
                <a:lnTo>
                  <a:pt x="7342" y="6213"/>
                </a:lnTo>
                <a:lnTo>
                  <a:pt x="10280" y="6213"/>
                </a:lnTo>
                <a:cubicBezTo>
                  <a:pt x="10659" y="6213"/>
                  <a:pt x="10970" y="5911"/>
                  <a:pt x="10970" y="5538"/>
                </a:cubicBezTo>
                <a:lnTo>
                  <a:pt x="10970" y="4958"/>
                </a:lnTo>
                <a:lnTo>
                  <a:pt x="11275" y="4956"/>
                </a:lnTo>
                <a:close/>
                <a:moveTo>
                  <a:pt x="3575" y="418"/>
                </a:moveTo>
                <a:cubicBezTo>
                  <a:pt x="4765" y="418"/>
                  <a:pt x="5918" y="737"/>
                  <a:pt x="6922" y="1352"/>
                </a:cubicBezTo>
                <a:lnTo>
                  <a:pt x="6922" y="2529"/>
                </a:lnTo>
                <a:lnTo>
                  <a:pt x="5917" y="2529"/>
                </a:lnTo>
                <a:cubicBezTo>
                  <a:pt x="5812" y="2529"/>
                  <a:pt x="5714" y="2607"/>
                  <a:pt x="5703" y="2714"/>
                </a:cubicBezTo>
                <a:cubicBezTo>
                  <a:pt x="5685" y="2841"/>
                  <a:pt x="5785" y="2948"/>
                  <a:pt x="5908" y="2948"/>
                </a:cubicBezTo>
                <a:lnTo>
                  <a:pt x="10280" y="2948"/>
                </a:lnTo>
                <a:cubicBezTo>
                  <a:pt x="10427" y="2948"/>
                  <a:pt x="10550" y="3069"/>
                  <a:pt x="10550" y="3219"/>
                </a:cubicBezTo>
                <a:lnTo>
                  <a:pt x="10550" y="5527"/>
                </a:lnTo>
                <a:cubicBezTo>
                  <a:pt x="10550" y="5674"/>
                  <a:pt x="10429" y="5797"/>
                  <a:pt x="10280" y="5797"/>
                </a:cubicBezTo>
                <a:lnTo>
                  <a:pt x="4147" y="5797"/>
                </a:lnTo>
                <a:cubicBezTo>
                  <a:pt x="3999" y="5797"/>
                  <a:pt x="3876" y="5677"/>
                  <a:pt x="3876" y="5527"/>
                </a:cubicBezTo>
                <a:lnTo>
                  <a:pt x="3876" y="3038"/>
                </a:lnTo>
                <a:cubicBezTo>
                  <a:pt x="3876" y="2991"/>
                  <a:pt x="3917" y="2951"/>
                  <a:pt x="3964" y="2951"/>
                </a:cubicBezTo>
                <a:lnTo>
                  <a:pt x="5000" y="2951"/>
                </a:lnTo>
                <a:cubicBezTo>
                  <a:pt x="5017" y="2951"/>
                  <a:pt x="5035" y="2942"/>
                  <a:pt x="5049" y="2928"/>
                </a:cubicBezTo>
                <a:cubicBezTo>
                  <a:pt x="5225" y="2747"/>
                  <a:pt x="5102" y="2533"/>
                  <a:pt x="4926" y="2533"/>
                </a:cubicBezTo>
                <a:lnTo>
                  <a:pt x="3678" y="2533"/>
                </a:lnTo>
                <a:cubicBezTo>
                  <a:pt x="3559" y="2533"/>
                  <a:pt x="3459" y="2629"/>
                  <a:pt x="3459" y="2752"/>
                </a:cubicBezTo>
                <a:lnTo>
                  <a:pt x="3459" y="3761"/>
                </a:lnTo>
                <a:lnTo>
                  <a:pt x="3347" y="3761"/>
                </a:lnTo>
                <a:cubicBezTo>
                  <a:pt x="3001" y="3763"/>
                  <a:pt x="2722" y="4045"/>
                  <a:pt x="2722" y="4391"/>
                </a:cubicBezTo>
                <a:cubicBezTo>
                  <a:pt x="2724" y="4735"/>
                  <a:pt x="3004" y="5016"/>
                  <a:pt x="3350" y="5016"/>
                </a:cubicBezTo>
                <a:lnTo>
                  <a:pt x="3459" y="5016"/>
                </a:lnTo>
                <a:lnTo>
                  <a:pt x="3459" y="5527"/>
                </a:lnTo>
                <a:cubicBezTo>
                  <a:pt x="3459" y="5907"/>
                  <a:pt x="3765" y="6217"/>
                  <a:pt x="4147" y="6217"/>
                </a:cubicBezTo>
                <a:lnTo>
                  <a:pt x="6920" y="6217"/>
                </a:lnTo>
                <a:lnTo>
                  <a:pt x="6920" y="6621"/>
                </a:lnTo>
                <a:cubicBezTo>
                  <a:pt x="6676" y="6708"/>
                  <a:pt x="6500" y="6938"/>
                  <a:pt x="6500" y="7213"/>
                </a:cubicBezTo>
                <a:lnTo>
                  <a:pt x="6500" y="8809"/>
                </a:lnTo>
                <a:cubicBezTo>
                  <a:pt x="5584" y="8379"/>
                  <a:pt x="4573" y="8157"/>
                  <a:pt x="3549" y="8157"/>
                </a:cubicBezTo>
                <a:cubicBezTo>
                  <a:pt x="3175" y="8157"/>
                  <a:pt x="2799" y="8187"/>
                  <a:pt x="2425" y="8246"/>
                </a:cubicBezTo>
                <a:lnTo>
                  <a:pt x="2423" y="517"/>
                </a:lnTo>
                <a:cubicBezTo>
                  <a:pt x="2808" y="451"/>
                  <a:pt x="3193" y="418"/>
                  <a:pt x="3575" y="418"/>
                </a:cubicBezTo>
                <a:close/>
                <a:moveTo>
                  <a:pt x="11903" y="4116"/>
                </a:moveTo>
                <a:cubicBezTo>
                  <a:pt x="11977" y="4116"/>
                  <a:pt x="12044" y="4154"/>
                  <a:pt x="12086" y="4221"/>
                </a:cubicBezTo>
                <a:cubicBezTo>
                  <a:pt x="12104" y="4255"/>
                  <a:pt x="12115" y="4292"/>
                  <a:pt x="12115" y="4333"/>
                </a:cubicBezTo>
                <a:lnTo>
                  <a:pt x="12115" y="7206"/>
                </a:lnTo>
                <a:cubicBezTo>
                  <a:pt x="12115" y="7320"/>
                  <a:pt x="12021" y="7416"/>
                  <a:pt x="11907" y="7416"/>
                </a:cubicBezTo>
                <a:lnTo>
                  <a:pt x="7554" y="7416"/>
                </a:lnTo>
                <a:cubicBezTo>
                  <a:pt x="7552" y="7416"/>
                  <a:pt x="7551" y="7416"/>
                  <a:pt x="7549" y="7416"/>
                </a:cubicBezTo>
                <a:cubicBezTo>
                  <a:pt x="7433" y="7416"/>
                  <a:pt x="7342" y="7507"/>
                  <a:pt x="7342" y="7624"/>
                </a:cubicBezTo>
                <a:lnTo>
                  <a:pt x="7342" y="10120"/>
                </a:lnTo>
                <a:lnTo>
                  <a:pt x="6922" y="10120"/>
                </a:lnTo>
                <a:lnTo>
                  <a:pt x="6922" y="7204"/>
                </a:lnTo>
                <a:cubicBezTo>
                  <a:pt x="6922" y="7090"/>
                  <a:pt x="7016" y="6994"/>
                  <a:pt x="7132" y="6994"/>
                </a:cubicBezTo>
                <a:cubicBezTo>
                  <a:pt x="7148" y="6997"/>
                  <a:pt x="7801" y="6997"/>
                  <a:pt x="8596" y="6997"/>
                </a:cubicBezTo>
                <a:cubicBezTo>
                  <a:pt x="9242" y="6997"/>
                  <a:pt x="9981" y="6997"/>
                  <a:pt x="10550" y="6997"/>
                </a:cubicBezTo>
                <a:cubicBezTo>
                  <a:pt x="11087" y="6997"/>
                  <a:pt x="11473" y="6997"/>
                  <a:pt x="11485" y="6998"/>
                </a:cubicBezTo>
                <a:cubicBezTo>
                  <a:pt x="11601" y="6998"/>
                  <a:pt x="11695" y="6902"/>
                  <a:pt x="11695" y="6789"/>
                </a:cubicBezTo>
                <a:lnTo>
                  <a:pt x="11695" y="4755"/>
                </a:lnTo>
                <a:cubicBezTo>
                  <a:pt x="11695" y="4730"/>
                  <a:pt x="11691" y="4710"/>
                  <a:pt x="11686" y="4690"/>
                </a:cubicBezTo>
                <a:cubicBezTo>
                  <a:pt x="11655" y="4596"/>
                  <a:pt x="11575" y="4540"/>
                  <a:pt x="11485" y="4540"/>
                </a:cubicBezTo>
                <a:lnTo>
                  <a:pt x="11481" y="4540"/>
                </a:lnTo>
                <a:lnTo>
                  <a:pt x="10970" y="4545"/>
                </a:lnTo>
                <a:lnTo>
                  <a:pt x="10970" y="4123"/>
                </a:lnTo>
                <a:lnTo>
                  <a:pt x="11903" y="4116"/>
                </a:lnTo>
                <a:close/>
                <a:moveTo>
                  <a:pt x="2012" y="1412"/>
                </a:moveTo>
                <a:lnTo>
                  <a:pt x="2012" y="8505"/>
                </a:lnTo>
                <a:cubicBezTo>
                  <a:pt x="2012" y="8566"/>
                  <a:pt x="2041" y="8628"/>
                  <a:pt x="2088" y="8666"/>
                </a:cubicBezTo>
                <a:cubicBezTo>
                  <a:pt x="2125" y="8698"/>
                  <a:pt x="2173" y="8714"/>
                  <a:pt x="2223" y="8714"/>
                </a:cubicBezTo>
                <a:cubicBezTo>
                  <a:pt x="2236" y="8714"/>
                  <a:pt x="2249" y="8713"/>
                  <a:pt x="2262" y="8711"/>
                </a:cubicBezTo>
                <a:cubicBezTo>
                  <a:pt x="2693" y="8627"/>
                  <a:pt x="3128" y="8585"/>
                  <a:pt x="3560" y="8585"/>
                </a:cubicBezTo>
                <a:cubicBezTo>
                  <a:pt x="4554" y="8585"/>
                  <a:pt x="5533" y="8805"/>
                  <a:pt x="6417" y="9231"/>
                </a:cubicBezTo>
                <a:lnTo>
                  <a:pt x="1396" y="9231"/>
                </a:lnTo>
                <a:lnTo>
                  <a:pt x="1396" y="4382"/>
                </a:lnTo>
                <a:cubicBezTo>
                  <a:pt x="1396" y="4277"/>
                  <a:pt x="1318" y="4179"/>
                  <a:pt x="1213" y="4167"/>
                </a:cubicBezTo>
                <a:cubicBezTo>
                  <a:pt x="1204" y="4166"/>
                  <a:pt x="1195" y="4166"/>
                  <a:pt x="1186" y="4166"/>
                </a:cubicBezTo>
                <a:cubicBezTo>
                  <a:pt x="1069" y="4166"/>
                  <a:pt x="979" y="4261"/>
                  <a:pt x="979" y="4375"/>
                </a:cubicBezTo>
                <a:lnTo>
                  <a:pt x="979" y="9436"/>
                </a:lnTo>
                <a:cubicBezTo>
                  <a:pt x="979" y="9550"/>
                  <a:pt x="1072" y="9646"/>
                  <a:pt x="1186" y="9646"/>
                </a:cubicBezTo>
                <a:lnTo>
                  <a:pt x="6504" y="9646"/>
                </a:lnTo>
                <a:lnTo>
                  <a:pt x="6504" y="10151"/>
                </a:lnTo>
                <a:cubicBezTo>
                  <a:pt x="6261" y="10240"/>
                  <a:pt x="6085" y="10481"/>
                  <a:pt x="6085" y="10760"/>
                </a:cubicBezTo>
                <a:lnTo>
                  <a:pt x="6085" y="10890"/>
                </a:lnTo>
                <a:cubicBezTo>
                  <a:pt x="6062" y="10874"/>
                  <a:pt x="6042" y="10856"/>
                  <a:pt x="6027" y="10839"/>
                </a:cubicBezTo>
                <a:lnTo>
                  <a:pt x="5660" y="10423"/>
                </a:lnTo>
                <a:cubicBezTo>
                  <a:pt x="5538" y="10285"/>
                  <a:pt x="5359" y="10204"/>
                  <a:pt x="5174" y="10204"/>
                </a:cubicBezTo>
                <a:lnTo>
                  <a:pt x="492" y="10204"/>
                </a:lnTo>
                <a:cubicBezTo>
                  <a:pt x="454" y="10204"/>
                  <a:pt x="423" y="10173"/>
                  <a:pt x="423" y="10133"/>
                </a:cubicBezTo>
                <a:lnTo>
                  <a:pt x="423" y="2377"/>
                </a:lnTo>
                <a:cubicBezTo>
                  <a:pt x="423" y="2337"/>
                  <a:pt x="454" y="2305"/>
                  <a:pt x="492" y="2305"/>
                </a:cubicBezTo>
                <a:lnTo>
                  <a:pt x="981" y="2305"/>
                </a:lnTo>
                <a:lnTo>
                  <a:pt x="981" y="3393"/>
                </a:lnTo>
                <a:cubicBezTo>
                  <a:pt x="981" y="3498"/>
                  <a:pt x="1059" y="3596"/>
                  <a:pt x="1164" y="3607"/>
                </a:cubicBezTo>
                <a:cubicBezTo>
                  <a:pt x="1173" y="3608"/>
                  <a:pt x="1182" y="3609"/>
                  <a:pt x="1190" y="3609"/>
                </a:cubicBezTo>
                <a:cubicBezTo>
                  <a:pt x="1307" y="3609"/>
                  <a:pt x="1398" y="3514"/>
                  <a:pt x="1398" y="3399"/>
                </a:cubicBezTo>
                <a:lnTo>
                  <a:pt x="1398" y="1412"/>
                </a:lnTo>
                <a:close/>
                <a:moveTo>
                  <a:pt x="12867" y="1441"/>
                </a:moveTo>
                <a:lnTo>
                  <a:pt x="12867" y="9227"/>
                </a:lnTo>
                <a:lnTo>
                  <a:pt x="11483" y="9227"/>
                </a:lnTo>
                <a:cubicBezTo>
                  <a:pt x="11376" y="9227"/>
                  <a:pt x="11278" y="9305"/>
                  <a:pt x="11267" y="9412"/>
                </a:cubicBezTo>
                <a:cubicBezTo>
                  <a:pt x="11251" y="9539"/>
                  <a:pt x="11351" y="9646"/>
                  <a:pt x="11474" y="9646"/>
                </a:cubicBezTo>
                <a:lnTo>
                  <a:pt x="13075" y="9646"/>
                </a:lnTo>
                <a:cubicBezTo>
                  <a:pt x="13191" y="9646"/>
                  <a:pt x="13285" y="9550"/>
                  <a:pt x="13285" y="9436"/>
                </a:cubicBezTo>
                <a:lnTo>
                  <a:pt x="13285" y="2305"/>
                </a:lnTo>
                <a:lnTo>
                  <a:pt x="13776" y="2305"/>
                </a:lnTo>
                <a:cubicBezTo>
                  <a:pt x="13812" y="2305"/>
                  <a:pt x="13843" y="2337"/>
                  <a:pt x="13843" y="2377"/>
                </a:cubicBezTo>
                <a:lnTo>
                  <a:pt x="13843" y="10131"/>
                </a:lnTo>
                <a:cubicBezTo>
                  <a:pt x="13843" y="10171"/>
                  <a:pt x="13812" y="10202"/>
                  <a:pt x="13776" y="10202"/>
                </a:cubicBezTo>
                <a:lnTo>
                  <a:pt x="9094" y="10202"/>
                </a:lnTo>
                <a:cubicBezTo>
                  <a:pt x="8904" y="10202"/>
                  <a:pt x="8726" y="10283"/>
                  <a:pt x="8603" y="10426"/>
                </a:cubicBezTo>
                <a:lnTo>
                  <a:pt x="8250" y="10832"/>
                </a:lnTo>
                <a:cubicBezTo>
                  <a:pt x="8228" y="10856"/>
                  <a:pt x="8206" y="10877"/>
                  <a:pt x="8179" y="10897"/>
                </a:cubicBezTo>
                <a:lnTo>
                  <a:pt x="8179" y="10760"/>
                </a:lnTo>
                <a:cubicBezTo>
                  <a:pt x="8179" y="10477"/>
                  <a:pt x="8002" y="10240"/>
                  <a:pt x="7759" y="10149"/>
                </a:cubicBezTo>
                <a:lnTo>
                  <a:pt x="7759" y="9644"/>
                </a:lnTo>
                <a:lnTo>
                  <a:pt x="10418" y="9644"/>
                </a:lnTo>
                <a:cubicBezTo>
                  <a:pt x="10525" y="9644"/>
                  <a:pt x="10621" y="9566"/>
                  <a:pt x="10635" y="9459"/>
                </a:cubicBezTo>
                <a:cubicBezTo>
                  <a:pt x="10648" y="9334"/>
                  <a:pt x="10552" y="9224"/>
                  <a:pt x="10429" y="9224"/>
                </a:cubicBezTo>
                <a:lnTo>
                  <a:pt x="7757" y="9224"/>
                </a:lnTo>
                <a:lnTo>
                  <a:pt x="7757" y="7829"/>
                </a:lnTo>
                <a:lnTo>
                  <a:pt x="11901" y="7829"/>
                </a:lnTo>
                <a:cubicBezTo>
                  <a:pt x="12247" y="7829"/>
                  <a:pt x="12528" y="7548"/>
                  <a:pt x="12528" y="7202"/>
                </a:cubicBezTo>
                <a:lnTo>
                  <a:pt x="12528" y="4326"/>
                </a:lnTo>
                <a:cubicBezTo>
                  <a:pt x="12528" y="4163"/>
                  <a:pt x="12461" y="4000"/>
                  <a:pt x="12345" y="3884"/>
                </a:cubicBezTo>
                <a:cubicBezTo>
                  <a:pt x="12224" y="3766"/>
                  <a:pt x="12068" y="3701"/>
                  <a:pt x="11901" y="3701"/>
                </a:cubicBezTo>
                <a:lnTo>
                  <a:pt x="11898" y="3701"/>
                </a:lnTo>
                <a:lnTo>
                  <a:pt x="10970" y="3708"/>
                </a:lnTo>
                <a:lnTo>
                  <a:pt x="10970" y="3219"/>
                </a:lnTo>
                <a:cubicBezTo>
                  <a:pt x="10970" y="2839"/>
                  <a:pt x="10662" y="2529"/>
                  <a:pt x="10280" y="2529"/>
                </a:cubicBezTo>
                <a:lnTo>
                  <a:pt x="7342" y="2529"/>
                </a:lnTo>
                <a:lnTo>
                  <a:pt x="7342" y="1441"/>
                </a:lnTo>
                <a:close/>
                <a:moveTo>
                  <a:pt x="3560" y="1"/>
                </a:moveTo>
                <a:cubicBezTo>
                  <a:pt x="3101" y="1"/>
                  <a:pt x="2641" y="45"/>
                  <a:pt x="2182" y="135"/>
                </a:cubicBezTo>
                <a:cubicBezTo>
                  <a:pt x="2086" y="155"/>
                  <a:pt x="2012" y="240"/>
                  <a:pt x="2010" y="341"/>
                </a:cubicBezTo>
                <a:lnTo>
                  <a:pt x="2010" y="995"/>
                </a:lnTo>
                <a:lnTo>
                  <a:pt x="1193" y="995"/>
                </a:lnTo>
                <a:cubicBezTo>
                  <a:pt x="1190" y="995"/>
                  <a:pt x="1188" y="995"/>
                  <a:pt x="1186" y="995"/>
                </a:cubicBezTo>
                <a:cubicBezTo>
                  <a:pt x="1073" y="995"/>
                  <a:pt x="976" y="1196"/>
                  <a:pt x="976" y="1196"/>
                </a:cubicBezTo>
                <a:lnTo>
                  <a:pt x="976" y="1888"/>
                </a:lnTo>
                <a:lnTo>
                  <a:pt x="483" y="1888"/>
                </a:lnTo>
                <a:cubicBezTo>
                  <a:pt x="217" y="1888"/>
                  <a:pt x="1" y="2109"/>
                  <a:pt x="1" y="2377"/>
                </a:cubicBezTo>
                <a:lnTo>
                  <a:pt x="1" y="10131"/>
                </a:lnTo>
                <a:cubicBezTo>
                  <a:pt x="1" y="10403"/>
                  <a:pt x="215" y="10620"/>
                  <a:pt x="483" y="10620"/>
                </a:cubicBezTo>
                <a:lnTo>
                  <a:pt x="5174" y="10620"/>
                </a:lnTo>
                <a:cubicBezTo>
                  <a:pt x="5241" y="10620"/>
                  <a:pt x="5305" y="10649"/>
                  <a:pt x="5348" y="10698"/>
                </a:cubicBezTo>
                <a:lnTo>
                  <a:pt x="5714" y="11111"/>
                </a:lnTo>
                <a:cubicBezTo>
                  <a:pt x="5814" y="11223"/>
                  <a:pt x="5942" y="11307"/>
                  <a:pt x="6087" y="11348"/>
                </a:cubicBezTo>
                <a:lnTo>
                  <a:pt x="6087" y="12189"/>
                </a:lnTo>
                <a:cubicBezTo>
                  <a:pt x="6087" y="12294"/>
                  <a:pt x="6165" y="12392"/>
                  <a:pt x="6272" y="12404"/>
                </a:cubicBezTo>
                <a:cubicBezTo>
                  <a:pt x="6281" y="12405"/>
                  <a:pt x="6290" y="12405"/>
                  <a:pt x="6298" y="12405"/>
                </a:cubicBezTo>
                <a:cubicBezTo>
                  <a:pt x="6414" y="12405"/>
                  <a:pt x="6507" y="12310"/>
                  <a:pt x="6507" y="12196"/>
                </a:cubicBezTo>
                <a:lnTo>
                  <a:pt x="6507" y="10740"/>
                </a:lnTo>
                <a:cubicBezTo>
                  <a:pt x="6507" y="10615"/>
                  <a:pt x="6609" y="10510"/>
                  <a:pt x="6734" y="10510"/>
                </a:cubicBezTo>
                <a:lnTo>
                  <a:pt x="7558" y="10510"/>
                </a:lnTo>
                <a:cubicBezTo>
                  <a:pt x="7683" y="10510"/>
                  <a:pt x="7788" y="10615"/>
                  <a:pt x="7788" y="10740"/>
                </a:cubicBezTo>
                <a:lnTo>
                  <a:pt x="7788" y="13629"/>
                </a:lnTo>
                <a:cubicBezTo>
                  <a:pt x="7788" y="13754"/>
                  <a:pt x="7683" y="13857"/>
                  <a:pt x="7558" y="13857"/>
                </a:cubicBezTo>
                <a:lnTo>
                  <a:pt x="6580" y="13857"/>
                </a:lnTo>
                <a:cubicBezTo>
                  <a:pt x="6540" y="13857"/>
                  <a:pt x="6504" y="13824"/>
                  <a:pt x="6504" y="13779"/>
                </a:cubicBezTo>
                <a:lnTo>
                  <a:pt x="6504" y="13078"/>
                </a:lnTo>
                <a:cubicBezTo>
                  <a:pt x="6504" y="13060"/>
                  <a:pt x="6495" y="13040"/>
                  <a:pt x="6482" y="13027"/>
                </a:cubicBezTo>
                <a:cubicBezTo>
                  <a:pt x="6420" y="12966"/>
                  <a:pt x="6354" y="12941"/>
                  <a:pt x="6294" y="12941"/>
                </a:cubicBezTo>
                <a:cubicBezTo>
                  <a:pt x="6178" y="12941"/>
                  <a:pt x="6085" y="13035"/>
                  <a:pt x="6085" y="13152"/>
                </a:cubicBezTo>
                <a:lnTo>
                  <a:pt x="6085" y="14058"/>
                </a:lnTo>
                <a:cubicBezTo>
                  <a:pt x="6085" y="14179"/>
                  <a:pt x="6183" y="14279"/>
                  <a:pt x="6306" y="14279"/>
                </a:cubicBezTo>
                <a:lnTo>
                  <a:pt x="7558" y="14279"/>
                </a:lnTo>
                <a:cubicBezTo>
                  <a:pt x="7915" y="14279"/>
                  <a:pt x="8206" y="13989"/>
                  <a:pt x="8206" y="13632"/>
                </a:cubicBezTo>
                <a:lnTo>
                  <a:pt x="8206" y="11330"/>
                </a:lnTo>
                <a:cubicBezTo>
                  <a:pt x="8353" y="11287"/>
                  <a:pt x="8491" y="11200"/>
                  <a:pt x="8590" y="11084"/>
                </a:cubicBezTo>
                <a:lnTo>
                  <a:pt x="8940" y="10676"/>
                </a:lnTo>
                <a:cubicBezTo>
                  <a:pt x="8985" y="10626"/>
                  <a:pt x="9045" y="10595"/>
                  <a:pt x="9112" y="10595"/>
                </a:cubicBezTo>
                <a:lnTo>
                  <a:pt x="13774" y="10595"/>
                </a:lnTo>
                <a:cubicBezTo>
                  <a:pt x="14042" y="10595"/>
                  <a:pt x="14258" y="10374"/>
                  <a:pt x="14258" y="10104"/>
                </a:cubicBezTo>
                <a:lnTo>
                  <a:pt x="14258" y="2343"/>
                </a:lnTo>
                <a:cubicBezTo>
                  <a:pt x="14263" y="2075"/>
                  <a:pt x="14046" y="1859"/>
                  <a:pt x="13778" y="1859"/>
                </a:cubicBezTo>
                <a:lnTo>
                  <a:pt x="13285" y="1859"/>
                </a:lnTo>
                <a:lnTo>
                  <a:pt x="13285" y="1232"/>
                </a:lnTo>
                <a:cubicBezTo>
                  <a:pt x="13285" y="1118"/>
                  <a:pt x="13191" y="1022"/>
                  <a:pt x="13075" y="1022"/>
                </a:cubicBezTo>
                <a:lnTo>
                  <a:pt x="7199" y="1022"/>
                </a:lnTo>
                <a:cubicBezTo>
                  <a:pt x="7199" y="1022"/>
                  <a:pt x="5712" y="283"/>
                  <a:pt x="4877" y="124"/>
                </a:cubicBezTo>
                <a:cubicBezTo>
                  <a:pt x="4441" y="42"/>
                  <a:pt x="4001" y="1"/>
                  <a:pt x="3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3" name="Google Shape;2953;p48"/>
          <p:cNvGrpSpPr/>
          <p:nvPr/>
        </p:nvGrpSpPr>
        <p:grpSpPr>
          <a:xfrm>
            <a:off x="6887886" y="4004513"/>
            <a:ext cx="357250" cy="282575"/>
            <a:chOff x="6792950" y="3885350"/>
            <a:chExt cx="357250" cy="282575"/>
          </a:xfrm>
        </p:grpSpPr>
        <p:sp>
          <p:nvSpPr>
            <p:cNvPr id="2954" name="Google Shape;2954;p48"/>
            <p:cNvSpPr/>
            <p:nvPr/>
          </p:nvSpPr>
          <p:spPr>
            <a:xfrm>
              <a:off x="6816225" y="4110700"/>
              <a:ext cx="36475" cy="10500"/>
            </a:xfrm>
            <a:custGeom>
              <a:avLst/>
              <a:gdLst/>
              <a:ahLst/>
              <a:cxnLst/>
              <a:rect l="l" t="t" r="r" b="b"/>
              <a:pathLst>
                <a:path w="1459" h="420" extrusionOk="0">
                  <a:moveTo>
                    <a:pt x="232" y="0"/>
                  </a:moveTo>
                  <a:cubicBezTo>
                    <a:pt x="127" y="0"/>
                    <a:pt x="29" y="78"/>
                    <a:pt x="18" y="185"/>
                  </a:cubicBezTo>
                  <a:cubicBezTo>
                    <a:pt x="0" y="313"/>
                    <a:pt x="101" y="420"/>
                    <a:pt x="223" y="420"/>
                  </a:cubicBezTo>
                  <a:lnTo>
                    <a:pt x="1226" y="420"/>
                  </a:lnTo>
                  <a:cubicBezTo>
                    <a:pt x="1331" y="420"/>
                    <a:pt x="1429" y="342"/>
                    <a:pt x="1440" y="234"/>
                  </a:cubicBezTo>
                  <a:cubicBezTo>
                    <a:pt x="1458" y="109"/>
                    <a:pt x="1360" y="0"/>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8"/>
            <p:cNvSpPr/>
            <p:nvPr/>
          </p:nvSpPr>
          <p:spPr>
            <a:xfrm>
              <a:off x="6792950" y="3885350"/>
              <a:ext cx="357250" cy="282575"/>
            </a:xfrm>
            <a:custGeom>
              <a:avLst/>
              <a:gdLst/>
              <a:ahLst/>
              <a:cxnLst/>
              <a:rect l="l" t="t" r="r" b="b"/>
              <a:pathLst>
                <a:path w="14290" h="11303" extrusionOk="0">
                  <a:moveTo>
                    <a:pt x="10507" y="418"/>
                  </a:moveTo>
                  <a:cubicBezTo>
                    <a:pt x="10699" y="418"/>
                    <a:pt x="10855" y="575"/>
                    <a:pt x="10855" y="767"/>
                  </a:cubicBezTo>
                  <a:lnTo>
                    <a:pt x="10855" y="7480"/>
                  </a:lnTo>
                  <a:lnTo>
                    <a:pt x="3432" y="7480"/>
                  </a:lnTo>
                  <a:lnTo>
                    <a:pt x="3432" y="3582"/>
                  </a:lnTo>
                  <a:cubicBezTo>
                    <a:pt x="3432" y="3475"/>
                    <a:pt x="3354" y="3377"/>
                    <a:pt x="3249" y="3365"/>
                  </a:cubicBezTo>
                  <a:cubicBezTo>
                    <a:pt x="3240" y="3364"/>
                    <a:pt x="3231" y="3364"/>
                    <a:pt x="3222" y="3364"/>
                  </a:cubicBezTo>
                  <a:cubicBezTo>
                    <a:pt x="3105" y="3364"/>
                    <a:pt x="3014" y="3459"/>
                    <a:pt x="3014" y="3573"/>
                  </a:cubicBezTo>
                  <a:lnTo>
                    <a:pt x="3014" y="7060"/>
                  </a:lnTo>
                  <a:lnTo>
                    <a:pt x="2186" y="7060"/>
                  </a:lnTo>
                  <a:cubicBezTo>
                    <a:pt x="2079" y="7060"/>
                    <a:pt x="1981" y="7139"/>
                    <a:pt x="1969" y="7246"/>
                  </a:cubicBezTo>
                  <a:cubicBezTo>
                    <a:pt x="1954" y="7373"/>
                    <a:pt x="2054" y="7480"/>
                    <a:pt x="2177" y="7480"/>
                  </a:cubicBezTo>
                  <a:lnTo>
                    <a:pt x="3014" y="7480"/>
                  </a:lnTo>
                  <a:lnTo>
                    <a:pt x="3014" y="8065"/>
                  </a:lnTo>
                  <a:lnTo>
                    <a:pt x="1172" y="8065"/>
                  </a:lnTo>
                  <a:cubicBezTo>
                    <a:pt x="1065" y="8065"/>
                    <a:pt x="969" y="8143"/>
                    <a:pt x="956" y="8250"/>
                  </a:cubicBezTo>
                  <a:cubicBezTo>
                    <a:pt x="940" y="8378"/>
                    <a:pt x="1041" y="8485"/>
                    <a:pt x="1163" y="8485"/>
                  </a:cubicBezTo>
                  <a:lnTo>
                    <a:pt x="3014" y="8485"/>
                  </a:lnTo>
                  <a:lnTo>
                    <a:pt x="3014" y="9963"/>
                  </a:lnTo>
                  <a:lnTo>
                    <a:pt x="768" y="9963"/>
                  </a:lnTo>
                  <a:cubicBezTo>
                    <a:pt x="574" y="9963"/>
                    <a:pt x="418" y="9807"/>
                    <a:pt x="418" y="9615"/>
                  </a:cubicBezTo>
                  <a:lnTo>
                    <a:pt x="418" y="7480"/>
                  </a:lnTo>
                  <a:lnTo>
                    <a:pt x="1192" y="7480"/>
                  </a:lnTo>
                  <a:cubicBezTo>
                    <a:pt x="1297" y="7480"/>
                    <a:pt x="1396" y="7402"/>
                    <a:pt x="1407" y="7295"/>
                  </a:cubicBezTo>
                  <a:cubicBezTo>
                    <a:pt x="1422" y="7168"/>
                    <a:pt x="1322" y="7060"/>
                    <a:pt x="1199" y="7060"/>
                  </a:cubicBezTo>
                  <a:lnTo>
                    <a:pt x="418" y="7060"/>
                  </a:lnTo>
                  <a:lnTo>
                    <a:pt x="418" y="1660"/>
                  </a:lnTo>
                  <a:cubicBezTo>
                    <a:pt x="418" y="1468"/>
                    <a:pt x="574" y="1311"/>
                    <a:pt x="768" y="1311"/>
                  </a:cubicBezTo>
                  <a:lnTo>
                    <a:pt x="3014" y="1311"/>
                  </a:lnTo>
                  <a:lnTo>
                    <a:pt x="3014" y="2580"/>
                  </a:lnTo>
                  <a:cubicBezTo>
                    <a:pt x="3014" y="2684"/>
                    <a:pt x="3092" y="2783"/>
                    <a:pt x="3197" y="2794"/>
                  </a:cubicBezTo>
                  <a:cubicBezTo>
                    <a:pt x="3206" y="2795"/>
                    <a:pt x="3215" y="2795"/>
                    <a:pt x="3224" y="2795"/>
                  </a:cubicBezTo>
                  <a:cubicBezTo>
                    <a:pt x="3341" y="2795"/>
                    <a:pt x="3432" y="2701"/>
                    <a:pt x="3432" y="2586"/>
                  </a:cubicBezTo>
                  <a:lnTo>
                    <a:pt x="3432" y="767"/>
                  </a:lnTo>
                  <a:cubicBezTo>
                    <a:pt x="3432" y="575"/>
                    <a:pt x="3588" y="418"/>
                    <a:pt x="3782" y="418"/>
                  </a:cubicBezTo>
                  <a:close/>
                  <a:moveTo>
                    <a:pt x="13874" y="7480"/>
                  </a:moveTo>
                  <a:lnTo>
                    <a:pt x="13874" y="9615"/>
                  </a:lnTo>
                  <a:cubicBezTo>
                    <a:pt x="13869" y="9807"/>
                    <a:pt x="13713" y="9963"/>
                    <a:pt x="13521" y="9963"/>
                  </a:cubicBezTo>
                  <a:lnTo>
                    <a:pt x="11275" y="9963"/>
                  </a:lnTo>
                  <a:lnTo>
                    <a:pt x="11275" y="9434"/>
                  </a:lnTo>
                  <a:lnTo>
                    <a:pt x="11923" y="9434"/>
                  </a:lnTo>
                  <a:cubicBezTo>
                    <a:pt x="12027" y="9434"/>
                    <a:pt x="12126" y="9356"/>
                    <a:pt x="12137" y="9248"/>
                  </a:cubicBezTo>
                  <a:cubicBezTo>
                    <a:pt x="12155" y="9121"/>
                    <a:pt x="12054" y="9014"/>
                    <a:pt x="11931" y="9014"/>
                  </a:cubicBezTo>
                  <a:lnTo>
                    <a:pt x="11275" y="9014"/>
                  </a:lnTo>
                  <a:lnTo>
                    <a:pt x="11275" y="8485"/>
                  </a:lnTo>
                  <a:lnTo>
                    <a:pt x="12903" y="8485"/>
                  </a:lnTo>
                  <a:cubicBezTo>
                    <a:pt x="13008" y="8485"/>
                    <a:pt x="13106" y="8407"/>
                    <a:pt x="13117" y="8300"/>
                  </a:cubicBezTo>
                  <a:cubicBezTo>
                    <a:pt x="13133" y="8172"/>
                    <a:pt x="13032" y="8065"/>
                    <a:pt x="12909" y="8065"/>
                  </a:cubicBezTo>
                  <a:lnTo>
                    <a:pt x="11277" y="8065"/>
                  </a:lnTo>
                  <a:lnTo>
                    <a:pt x="11277" y="7480"/>
                  </a:lnTo>
                  <a:close/>
                  <a:moveTo>
                    <a:pt x="10855" y="7898"/>
                  </a:moveTo>
                  <a:lnTo>
                    <a:pt x="10855" y="10534"/>
                  </a:lnTo>
                  <a:cubicBezTo>
                    <a:pt x="10855" y="10729"/>
                    <a:pt x="10699" y="10885"/>
                    <a:pt x="10507" y="10885"/>
                  </a:cubicBezTo>
                  <a:lnTo>
                    <a:pt x="3782" y="10885"/>
                  </a:lnTo>
                  <a:cubicBezTo>
                    <a:pt x="3588" y="10885"/>
                    <a:pt x="3432" y="10729"/>
                    <a:pt x="3432" y="10534"/>
                  </a:cubicBezTo>
                  <a:lnTo>
                    <a:pt x="3432" y="7898"/>
                  </a:lnTo>
                  <a:close/>
                  <a:moveTo>
                    <a:pt x="3782" y="1"/>
                  </a:moveTo>
                  <a:cubicBezTo>
                    <a:pt x="3358" y="1"/>
                    <a:pt x="3014" y="345"/>
                    <a:pt x="3014" y="769"/>
                  </a:cubicBezTo>
                  <a:lnTo>
                    <a:pt x="3014" y="921"/>
                  </a:lnTo>
                  <a:lnTo>
                    <a:pt x="768" y="921"/>
                  </a:lnTo>
                  <a:cubicBezTo>
                    <a:pt x="344" y="921"/>
                    <a:pt x="0" y="1265"/>
                    <a:pt x="0" y="1689"/>
                  </a:cubicBezTo>
                  <a:lnTo>
                    <a:pt x="0" y="9615"/>
                  </a:lnTo>
                  <a:cubicBezTo>
                    <a:pt x="0" y="10039"/>
                    <a:pt x="344" y="10383"/>
                    <a:pt x="768" y="10383"/>
                  </a:cubicBezTo>
                  <a:lnTo>
                    <a:pt x="3014" y="10383"/>
                  </a:lnTo>
                  <a:lnTo>
                    <a:pt x="3014" y="10537"/>
                  </a:lnTo>
                  <a:cubicBezTo>
                    <a:pt x="3014" y="10961"/>
                    <a:pt x="3358" y="11302"/>
                    <a:pt x="3782" y="11302"/>
                  </a:cubicBezTo>
                  <a:lnTo>
                    <a:pt x="10507" y="11302"/>
                  </a:lnTo>
                  <a:cubicBezTo>
                    <a:pt x="10931" y="11302"/>
                    <a:pt x="11275" y="10961"/>
                    <a:pt x="11275" y="10537"/>
                  </a:cubicBezTo>
                  <a:lnTo>
                    <a:pt x="11275" y="10383"/>
                  </a:lnTo>
                  <a:lnTo>
                    <a:pt x="13521" y="10383"/>
                  </a:lnTo>
                  <a:cubicBezTo>
                    <a:pt x="13945" y="10383"/>
                    <a:pt x="14289" y="10039"/>
                    <a:pt x="14289" y="9615"/>
                  </a:cubicBezTo>
                  <a:lnTo>
                    <a:pt x="14289" y="1689"/>
                  </a:lnTo>
                  <a:cubicBezTo>
                    <a:pt x="14289" y="1265"/>
                    <a:pt x="13945" y="921"/>
                    <a:pt x="13521" y="921"/>
                  </a:cubicBezTo>
                  <a:lnTo>
                    <a:pt x="12775" y="921"/>
                  </a:lnTo>
                  <a:cubicBezTo>
                    <a:pt x="12670" y="921"/>
                    <a:pt x="12574" y="1006"/>
                    <a:pt x="12572" y="1110"/>
                  </a:cubicBezTo>
                  <a:cubicBezTo>
                    <a:pt x="12570" y="1222"/>
                    <a:pt x="12659" y="1311"/>
                    <a:pt x="12769" y="1311"/>
                  </a:cubicBezTo>
                  <a:lnTo>
                    <a:pt x="13521" y="1311"/>
                  </a:lnTo>
                  <a:cubicBezTo>
                    <a:pt x="13713" y="1311"/>
                    <a:pt x="13869" y="1468"/>
                    <a:pt x="13869" y="1662"/>
                  </a:cubicBezTo>
                  <a:lnTo>
                    <a:pt x="13869" y="7060"/>
                  </a:lnTo>
                  <a:lnTo>
                    <a:pt x="11275" y="7060"/>
                  </a:lnTo>
                  <a:lnTo>
                    <a:pt x="11275" y="1340"/>
                  </a:lnTo>
                  <a:lnTo>
                    <a:pt x="11798" y="1340"/>
                  </a:lnTo>
                  <a:cubicBezTo>
                    <a:pt x="11902" y="1340"/>
                    <a:pt x="12001" y="1262"/>
                    <a:pt x="12012" y="1155"/>
                  </a:cubicBezTo>
                  <a:cubicBezTo>
                    <a:pt x="12027" y="1028"/>
                    <a:pt x="11927" y="921"/>
                    <a:pt x="11804" y="921"/>
                  </a:cubicBezTo>
                  <a:lnTo>
                    <a:pt x="11275" y="921"/>
                  </a:lnTo>
                  <a:lnTo>
                    <a:pt x="11275" y="769"/>
                  </a:lnTo>
                  <a:cubicBezTo>
                    <a:pt x="11275" y="345"/>
                    <a:pt x="10931" y="1"/>
                    <a:pt x="10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8"/>
            <p:cNvSpPr/>
            <p:nvPr/>
          </p:nvSpPr>
          <p:spPr>
            <a:xfrm>
              <a:off x="6965800" y="4100250"/>
              <a:ext cx="42175" cy="10450"/>
            </a:xfrm>
            <a:custGeom>
              <a:avLst/>
              <a:gdLst/>
              <a:ahLst/>
              <a:cxnLst/>
              <a:rect l="l" t="t" r="r" b="b"/>
              <a:pathLst>
                <a:path w="1687" h="418" extrusionOk="0">
                  <a:moveTo>
                    <a:pt x="233" y="1"/>
                  </a:moveTo>
                  <a:cubicBezTo>
                    <a:pt x="128" y="1"/>
                    <a:pt x="30" y="79"/>
                    <a:pt x="19" y="184"/>
                  </a:cubicBezTo>
                  <a:cubicBezTo>
                    <a:pt x="1" y="313"/>
                    <a:pt x="101" y="418"/>
                    <a:pt x="224" y="418"/>
                  </a:cubicBezTo>
                  <a:lnTo>
                    <a:pt x="1459" y="418"/>
                  </a:lnTo>
                  <a:cubicBezTo>
                    <a:pt x="1564" y="418"/>
                    <a:pt x="1662" y="340"/>
                    <a:pt x="1673" y="235"/>
                  </a:cubicBezTo>
                  <a:cubicBezTo>
                    <a:pt x="1686" y="110"/>
                    <a:pt x="1590" y="1"/>
                    <a:pt x="1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8"/>
            <p:cNvSpPr/>
            <p:nvPr/>
          </p:nvSpPr>
          <p:spPr>
            <a:xfrm>
              <a:off x="6896475" y="4100250"/>
              <a:ext cx="56075" cy="10450"/>
            </a:xfrm>
            <a:custGeom>
              <a:avLst/>
              <a:gdLst/>
              <a:ahLst/>
              <a:cxnLst/>
              <a:rect l="l" t="t" r="r" b="b"/>
              <a:pathLst>
                <a:path w="2243" h="418" extrusionOk="0">
                  <a:moveTo>
                    <a:pt x="229" y="1"/>
                  </a:moveTo>
                  <a:cubicBezTo>
                    <a:pt x="124" y="1"/>
                    <a:pt x="25" y="79"/>
                    <a:pt x="14" y="184"/>
                  </a:cubicBezTo>
                  <a:cubicBezTo>
                    <a:pt x="1" y="311"/>
                    <a:pt x="97" y="418"/>
                    <a:pt x="222" y="418"/>
                  </a:cubicBezTo>
                  <a:lnTo>
                    <a:pt x="2010" y="418"/>
                  </a:lnTo>
                  <a:cubicBezTo>
                    <a:pt x="2115" y="418"/>
                    <a:pt x="2213" y="340"/>
                    <a:pt x="2224" y="235"/>
                  </a:cubicBezTo>
                  <a:cubicBezTo>
                    <a:pt x="2242" y="105"/>
                    <a:pt x="2142" y="1"/>
                    <a:pt x="20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8"/>
            <p:cNvSpPr/>
            <p:nvPr/>
          </p:nvSpPr>
          <p:spPr>
            <a:xfrm>
              <a:off x="6896375" y="4128825"/>
              <a:ext cx="66825" cy="10525"/>
            </a:xfrm>
            <a:custGeom>
              <a:avLst/>
              <a:gdLst/>
              <a:ahLst/>
              <a:cxnLst/>
              <a:rect l="l" t="t" r="r" b="b"/>
              <a:pathLst>
                <a:path w="2673" h="421" extrusionOk="0">
                  <a:moveTo>
                    <a:pt x="233" y="1"/>
                  </a:moveTo>
                  <a:cubicBezTo>
                    <a:pt x="128" y="1"/>
                    <a:pt x="29" y="79"/>
                    <a:pt x="18" y="186"/>
                  </a:cubicBezTo>
                  <a:cubicBezTo>
                    <a:pt x="0" y="313"/>
                    <a:pt x="101" y="420"/>
                    <a:pt x="224" y="420"/>
                  </a:cubicBezTo>
                  <a:lnTo>
                    <a:pt x="2441" y="420"/>
                  </a:lnTo>
                  <a:cubicBezTo>
                    <a:pt x="2546" y="420"/>
                    <a:pt x="2644" y="342"/>
                    <a:pt x="2655" y="235"/>
                  </a:cubicBezTo>
                  <a:cubicBezTo>
                    <a:pt x="2673" y="110"/>
                    <a:pt x="2575" y="1"/>
                    <a:pt x="2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48"/>
          <p:cNvGrpSpPr/>
          <p:nvPr/>
        </p:nvGrpSpPr>
        <p:grpSpPr>
          <a:xfrm>
            <a:off x="7599775" y="1267888"/>
            <a:ext cx="357250" cy="357225"/>
            <a:chOff x="7599775" y="1148825"/>
            <a:chExt cx="357250" cy="357225"/>
          </a:xfrm>
        </p:grpSpPr>
        <p:sp>
          <p:nvSpPr>
            <p:cNvPr id="2960" name="Google Shape;2960;p48"/>
            <p:cNvSpPr/>
            <p:nvPr/>
          </p:nvSpPr>
          <p:spPr>
            <a:xfrm>
              <a:off x="7599775" y="1148825"/>
              <a:ext cx="357250" cy="357225"/>
            </a:xfrm>
            <a:custGeom>
              <a:avLst/>
              <a:gdLst/>
              <a:ahLst/>
              <a:cxnLst/>
              <a:rect l="l" t="t" r="r" b="b"/>
              <a:pathLst>
                <a:path w="14290" h="14289" extrusionOk="0">
                  <a:moveTo>
                    <a:pt x="628" y="0"/>
                  </a:moveTo>
                  <a:cubicBezTo>
                    <a:pt x="281" y="0"/>
                    <a:pt x="0" y="281"/>
                    <a:pt x="0" y="627"/>
                  </a:cubicBezTo>
                  <a:lnTo>
                    <a:pt x="0" y="13662"/>
                  </a:lnTo>
                  <a:cubicBezTo>
                    <a:pt x="0" y="14008"/>
                    <a:pt x="281" y="14289"/>
                    <a:pt x="628" y="14289"/>
                  </a:cubicBezTo>
                  <a:lnTo>
                    <a:pt x="14068" y="14289"/>
                  </a:lnTo>
                  <a:cubicBezTo>
                    <a:pt x="14189" y="14289"/>
                    <a:pt x="14289" y="14193"/>
                    <a:pt x="14289" y="14070"/>
                  </a:cubicBezTo>
                  <a:lnTo>
                    <a:pt x="14289" y="11672"/>
                  </a:lnTo>
                  <a:cubicBezTo>
                    <a:pt x="14289" y="11650"/>
                    <a:pt x="14280" y="11630"/>
                    <a:pt x="14265" y="11617"/>
                  </a:cubicBezTo>
                  <a:cubicBezTo>
                    <a:pt x="14202" y="11557"/>
                    <a:pt x="14136" y="11532"/>
                    <a:pt x="14077" y="11532"/>
                  </a:cubicBezTo>
                  <a:cubicBezTo>
                    <a:pt x="13962" y="11532"/>
                    <a:pt x="13869" y="11625"/>
                    <a:pt x="13869" y="11742"/>
                  </a:cubicBezTo>
                  <a:lnTo>
                    <a:pt x="13869" y="13662"/>
                  </a:lnTo>
                  <a:cubicBezTo>
                    <a:pt x="13869" y="13775"/>
                    <a:pt x="13776" y="13871"/>
                    <a:pt x="13660" y="13871"/>
                  </a:cubicBezTo>
                  <a:lnTo>
                    <a:pt x="628" y="13871"/>
                  </a:lnTo>
                  <a:cubicBezTo>
                    <a:pt x="514" y="13871"/>
                    <a:pt x="418" y="13775"/>
                    <a:pt x="418" y="13662"/>
                  </a:cubicBezTo>
                  <a:lnTo>
                    <a:pt x="418" y="2652"/>
                  </a:lnTo>
                  <a:lnTo>
                    <a:pt x="2190" y="2652"/>
                  </a:lnTo>
                  <a:cubicBezTo>
                    <a:pt x="2295" y="2652"/>
                    <a:pt x="2394" y="2574"/>
                    <a:pt x="2405" y="2467"/>
                  </a:cubicBezTo>
                  <a:cubicBezTo>
                    <a:pt x="2423" y="2340"/>
                    <a:pt x="2322" y="2233"/>
                    <a:pt x="2199" y="2233"/>
                  </a:cubicBezTo>
                  <a:lnTo>
                    <a:pt x="418" y="2233"/>
                  </a:lnTo>
                  <a:lnTo>
                    <a:pt x="418" y="627"/>
                  </a:lnTo>
                  <a:cubicBezTo>
                    <a:pt x="418" y="514"/>
                    <a:pt x="514" y="420"/>
                    <a:pt x="628" y="420"/>
                  </a:cubicBezTo>
                  <a:lnTo>
                    <a:pt x="13662" y="420"/>
                  </a:lnTo>
                  <a:cubicBezTo>
                    <a:pt x="13776" y="420"/>
                    <a:pt x="13869" y="514"/>
                    <a:pt x="13869" y="627"/>
                  </a:cubicBezTo>
                  <a:lnTo>
                    <a:pt x="13869" y="2233"/>
                  </a:lnTo>
                  <a:lnTo>
                    <a:pt x="3184" y="2233"/>
                  </a:lnTo>
                  <a:cubicBezTo>
                    <a:pt x="3079" y="2233"/>
                    <a:pt x="2981" y="2311"/>
                    <a:pt x="2970" y="2418"/>
                  </a:cubicBezTo>
                  <a:cubicBezTo>
                    <a:pt x="2952" y="2545"/>
                    <a:pt x="3052" y="2652"/>
                    <a:pt x="3175" y="2652"/>
                  </a:cubicBezTo>
                  <a:lnTo>
                    <a:pt x="13869" y="2652"/>
                  </a:lnTo>
                  <a:lnTo>
                    <a:pt x="13869" y="10757"/>
                  </a:lnTo>
                  <a:cubicBezTo>
                    <a:pt x="13869" y="10862"/>
                    <a:pt x="13948" y="10960"/>
                    <a:pt x="14055" y="10971"/>
                  </a:cubicBezTo>
                  <a:cubicBezTo>
                    <a:pt x="14064" y="10973"/>
                    <a:pt x="14074" y="10973"/>
                    <a:pt x="14084" y="10973"/>
                  </a:cubicBezTo>
                  <a:cubicBezTo>
                    <a:pt x="14198" y="10973"/>
                    <a:pt x="14289" y="10877"/>
                    <a:pt x="14289" y="10766"/>
                  </a:cubicBezTo>
                  <a:lnTo>
                    <a:pt x="14289" y="627"/>
                  </a:lnTo>
                  <a:cubicBezTo>
                    <a:pt x="14289" y="281"/>
                    <a:pt x="14006" y="0"/>
                    <a:pt x="136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8"/>
            <p:cNvSpPr/>
            <p:nvPr/>
          </p:nvSpPr>
          <p:spPr>
            <a:xfrm>
              <a:off x="7617400" y="1166275"/>
              <a:ext cx="31450" cy="31400"/>
            </a:xfrm>
            <a:custGeom>
              <a:avLst/>
              <a:gdLst/>
              <a:ahLst/>
              <a:cxnLst/>
              <a:rect l="l" t="t" r="r" b="b"/>
              <a:pathLst>
                <a:path w="1258" h="1256" extrusionOk="0">
                  <a:moveTo>
                    <a:pt x="628" y="418"/>
                  </a:moveTo>
                  <a:cubicBezTo>
                    <a:pt x="744" y="418"/>
                    <a:pt x="838" y="512"/>
                    <a:pt x="838" y="628"/>
                  </a:cubicBezTo>
                  <a:cubicBezTo>
                    <a:pt x="838" y="742"/>
                    <a:pt x="744" y="838"/>
                    <a:pt x="628" y="838"/>
                  </a:cubicBezTo>
                  <a:cubicBezTo>
                    <a:pt x="514" y="838"/>
                    <a:pt x="420" y="742"/>
                    <a:pt x="420" y="628"/>
                  </a:cubicBezTo>
                  <a:cubicBezTo>
                    <a:pt x="420" y="514"/>
                    <a:pt x="514" y="418"/>
                    <a:pt x="628" y="418"/>
                  </a:cubicBezTo>
                  <a:close/>
                  <a:moveTo>
                    <a:pt x="628" y="1"/>
                  </a:moveTo>
                  <a:cubicBezTo>
                    <a:pt x="282" y="1"/>
                    <a:pt x="1" y="280"/>
                    <a:pt x="1" y="628"/>
                  </a:cubicBezTo>
                  <a:cubicBezTo>
                    <a:pt x="1" y="974"/>
                    <a:pt x="282" y="1256"/>
                    <a:pt x="628" y="1256"/>
                  </a:cubicBezTo>
                  <a:cubicBezTo>
                    <a:pt x="974" y="1256"/>
                    <a:pt x="1258" y="974"/>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8"/>
            <p:cNvSpPr/>
            <p:nvPr/>
          </p:nvSpPr>
          <p:spPr>
            <a:xfrm>
              <a:off x="7656475" y="1166275"/>
              <a:ext cx="31450" cy="31400"/>
            </a:xfrm>
            <a:custGeom>
              <a:avLst/>
              <a:gdLst/>
              <a:ahLst/>
              <a:cxnLst/>
              <a:rect l="l" t="t" r="r" b="b"/>
              <a:pathLst>
                <a:path w="1258" h="1256" extrusionOk="0">
                  <a:moveTo>
                    <a:pt x="628" y="418"/>
                  </a:moveTo>
                  <a:cubicBezTo>
                    <a:pt x="744" y="418"/>
                    <a:pt x="838" y="514"/>
                    <a:pt x="838" y="628"/>
                  </a:cubicBezTo>
                  <a:cubicBezTo>
                    <a:pt x="838" y="742"/>
                    <a:pt x="744" y="838"/>
                    <a:pt x="628" y="838"/>
                  </a:cubicBezTo>
                  <a:cubicBezTo>
                    <a:pt x="514" y="838"/>
                    <a:pt x="420" y="742"/>
                    <a:pt x="420" y="628"/>
                  </a:cubicBezTo>
                  <a:cubicBezTo>
                    <a:pt x="420" y="514"/>
                    <a:pt x="514" y="418"/>
                    <a:pt x="628" y="418"/>
                  </a:cubicBezTo>
                  <a:close/>
                  <a:moveTo>
                    <a:pt x="628" y="1"/>
                  </a:moveTo>
                  <a:cubicBezTo>
                    <a:pt x="282" y="1"/>
                    <a:pt x="1" y="282"/>
                    <a:pt x="1" y="628"/>
                  </a:cubicBezTo>
                  <a:cubicBezTo>
                    <a:pt x="1" y="974"/>
                    <a:pt x="282" y="1256"/>
                    <a:pt x="628" y="1256"/>
                  </a:cubicBezTo>
                  <a:cubicBezTo>
                    <a:pt x="974" y="1256"/>
                    <a:pt x="1258" y="974"/>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8"/>
            <p:cNvSpPr/>
            <p:nvPr/>
          </p:nvSpPr>
          <p:spPr>
            <a:xfrm>
              <a:off x="7695550" y="1166275"/>
              <a:ext cx="31450" cy="31400"/>
            </a:xfrm>
            <a:custGeom>
              <a:avLst/>
              <a:gdLst/>
              <a:ahLst/>
              <a:cxnLst/>
              <a:rect l="l" t="t" r="r" b="b"/>
              <a:pathLst>
                <a:path w="1258" h="1256" extrusionOk="0">
                  <a:moveTo>
                    <a:pt x="628" y="418"/>
                  </a:moveTo>
                  <a:cubicBezTo>
                    <a:pt x="744" y="418"/>
                    <a:pt x="838" y="514"/>
                    <a:pt x="838" y="628"/>
                  </a:cubicBezTo>
                  <a:cubicBezTo>
                    <a:pt x="838" y="742"/>
                    <a:pt x="744" y="838"/>
                    <a:pt x="628" y="838"/>
                  </a:cubicBezTo>
                  <a:cubicBezTo>
                    <a:pt x="514" y="838"/>
                    <a:pt x="420" y="742"/>
                    <a:pt x="420" y="628"/>
                  </a:cubicBezTo>
                  <a:cubicBezTo>
                    <a:pt x="420" y="514"/>
                    <a:pt x="514" y="418"/>
                    <a:pt x="628" y="418"/>
                  </a:cubicBezTo>
                  <a:close/>
                  <a:moveTo>
                    <a:pt x="628" y="1"/>
                  </a:moveTo>
                  <a:cubicBezTo>
                    <a:pt x="282" y="1"/>
                    <a:pt x="0" y="282"/>
                    <a:pt x="0" y="628"/>
                  </a:cubicBezTo>
                  <a:cubicBezTo>
                    <a:pt x="0" y="974"/>
                    <a:pt x="282" y="1256"/>
                    <a:pt x="628" y="1256"/>
                  </a:cubicBezTo>
                  <a:cubicBezTo>
                    <a:pt x="974" y="1256"/>
                    <a:pt x="1257" y="974"/>
                    <a:pt x="1257" y="628"/>
                  </a:cubicBezTo>
                  <a:cubicBezTo>
                    <a:pt x="1257"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8"/>
            <p:cNvSpPr/>
            <p:nvPr/>
          </p:nvSpPr>
          <p:spPr>
            <a:xfrm>
              <a:off x="7694650" y="1271600"/>
              <a:ext cx="168025" cy="168150"/>
            </a:xfrm>
            <a:custGeom>
              <a:avLst/>
              <a:gdLst/>
              <a:ahLst/>
              <a:cxnLst/>
              <a:rect l="l" t="t" r="r" b="b"/>
              <a:pathLst>
                <a:path w="6721" h="6726" extrusionOk="0">
                  <a:moveTo>
                    <a:pt x="3359" y="1"/>
                  </a:moveTo>
                  <a:cubicBezTo>
                    <a:pt x="2517" y="1"/>
                    <a:pt x="1711" y="313"/>
                    <a:pt x="1092" y="881"/>
                  </a:cubicBezTo>
                  <a:cubicBezTo>
                    <a:pt x="474" y="1445"/>
                    <a:pt x="92" y="2209"/>
                    <a:pt x="12" y="3037"/>
                  </a:cubicBezTo>
                  <a:cubicBezTo>
                    <a:pt x="1" y="3153"/>
                    <a:pt x="83" y="3256"/>
                    <a:pt x="199" y="3267"/>
                  </a:cubicBezTo>
                  <a:cubicBezTo>
                    <a:pt x="206" y="3268"/>
                    <a:pt x="213" y="3268"/>
                    <a:pt x="220" y="3268"/>
                  </a:cubicBezTo>
                  <a:cubicBezTo>
                    <a:pt x="325" y="3268"/>
                    <a:pt x="417" y="3187"/>
                    <a:pt x="427" y="3080"/>
                  </a:cubicBezTo>
                  <a:cubicBezTo>
                    <a:pt x="572" y="1564"/>
                    <a:pt x="1834" y="421"/>
                    <a:pt x="3359" y="421"/>
                  </a:cubicBezTo>
                  <a:cubicBezTo>
                    <a:pt x="4982" y="421"/>
                    <a:pt x="6301" y="1740"/>
                    <a:pt x="6301" y="3365"/>
                  </a:cubicBezTo>
                  <a:cubicBezTo>
                    <a:pt x="6301" y="4989"/>
                    <a:pt x="4982" y="6308"/>
                    <a:pt x="3359" y="6308"/>
                  </a:cubicBezTo>
                  <a:cubicBezTo>
                    <a:pt x="1979" y="6308"/>
                    <a:pt x="771" y="5332"/>
                    <a:pt x="481" y="3986"/>
                  </a:cubicBezTo>
                  <a:cubicBezTo>
                    <a:pt x="459" y="3888"/>
                    <a:pt x="371" y="3821"/>
                    <a:pt x="274" y="3821"/>
                  </a:cubicBezTo>
                  <a:cubicBezTo>
                    <a:pt x="260" y="3821"/>
                    <a:pt x="247" y="3823"/>
                    <a:pt x="233" y="3825"/>
                  </a:cubicBezTo>
                  <a:cubicBezTo>
                    <a:pt x="121" y="3850"/>
                    <a:pt x="48" y="3962"/>
                    <a:pt x="70" y="4073"/>
                  </a:cubicBezTo>
                  <a:cubicBezTo>
                    <a:pt x="228" y="4812"/>
                    <a:pt x="641" y="5486"/>
                    <a:pt x="1231" y="5969"/>
                  </a:cubicBezTo>
                  <a:cubicBezTo>
                    <a:pt x="1829" y="6458"/>
                    <a:pt x="2584" y="6726"/>
                    <a:pt x="3359" y="6726"/>
                  </a:cubicBezTo>
                  <a:cubicBezTo>
                    <a:pt x="5212" y="6726"/>
                    <a:pt x="6721" y="5214"/>
                    <a:pt x="6721" y="3361"/>
                  </a:cubicBezTo>
                  <a:cubicBezTo>
                    <a:pt x="6721" y="1508"/>
                    <a:pt x="5212" y="1"/>
                    <a:pt x="33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8"/>
            <p:cNvSpPr/>
            <p:nvPr/>
          </p:nvSpPr>
          <p:spPr>
            <a:xfrm>
              <a:off x="7714800" y="1292925"/>
              <a:ext cx="126725" cy="125500"/>
            </a:xfrm>
            <a:custGeom>
              <a:avLst/>
              <a:gdLst/>
              <a:ahLst/>
              <a:cxnLst/>
              <a:rect l="l" t="t" r="r" b="b"/>
              <a:pathLst>
                <a:path w="5069" h="5020" extrusionOk="0">
                  <a:moveTo>
                    <a:pt x="2553" y="1648"/>
                  </a:moveTo>
                  <a:lnTo>
                    <a:pt x="2724" y="2104"/>
                  </a:lnTo>
                  <a:lnTo>
                    <a:pt x="2378" y="2104"/>
                  </a:lnTo>
                  <a:lnTo>
                    <a:pt x="2553" y="1648"/>
                  </a:lnTo>
                  <a:close/>
                  <a:moveTo>
                    <a:pt x="2892" y="2526"/>
                  </a:moveTo>
                  <a:lnTo>
                    <a:pt x="3071" y="2999"/>
                  </a:lnTo>
                  <a:lnTo>
                    <a:pt x="2026" y="2999"/>
                  </a:lnTo>
                  <a:lnTo>
                    <a:pt x="2209" y="2526"/>
                  </a:lnTo>
                  <a:close/>
                  <a:moveTo>
                    <a:pt x="2347" y="3419"/>
                  </a:moveTo>
                  <a:lnTo>
                    <a:pt x="2347" y="4607"/>
                  </a:lnTo>
                  <a:cubicBezTo>
                    <a:pt x="2213" y="4593"/>
                    <a:pt x="2081" y="4569"/>
                    <a:pt x="1956" y="4529"/>
                  </a:cubicBezTo>
                  <a:lnTo>
                    <a:pt x="1956" y="3419"/>
                  </a:lnTo>
                  <a:close/>
                  <a:moveTo>
                    <a:pt x="3158" y="3419"/>
                  </a:moveTo>
                  <a:lnTo>
                    <a:pt x="3158" y="4529"/>
                  </a:lnTo>
                  <a:cubicBezTo>
                    <a:pt x="3030" y="4567"/>
                    <a:pt x="2901" y="4593"/>
                    <a:pt x="2767" y="4607"/>
                  </a:cubicBezTo>
                  <a:lnTo>
                    <a:pt x="2767" y="3419"/>
                  </a:lnTo>
                  <a:close/>
                  <a:moveTo>
                    <a:pt x="2553" y="0"/>
                  </a:moveTo>
                  <a:cubicBezTo>
                    <a:pt x="2533" y="0"/>
                    <a:pt x="2513" y="0"/>
                    <a:pt x="2492" y="1"/>
                  </a:cubicBezTo>
                  <a:cubicBezTo>
                    <a:pt x="1168" y="34"/>
                    <a:pt x="88" y="1108"/>
                    <a:pt x="45" y="2430"/>
                  </a:cubicBezTo>
                  <a:cubicBezTo>
                    <a:pt x="1" y="3850"/>
                    <a:pt x="1144" y="5020"/>
                    <a:pt x="2557" y="5020"/>
                  </a:cubicBezTo>
                  <a:cubicBezTo>
                    <a:pt x="3941" y="5020"/>
                    <a:pt x="5069" y="3892"/>
                    <a:pt x="5069" y="2508"/>
                  </a:cubicBezTo>
                  <a:cubicBezTo>
                    <a:pt x="5069" y="1811"/>
                    <a:pt x="4776" y="1142"/>
                    <a:pt x="4265" y="666"/>
                  </a:cubicBezTo>
                  <a:cubicBezTo>
                    <a:pt x="4225" y="630"/>
                    <a:pt x="4174" y="612"/>
                    <a:pt x="4123" y="612"/>
                  </a:cubicBezTo>
                  <a:cubicBezTo>
                    <a:pt x="4059" y="612"/>
                    <a:pt x="3995" y="641"/>
                    <a:pt x="3952" y="700"/>
                  </a:cubicBezTo>
                  <a:cubicBezTo>
                    <a:pt x="3890" y="787"/>
                    <a:pt x="3910" y="907"/>
                    <a:pt x="3986" y="979"/>
                  </a:cubicBezTo>
                  <a:cubicBezTo>
                    <a:pt x="4408" y="1372"/>
                    <a:pt x="4649" y="1930"/>
                    <a:pt x="4649" y="2508"/>
                  </a:cubicBezTo>
                  <a:cubicBezTo>
                    <a:pt x="4649" y="3292"/>
                    <a:pt x="4214" y="3977"/>
                    <a:pt x="3575" y="4337"/>
                  </a:cubicBezTo>
                  <a:lnTo>
                    <a:pt x="3575" y="3289"/>
                  </a:lnTo>
                  <a:cubicBezTo>
                    <a:pt x="3575" y="3200"/>
                    <a:pt x="3559" y="3111"/>
                    <a:pt x="3528" y="3028"/>
                  </a:cubicBezTo>
                  <a:lnTo>
                    <a:pt x="2751" y="985"/>
                  </a:lnTo>
                  <a:cubicBezTo>
                    <a:pt x="2722" y="905"/>
                    <a:pt x="2644" y="851"/>
                    <a:pt x="2557" y="851"/>
                  </a:cubicBezTo>
                  <a:cubicBezTo>
                    <a:pt x="2470" y="851"/>
                    <a:pt x="2392" y="903"/>
                    <a:pt x="2361" y="985"/>
                  </a:cubicBezTo>
                  <a:lnTo>
                    <a:pt x="1586" y="3028"/>
                  </a:lnTo>
                  <a:cubicBezTo>
                    <a:pt x="1555" y="3111"/>
                    <a:pt x="1539" y="3200"/>
                    <a:pt x="1539" y="3289"/>
                  </a:cubicBezTo>
                  <a:lnTo>
                    <a:pt x="1539" y="4337"/>
                  </a:lnTo>
                  <a:cubicBezTo>
                    <a:pt x="900" y="3979"/>
                    <a:pt x="463" y="3292"/>
                    <a:pt x="463" y="2508"/>
                  </a:cubicBezTo>
                  <a:cubicBezTo>
                    <a:pt x="463" y="1356"/>
                    <a:pt x="1405" y="418"/>
                    <a:pt x="2557" y="418"/>
                  </a:cubicBezTo>
                  <a:cubicBezTo>
                    <a:pt x="2780" y="418"/>
                    <a:pt x="3001" y="454"/>
                    <a:pt x="3213" y="521"/>
                  </a:cubicBezTo>
                  <a:cubicBezTo>
                    <a:pt x="3237" y="529"/>
                    <a:pt x="3261" y="533"/>
                    <a:pt x="3285" y="533"/>
                  </a:cubicBezTo>
                  <a:cubicBezTo>
                    <a:pt x="3364" y="533"/>
                    <a:pt x="3439" y="492"/>
                    <a:pt x="3475" y="418"/>
                  </a:cubicBezTo>
                  <a:cubicBezTo>
                    <a:pt x="3530" y="302"/>
                    <a:pt x="3472" y="168"/>
                    <a:pt x="3352" y="128"/>
                  </a:cubicBezTo>
                  <a:cubicBezTo>
                    <a:pt x="3096" y="43"/>
                    <a:pt x="2828" y="0"/>
                    <a:pt x="2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8"/>
            <p:cNvSpPr/>
            <p:nvPr/>
          </p:nvSpPr>
          <p:spPr>
            <a:xfrm>
              <a:off x="7658325" y="1235275"/>
              <a:ext cx="240750" cy="240700"/>
            </a:xfrm>
            <a:custGeom>
              <a:avLst/>
              <a:gdLst/>
              <a:ahLst/>
              <a:cxnLst/>
              <a:rect l="l" t="t" r="r" b="b"/>
              <a:pathLst>
                <a:path w="9630" h="9628" extrusionOk="0">
                  <a:moveTo>
                    <a:pt x="5457" y="427"/>
                  </a:moveTo>
                  <a:cubicBezTo>
                    <a:pt x="5497" y="427"/>
                    <a:pt x="5528" y="458"/>
                    <a:pt x="5528" y="498"/>
                  </a:cubicBezTo>
                  <a:lnTo>
                    <a:pt x="5528" y="757"/>
                  </a:lnTo>
                  <a:cubicBezTo>
                    <a:pt x="5528" y="972"/>
                    <a:pt x="5673" y="1161"/>
                    <a:pt x="5879" y="1224"/>
                  </a:cubicBezTo>
                  <a:cubicBezTo>
                    <a:pt x="6142" y="1298"/>
                    <a:pt x="6395" y="1405"/>
                    <a:pt x="6636" y="1537"/>
                  </a:cubicBezTo>
                  <a:cubicBezTo>
                    <a:pt x="6708" y="1576"/>
                    <a:pt x="6788" y="1595"/>
                    <a:pt x="6868" y="1595"/>
                  </a:cubicBezTo>
                  <a:cubicBezTo>
                    <a:pt x="6994" y="1595"/>
                    <a:pt x="7121" y="1546"/>
                    <a:pt x="7214" y="1452"/>
                  </a:cubicBezTo>
                  <a:lnTo>
                    <a:pt x="7381" y="1284"/>
                  </a:lnTo>
                  <a:cubicBezTo>
                    <a:pt x="7395" y="1271"/>
                    <a:pt x="7413" y="1264"/>
                    <a:pt x="7430" y="1264"/>
                  </a:cubicBezTo>
                  <a:cubicBezTo>
                    <a:pt x="7448" y="1264"/>
                    <a:pt x="7465" y="1271"/>
                    <a:pt x="7477" y="1284"/>
                  </a:cubicBezTo>
                  <a:lnTo>
                    <a:pt x="8375" y="2175"/>
                  </a:lnTo>
                  <a:cubicBezTo>
                    <a:pt x="8402" y="2202"/>
                    <a:pt x="8402" y="2244"/>
                    <a:pt x="8375" y="2273"/>
                  </a:cubicBezTo>
                  <a:lnTo>
                    <a:pt x="8207" y="2441"/>
                  </a:lnTo>
                  <a:cubicBezTo>
                    <a:pt x="8053" y="2590"/>
                    <a:pt x="8020" y="2827"/>
                    <a:pt x="8123" y="3015"/>
                  </a:cubicBezTo>
                  <a:cubicBezTo>
                    <a:pt x="8254" y="3251"/>
                    <a:pt x="8359" y="3506"/>
                    <a:pt x="8435" y="3765"/>
                  </a:cubicBezTo>
                  <a:cubicBezTo>
                    <a:pt x="8498" y="3972"/>
                    <a:pt x="8690" y="4115"/>
                    <a:pt x="8904" y="4115"/>
                  </a:cubicBezTo>
                  <a:lnTo>
                    <a:pt x="9141" y="4115"/>
                  </a:lnTo>
                  <a:cubicBezTo>
                    <a:pt x="9181" y="4115"/>
                    <a:pt x="9212" y="4144"/>
                    <a:pt x="9212" y="4184"/>
                  </a:cubicBezTo>
                  <a:lnTo>
                    <a:pt x="9212" y="5439"/>
                  </a:lnTo>
                  <a:cubicBezTo>
                    <a:pt x="9212" y="5479"/>
                    <a:pt x="9181" y="5511"/>
                    <a:pt x="9141" y="5511"/>
                  </a:cubicBezTo>
                  <a:lnTo>
                    <a:pt x="8904" y="5511"/>
                  </a:lnTo>
                  <a:cubicBezTo>
                    <a:pt x="8898" y="5510"/>
                    <a:pt x="8891" y="5510"/>
                    <a:pt x="8885" y="5510"/>
                  </a:cubicBezTo>
                  <a:cubicBezTo>
                    <a:pt x="8678" y="5510"/>
                    <a:pt x="8496" y="5651"/>
                    <a:pt x="8435" y="5850"/>
                  </a:cubicBezTo>
                  <a:cubicBezTo>
                    <a:pt x="8359" y="6109"/>
                    <a:pt x="8254" y="6363"/>
                    <a:pt x="8123" y="6600"/>
                  </a:cubicBezTo>
                  <a:cubicBezTo>
                    <a:pt x="8020" y="6788"/>
                    <a:pt x="8053" y="7024"/>
                    <a:pt x="8207" y="7176"/>
                  </a:cubicBezTo>
                  <a:lnTo>
                    <a:pt x="8375" y="7344"/>
                  </a:lnTo>
                  <a:cubicBezTo>
                    <a:pt x="8402" y="7370"/>
                    <a:pt x="8402" y="7413"/>
                    <a:pt x="8375" y="7442"/>
                  </a:cubicBezTo>
                  <a:lnTo>
                    <a:pt x="7477" y="8330"/>
                  </a:lnTo>
                  <a:cubicBezTo>
                    <a:pt x="7464" y="8345"/>
                    <a:pt x="7447" y="8352"/>
                    <a:pt x="7429" y="8352"/>
                  </a:cubicBezTo>
                  <a:cubicBezTo>
                    <a:pt x="7412" y="8352"/>
                    <a:pt x="7395" y="8345"/>
                    <a:pt x="7381" y="8330"/>
                  </a:cubicBezTo>
                  <a:lnTo>
                    <a:pt x="7214" y="8163"/>
                  </a:lnTo>
                  <a:cubicBezTo>
                    <a:pt x="7119" y="8071"/>
                    <a:pt x="6993" y="8023"/>
                    <a:pt x="6866" y="8023"/>
                  </a:cubicBezTo>
                  <a:cubicBezTo>
                    <a:pt x="6787" y="8023"/>
                    <a:pt x="6708" y="8042"/>
                    <a:pt x="6636" y="8080"/>
                  </a:cubicBezTo>
                  <a:cubicBezTo>
                    <a:pt x="6395" y="8212"/>
                    <a:pt x="6142" y="8315"/>
                    <a:pt x="5879" y="8393"/>
                  </a:cubicBezTo>
                  <a:cubicBezTo>
                    <a:pt x="5673" y="8451"/>
                    <a:pt x="5528" y="8643"/>
                    <a:pt x="5528" y="8860"/>
                  </a:cubicBezTo>
                  <a:lnTo>
                    <a:pt x="5528" y="9145"/>
                  </a:lnTo>
                  <a:cubicBezTo>
                    <a:pt x="5528" y="9186"/>
                    <a:pt x="5497" y="9217"/>
                    <a:pt x="5457" y="9217"/>
                  </a:cubicBezTo>
                  <a:lnTo>
                    <a:pt x="4173" y="9217"/>
                  </a:lnTo>
                  <a:cubicBezTo>
                    <a:pt x="4135" y="9217"/>
                    <a:pt x="4104" y="9186"/>
                    <a:pt x="4104" y="9145"/>
                  </a:cubicBezTo>
                  <a:lnTo>
                    <a:pt x="4104" y="8860"/>
                  </a:lnTo>
                  <a:cubicBezTo>
                    <a:pt x="4104" y="8643"/>
                    <a:pt x="3959" y="8453"/>
                    <a:pt x="3753" y="8393"/>
                  </a:cubicBezTo>
                  <a:cubicBezTo>
                    <a:pt x="3490" y="8317"/>
                    <a:pt x="3235" y="8212"/>
                    <a:pt x="2996" y="8080"/>
                  </a:cubicBezTo>
                  <a:cubicBezTo>
                    <a:pt x="2923" y="8040"/>
                    <a:pt x="2842" y="8022"/>
                    <a:pt x="2764" y="8022"/>
                  </a:cubicBezTo>
                  <a:cubicBezTo>
                    <a:pt x="2639" y="8022"/>
                    <a:pt x="2514" y="8069"/>
                    <a:pt x="2418" y="8163"/>
                  </a:cubicBezTo>
                  <a:lnTo>
                    <a:pt x="2251" y="8330"/>
                  </a:lnTo>
                  <a:cubicBezTo>
                    <a:pt x="2237" y="8345"/>
                    <a:pt x="2219" y="8352"/>
                    <a:pt x="2202" y="8352"/>
                  </a:cubicBezTo>
                  <a:cubicBezTo>
                    <a:pt x="2184" y="8352"/>
                    <a:pt x="2166" y="8345"/>
                    <a:pt x="2152" y="8330"/>
                  </a:cubicBezTo>
                  <a:lnTo>
                    <a:pt x="1257" y="7444"/>
                  </a:lnTo>
                  <a:cubicBezTo>
                    <a:pt x="1230" y="7415"/>
                    <a:pt x="1230" y="7375"/>
                    <a:pt x="1257" y="7346"/>
                  </a:cubicBezTo>
                  <a:lnTo>
                    <a:pt x="1425" y="7178"/>
                  </a:lnTo>
                  <a:cubicBezTo>
                    <a:pt x="1579" y="7029"/>
                    <a:pt x="1612" y="6790"/>
                    <a:pt x="1509" y="6605"/>
                  </a:cubicBezTo>
                  <a:cubicBezTo>
                    <a:pt x="1378" y="6366"/>
                    <a:pt x="1271" y="6113"/>
                    <a:pt x="1197" y="5852"/>
                  </a:cubicBezTo>
                  <a:cubicBezTo>
                    <a:pt x="1134" y="5647"/>
                    <a:pt x="942" y="5504"/>
                    <a:pt x="728" y="5504"/>
                  </a:cubicBezTo>
                  <a:lnTo>
                    <a:pt x="489" y="5504"/>
                  </a:lnTo>
                  <a:cubicBezTo>
                    <a:pt x="451" y="5504"/>
                    <a:pt x="420" y="5473"/>
                    <a:pt x="420" y="5435"/>
                  </a:cubicBezTo>
                  <a:lnTo>
                    <a:pt x="420" y="4178"/>
                  </a:lnTo>
                  <a:cubicBezTo>
                    <a:pt x="420" y="4140"/>
                    <a:pt x="451" y="4109"/>
                    <a:pt x="489" y="4109"/>
                  </a:cubicBezTo>
                  <a:lnTo>
                    <a:pt x="683" y="4109"/>
                  </a:lnTo>
                  <a:cubicBezTo>
                    <a:pt x="900" y="4109"/>
                    <a:pt x="1096" y="3963"/>
                    <a:pt x="1157" y="3758"/>
                  </a:cubicBezTo>
                  <a:cubicBezTo>
                    <a:pt x="1235" y="3495"/>
                    <a:pt x="1342" y="3240"/>
                    <a:pt x="1476" y="3001"/>
                  </a:cubicBezTo>
                  <a:cubicBezTo>
                    <a:pt x="1581" y="2814"/>
                    <a:pt x="1545" y="2575"/>
                    <a:pt x="1391" y="2423"/>
                  </a:cubicBezTo>
                  <a:lnTo>
                    <a:pt x="1221" y="2255"/>
                  </a:lnTo>
                  <a:cubicBezTo>
                    <a:pt x="1192" y="2229"/>
                    <a:pt x="1192" y="2184"/>
                    <a:pt x="1221" y="2157"/>
                  </a:cubicBezTo>
                  <a:lnTo>
                    <a:pt x="2128" y="1262"/>
                  </a:lnTo>
                  <a:cubicBezTo>
                    <a:pt x="2142" y="1249"/>
                    <a:pt x="2160" y="1242"/>
                    <a:pt x="2177" y="1242"/>
                  </a:cubicBezTo>
                  <a:cubicBezTo>
                    <a:pt x="2194" y="1242"/>
                    <a:pt x="2212" y="1249"/>
                    <a:pt x="2226" y="1262"/>
                  </a:cubicBezTo>
                  <a:lnTo>
                    <a:pt x="2396" y="1432"/>
                  </a:lnTo>
                  <a:cubicBezTo>
                    <a:pt x="2490" y="1526"/>
                    <a:pt x="2619" y="1575"/>
                    <a:pt x="2748" y="1575"/>
                  </a:cubicBezTo>
                  <a:cubicBezTo>
                    <a:pt x="2829" y="1575"/>
                    <a:pt x="2910" y="1556"/>
                    <a:pt x="2983" y="1516"/>
                  </a:cubicBezTo>
                  <a:cubicBezTo>
                    <a:pt x="3224" y="1385"/>
                    <a:pt x="3481" y="1280"/>
                    <a:pt x="3747" y="1204"/>
                  </a:cubicBezTo>
                  <a:cubicBezTo>
                    <a:pt x="3956" y="1141"/>
                    <a:pt x="4104" y="949"/>
                    <a:pt x="4104" y="735"/>
                  </a:cubicBezTo>
                  <a:lnTo>
                    <a:pt x="4104" y="498"/>
                  </a:lnTo>
                  <a:cubicBezTo>
                    <a:pt x="4104" y="458"/>
                    <a:pt x="4135" y="427"/>
                    <a:pt x="4173" y="427"/>
                  </a:cubicBezTo>
                  <a:close/>
                  <a:moveTo>
                    <a:pt x="4175" y="0"/>
                  </a:moveTo>
                  <a:cubicBezTo>
                    <a:pt x="3903" y="0"/>
                    <a:pt x="3686" y="217"/>
                    <a:pt x="3686" y="489"/>
                  </a:cubicBezTo>
                  <a:lnTo>
                    <a:pt x="3686" y="762"/>
                  </a:lnTo>
                  <a:cubicBezTo>
                    <a:pt x="3686" y="793"/>
                    <a:pt x="3666" y="822"/>
                    <a:pt x="3635" y="829"/>
                  </a:cubicBezTo>
                  <a:cubicBezTo>
                    <a:pt x="3345" y="914"/>
                    <a:pt x="3061" y="1030"/>
                    <a:pt x="2795" y="1175"/>
                  </a:cubicBezTo>
                  <a:cubicBezTo>
                    <a:pt x="2786" y="1180"/>
                    <a:pt x="2775" y="1182"/>
                    <a:pt x="2764" y="1182"/>
                  </a:cubicBezTo>
                  <a:cubicBezTo>
                    <a:pt x="2747" y="1182"/>
                    <a:pt x="2729" y="1176"/>
                    <a:pt x="2715" y="1164"/>
                  </a:cubicBezTo>
                  <a:lnTo>
                    <a:pt x="2548" y="996"/>
                  </a:lnTo>
                  <a:cubicBezTo>
                    <a:pt x="2453" y="901"/>
                    <a:pt x="2328" y="854"/>
                    <a:pt x="2203" y="854"/>
                  </a:cubicBezTo>
                  <a:cubicBezTo>
                    <a:pt x="2078" y="854"/>
                    <a:pt x="1953" y="901"/>
                    <a:pt x="1858" y="996"/>
                  </a:cubicBezTo>
                  <a:lnTo>
                    <a:pt x="965" y="1887"/>
                  </a:lnTo>
                  <a:cubicBezTo>
                    <a:pt x="773" y="2077"/>
                    <a:pt x="773" y="2389"/>
                    <a:pt x="965" y="2579"/>
                  </a:cubicBezTo>
                  <a:lnTo>
                    <a:pt x="1130" y="2744"/>
                  </a:lnTo>
                  <a:cubicBezTo>
                    <a:pt x="1152" y="2767"/>
                    <a:pt x="1157" y="2800"/>
                    <a:pt x="1141" y="2825"/>
                  </a:cubicBezTo>
                  <a:cubicBezTo>
                    <a:pt x="996" y="3090"/>
                    <a:pt x="878" y="3372"/>
                    <a:pt x="793" y="3662"/>
                  </a:cubicBezTo>
                  <a:cubicBezTo>
                    <a:pt x="784" y="3693"/>
                    <a:pt x="755" y="3711"/>
                    <a:pt x="726" y="3711"/>
                  </a:cubicBezTo>
                  <a:lnTo>
                    <a:pt x="487" y="3711"/>
                  </a:lnTo>
                  <a:cubicBezTo>
                    <a:pt x="217" y="3711"/>
                    <a:pt x="0" y="3930"/>
                    <a:pt x="0" y="4200"/>
                  </a:cubicBezTo>
                  <a:lnTo>
                    <a:pt x="0" y="5457"/>
                  </a:lnTo>
                  <a:cubicBezTo>
                    <a:pt x="0" y="5727"/>
                    <a:pt x="217" y="5944"/>
                    <a:pt x="487" y="5944"/>
                  </a:cubicBezTo>
                  <a:lnTo>
                    <a:pt x="733" y="5917"/>
                  </a:lnTo>
                  <a:cubicBezTo>
                    <a:pt x="764" y="5917"/>
                    <a:pt x="793" y="5937"/>
                    <a:pt x="799" y="5966"/>
                  </a:cubicBezTo>
                  <a:cubicBezTo>
                    <a:pt x="884" y="6261"/>
                    <a:pt x="1000" y="6544"/>
                    <a:pt x="1146" y="6812"/>
                  </a:cubicBezTo>
                  <a:cubicBezTo>
                    <a:pt x="1159" y="6837"/>
                    <a:pt x="1154" y="6875"/>
                    <a:pt x="1134" y="6893"/>
                  </a:cubicBezTo>
                  <a:lnTo>
                    <a:pt x="967" y="7065"/>
                  </a:lnTo>
                  <a:cubicBezTo>
                    <a:pt x="777" y="7257"/>
                    <a:pt x="777" y="7567"/>
                    <a:pt x="967" y="7759"/>
                  </a:cubicBezTo>
                  <a:lnTo>
                    <a:pt x="1860" y="8661"/>
                  </a:lnTo>
                  <a:cubicBezTo>
                    <a:pt x="1955" y="8757"/>
                    <a:pt x="2079" y="8805"/>
                    <a:pt x="2204" y="8805"/>
                  </a:cubicBezTo>
                  <a:cubicBezTo>
                    <a:pt x="2328" y="8805"/>
                    <a:pt x="2453" y="8757"/>
                    <a:pt x="2548" y="8661"/>
                  </a:cubicBezTo>
                  <a:lnTo>
                    <a:pt x="2715" y="8489"/>
                  </a:lnTo>
                  <a:cubicBezTo>
                    <a:pt x="2729" y="8476"/>
                    <a:pt x="2746" y="8469"/>
                    <a:pt x="2763" y="8469"/>
                  </a:cubicBezTo>
                  <a:cubicBezTo>
                    <a:pt x="2775" y="8469"/>
                    <a:pt x="2786" y="8472"/>
                    <a:pt x="2795" y="8478"/>
                  </a:cubicBezTo>
                  <a:cubicBezTo>
                    <a:pt x="3061" y="8627"/>
                    <a:pt x="3342" y="8743"/>
                    <a:pt x="3633" y="8831"/>
                  </a:cubicBezTo>
                  <a:cubicBezTo>
                    <a:pt x="3664" y="8839"/>
                    <a:pt x="3682" y="8866"/>
                    <a:pt x="3682" y="8898"/>
                  </a:cubicBezTo>
                  <a:lnTo>
                    <a:pt x="3682" y="9136"/>
                  </a:lnTo>
                  <a:cubicBezTo>
                    <a:pt x="3682" y="9409"/>
                    <a:pt x="3901" y="9628"/>
                    <a:pt x="4169" y="9628"/>
                  </a:cubicBezTo>
                  <a:lnTo>
                    <a:pt x="5430" y="9628"/>
                  </a:lnTo>
                  <a:cubicBezTo>
                    <a:pt x="5698" y="9628"/>
                    <a:pt x="5914" y="9409"/>
                    <a:pt x="5914" y="9136"/>
                  </a:cubicBezTo>
                  <a:lnTo>
                    <a:pt x="5914" y="8898"/>
                  </a:lnTo>
                  <a:cubicBezTo>
                    <a:pt x="5914" y="8866"/>
                    <a:pt x="5935" y="8839"/>
                    <a:pt x="5966" y="8831"/>
                  </a:cubicBezTo>
                  <a:cubicBezTo>
                    <a:pt x="6256" y="8743"/>
                    <a:pt x="6537" y="8627"/>
                    <a:pt x="6803" y="8478"/>
                  </a:cubicBezTo>
                  <a:cubicBezTo>
                    <a:pt x="6812" y="8473"/>
                    <a:pt x="6822" y="8471"/>
                    <a:pt x="6832" y="8471"/>
                  </a:cubicBezTo>
                  <a:cubicBezTo>
                    <a:pt x="6850" y="8471"/>
                    <a:pt x="6869" y="8478"/>
                    <a:pt x="6883" y="8489"/>
                  </a:cubicBezTo>
                  <a:lnTo>
                    <a:pt x="7051" y="8661"/>
                  </a:lnTo>
                  <a:cubicBezTo>
                    <a:pt x="7146" y="8757"/>
                    <a:pt x="7270" y="8805"/>
                    <a:pt x="7395" y="8805"/>
                  </a:cubicBezTo>
                  <a:cubicBezTo>
                    <a:pt x="7519" y="8805"/>
                    <a:pt x="7644" y="8757"/>
                    <a:pt x="7739" y="8661"/>
                  </a:cubicBezTo>
                  <a:lnTo>
                    <a:pt x="8632" y="7759"/>
                  </a:lnTo>
                  <a:cubicBezTo>
                    <a:pt x="8821" y="7567"/>
                    <a:pt x="8821" y="7257"/>
                    <a:pt x="8632" y="7065"/>
                  </a:cubicBezTo>
                  <a:lnTo>
                    <a:pt x="8464" y="6893"/>
                  </a:lnTo>
                  <a:cubicBezTo>
                    <a:pt x="8442" y="6870"/>
                    <a:pt x="8435" y="6837"/>
                    <a:pt x="8453" y="6812"/>
                  </a:cubicBezTo>
                  <a:cubicBezTo>
                    <a:pt x="8600" y="6549"/>
                    <a:pt x="8719" y="6263"/>
                    <a:pt x="8801" y="5971"/>
                  </a:cubicBezTo>
                  <a:cubicBezTo>
                    <a:pt x="8810" y="5939"/>
                    <a:pt x="8837" y="5919"/>
                    <a:pt x="8868" y="5919"/>
                  </a:cubicBezTo>
                  <a:lnTo>
                    <a:pt x="9141" y="5919"/>
                  </a:lnTo>
                  <a:cubicBezTo>
                    <a:pt x="9413" y="5919"/>
                    <a:pt x="9630" y="5703"/>
                    <a:pt x="9630" y="5432"/>
                  </a:cubicBezTo>
                  <a:lnTo>
                    <a:pt x="9630" y="4175"/>
                  </a:lnTo>
                  <a:cubicBezTo>
                    <a:pt x="9630" y="3905"/>
                    <a:pt x="9413" y="3687"/>
                    <a:pt x="9141" y="3687"/>
                  </a:cubicBezTo>
                  <a:lnTo>
                    <a:pt x="8868" y="3687"/>
                  </a:lnTo>
                  <a:cubicBezTo>
                    <a:pt x="8837" y="3687"/>
                    <a:pt x="8810" y="3669"/>
                    <a:pt x="8801" y="3637"/>
                  </a:cubicBezTo>
                  <a:cubicBezTo>
                    <a:pt x="8719" y="3347"/>
                    <a:pt x="8600" y="3061"/>
                    <a:pt x="8455" y="2796"/>
                  </a:cubicBezTo>
                  <a:cubicBezTo>
                    <a:pt x="8442" y="2771"/>
                    <a:pt x="8446" y="2738"/>
                    <a:pt x="8466" y="2715"/>
                  </a:cubicBezTo>
                  <a:lnTo>
                    <a:pt x="8634" y="2548"/>
                  </a:lnTo>
                  <a:cubicBezTo>
                    <a:pt x="8824" y="2358"/>
                    <a:pt x="8824" y="2050"/>
                    <a:pt x="8634" y="1860"/>
                  </a:cubicBezTo>
                  <a:lnTo>
                    <a:pt x="7741" y="963"/>
                  </a:lnTo>
                  <a:cubicBezTo>
                    <a:pt x="7646" y="868"/>
                    <a:pt x="7522" y="820"/>
                    <a:pt x="7398" y="820"/>
                  </a:cubicBezTo>
                  <a:cubicBezTo>
                    <a:pt x="7274" y="820"/>
                    <a:pt x="7150" y="868"/>
                    <a:pt x="7055" y="963"/>
                  </a:cubicBezTo>
                  <a:lnTo>
                    <a:pt x="6888" y="1130"/>
                  </a:lnTo>
                  <a:cubicBezTo>
                    <a:pt x="6874" y="1144"/>
                    <a:pt x="6857" y="1152"/>
                    <a:pt x="6839" y="1152"/>
                  </a:cubicBezTo>
                  <a:cubicBezTo>
                    <a:pt x="6827" y="1152"/>
                    <a:pt x="6816" y="1148"/>
                    <a:pt x="6805" y="1141"/>
                  </a:cubicBezTo>
                  <a:cubicBezTo>
                    <a:pt x="6542" y="996"/>
                    <a:pt x="6258" y="880"/>
                    <a:pt x="5968" y="793"/>
                  </a:cubicBezTo>
                  <a:cubicBezTo>
                    <a:pt x="5939" y="784"/>
                    <a:pt x="5919" y="757"/>
                    <a:pt x="5919" y="726"/>
                  </a:cubicBezTo>
                  <a:lnTo>
                    <a:pt x="5919" y="489"/>
                  </a:lnTo>
                  <a:cubicBezTo>
                    <a:pt x="5919" y="217"/>
                    <a:pt x="5700" y="0"/>
                    <a:pt x="5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7" name="Google Shape;2967;p48"/>
          <p:cNvGrpSpPr/>
          <p:nvPr/>
        </p:nvGrpSpPr>
        <p:grpSpPr>
          <a:xfrm>
            <a:off x="7646425" y="1942550"/>
            <a:ext cx="263825" cy="357250"/>
            <a:chOff x="7646425" y="1751175"/>
            <a:chExt cx="263825" cy="357250"/>
          </a:xfrm>
        </p:grpSpPr>
        <p:sp>
          <p:nvSpPr>
            <p:cNvPr id="2968" name="Google Shape;2968;p48"/>
            <p:cNvSpPr/>
            <p:nvPr/>
          </p:nvSpPr>
          <p:spPr>
            <a:xfrm>
              <a:off x="7646475" y="1876775"/>
              <a:ext cx="263775" cy="231650"/>
            </a:xfrm>
            <a:custGeom>
              <a:avLst/>
              <a:gdLst/>
              <a:ahLst/>
              <a:cxnLst/>
              <a:rect l="l" t="t" r="r" b="b"/>
              <a:pathLst>
                <a:path w="10551" h="9266" extrusionOk="0">
                  <a:moveTo>
                    <a:pt x="211" y="0"/>
                  </a:moveTo>
                  <a:cubicBezTo>
                    <a:pt x="97" y="0"/>
                    <a:pt x="1" y="94"/>
                    <a:pt x="1" y="208"/>
                  </a:cubicBezTo>
                  <a:lnTo>
                    <a:pt x="1" y="8636"/>
                  </a:lnTo>
                  <a:cubicBezTo>
                    <a:pt x="1" y="8982"/>
                    <a:pt x="284" y="9266"/>
                    <a:pt x="628" y="9266"/>
                  </a:cubicBezTo>
                  <a:lnTo>
                    <a:pt x="9923" y="9266"/>
                  </a:lnTo>
                  <a:cubicBezTo>
                    <a:pt x="10269" y="9266"/>
                    <a:pt x="10550" y="8982"/>
                    <a:pt x="10550" y="8636"/>
                  </a:cubicBezTo>
                  <a:lnTo>
                    <a:pt x="10550" y="5153"/>
                  </a:lnTo>
                  <a:cubicBezTo>
                    <a:pt x="10550" y="5037"/>
                    <a:pt x="10459" y="4945"/>
                    <a:pt x="10340" y="4945"/>
                  </a:cubicBezTo>
                  <a:cubicBezTo>
                    <a:pt x="10226" y="4945"/>
                    <a:pt x="10133" y="5039"/>
                    <a:pt x="10133" y="5153"/>
                  </a:cubicBezTo>
                  <a:lnTo>
                    <a:pt x="10133" y="8636"/>
                  </a:lnTo>
                  <a:cubicBezTo>
                    <a:pt x="10133" y="8752"/>
                    <a:pt x="10037" y="8846"/>
                    <a:pt x="9923" y="8846"/>
                  </a:cubicBezTo>
                  <a:lnTo>
                    <a:pt x="628" y="8846"/>
                  </a:lnTo>
                  <a:cubicBezTo>
                    <a:pt x="514" y="8846"/>
                    <a:pt x="421" y="8752"/>
                    <a:pt x="421" y="8636"/>
                  </a:cubicBezTo>
                  <a:lnTo>
                    <a:pt x="421" y="208"/>
                  </a:lnTo>
                  <a:cubicBezTo>
                    <a:pt x="421" y="94"/>
                    <a:pt x="325" y="0"/>
                    <a:pt x="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8"/>
            <p:cNvSpPr/>
            <p:nvPr/>
          </p:nvSpPr>
          <p:spPr>
            <a:xfrm>
              <a:off x="7646425" y="1751175"/>
              <a:ext cx="263825" cy="235225"/>
            </a:xfrm>
            <a:custGeom>
              <a:avLst/>
              <a:gdLst/>
              <a:ahLst/>
              <a:cxnLst/>
              <a:rect l="l" t="t" r="r" b="b"/>
              <a:pathLst>
                <a:path w="10553" h="9409" extrusionOk="0">
                  <a:moveTo>
                    <a:pt x="8320" y="708"/>
                  </a:moveTo>
                  <a:lnTo>
                    <a:pt x="9847" y="2229"/>
                  </a:lnTo>
                  <a:lnTo>
                    <a:pt x="8529" y="2229"/>
                  </a:lnTo>
                  <a:cubicBezTo>
                    <a:pt x="8416" y="2229"/>
                    <a:pt x="8320" y="2137"/>
                    <a:pt x="8320" y="2021"/>
                  </a:cubicBezTo>
                  <a:lnTo>
                    <a:pt x="8320" y="708"/>
                  </a:lnTo>
                  <a:close/>
                  <a:moveTo>
                    <a:pt x="222" y="1"/>
                  </a:moveTo>
                  <a:cubicBezTo>
                    <a:pt x="101" y="1"/>
                    <a:pt x="1" y="97"/>
                    <a:pt x="1" y="220"/>
                  </a:cubicBezTo>
                  <a:lnTo>
                    <a:pt x="1" y="4325"/>
                  </a:lnTo>
                  <a:cubicBezTo>
                    <a:pt x="1" y="4348"/>
                    <a:pt x="10" y="4368"/>
                    <a:pt x="25" y="4381"/>
                  </a:cubicBezTo>
                  <a:cubicBezTo>
                    <a:pt x="88" y="4441"/>
                    <a:pt x="153" y="4465"/>
                    <a:pt x="213" y="4465"/>
                  </a:cubicBezTo>
                  <a:cubicBezTo>
                    <a:pt x="328" y="4465"/>
                    <a:pt x="420" y="4372"/>
                    <a:pt x="420" y="4256"/>
                  </a:cubicBezTo>
                  <a:lnTo>
                    <a:pt x="420" y="628"/>
                  </a:lnTo>
                  <a:cubicBezTo>
                    <a:pt x="420" y="514"/>
                    <a:pt x="514" y="418"/>
                    <a:pt x="628" y="418"/>
                  </a:cubicBezTo>
                  <a:lnTo>
                    <a:pt x="7900" y="418"/>
                  </a:lnTo>
                  <a:lnTo>
                    <a:pt x="7900" y="2024"/>
                  </a:lnTo>
                  <a:cubicBezTo>
                    <a:pt x="7900" y="2370"/>
                    <a:pt x="8181" y="2651"/>
                    <a:pt x="8527" y="2651"/>
                  </a:cubicBezTo>
                  <a:lnTo>
                    <a:pt x="10132" y="2651"/>
                  </a:lnTo>
                  <a:lnTo>
                    <a:pt x="10132" y="9192"/>
                  </a:lnTo>
                  <a:cubicBezTo>
                    <a:pt x="10132" y="9300"/>
                    <a:pt x="10211" y="9396"/>
                    <a:pt x="10315" y="9407"/>
                  </a:cubicBezTo>
                  <a:cubicBezTo>
                    <a:pt x="10326" y="9408"/>
                    <a:pt x="10336" y="9409"/>
                    <a:pt x="10345" y="9409"/>
                  </a:cubicBezTo>
                  <a:cubicBezTo>
                    <a:pt x="10461" y="9409"/>
                    <a:pt x="10550" y="9315"/>
                    <a:pt x="10550" y="9201"/>
                  </a:cubicBezTo>
                  <a:lnTo>
                    <a:pt x="10550" y="2501"/>
                  </a:lnTo>
                  <a:cubicBezTo>
                    <a:pt x="10552" y="2405"/>
                    <a:pt x="10516" y="2316"/>
                    <a:pt x="10449" y="2251"/>
                  </a:cubicBezTo>
                  <a:lnTo>
                    <a:pt x="8286" y="101"/>
                  </a:lnTo>
                  <a:cubicBezTo>
                    <a:pt x="8219" y="36"/>
                    <a:pt x="8134" y="1"/>
                    <a:pt x="8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8"/>
            <p:cNvSpPr/>
            <p:nvPr/>
          </p:nvSpPr>
          <p:spPr>
            <a:xfrm>
              <a:off x="7674400" y="1827825"/>
              <a:ext cx="207275" cy="10500"/>
            </a:xfrm>
            <a:custGeom>
              <a:avLst/>
              <a:gdLst/>
              <a:ahLst/>
              <a:cxnLst/>
              <a:rect l="l" t="t" r="r" b="b"/>
              <a:pathLst>
                <a:path w="8291" h="420" extrusionOk="0">
                  <a:moveTo>
                    <a:pt x="210" y="0"/>
                  </a:moveTo>
                  <a:cubicBezTo>
                    <a:pt x="96" y="0"/>
                    <a:pt x="0" y="96"/>
                    <a:pt x="0" y="210"/>
                  </a:cubicBezTo>
                  <a:cubicBezTo>
                    <a:pt x="0" y="324"/>
                    <a:pt x="96" y="420"/>
                    <a:pt x="210" y="420"/>
                  </a:cubicBezTo>
                  <a:lnTo>
                    <a:pt x="8080" y="420"/>
                  </a:lnTo>
                  <a:cubicBezTo>
                    <a:pt x="8194" y="420"/>
                    <a:pt x="8290" y="324"/>
                    <a:pt x="8290" y="210"/>
                  </a:cubicBezTo>
                  <a:cubicBezTo>
                    <a:pt x="8290" y="96"/>
                    <a:pt x="8194" y="0"/>
                    <a:pt x="8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8"/>
            <p:cNvSpPr/>
            <p:nvPr/>
          </p:nvSpPr>
          <p:spPr>
            <a:xfrm>
              <a:off x="7674400" y="1848750"/>
              <a:ext cx="207600" cy="10525"/>
            </a:xfrm>
            <a:custGeom>
              <a:avLst/>
              <a:gdLst/>
              <a:ahLst/>
              <a:cxnLst/>
              <a:rect l="l" t="t" r="r" b="b"/>
              <a:pathLst>
                <a:path w="8304" h="421" extrusionOk="0">
                  <a:moveTo>
                    <a:pt x="210" y="0"/>
                  </a:moveTo>
                  <a:cubicBezTo>
                    <a:pt x="96" y="0"/>
                    <a:pt x="0" y="96"/>
                    <a:pt x="0" y="210"/>
                  </a:cubicBezTo>
                  <a:cubicBezTo>
                    <a:pt x="0" y="326"/>
                    <a:pt x="96" y="420"/>
                    <a:pt x="210" y="420"/>
                  </a:cubicBezTo>
                  <a:lnTo>
                    <a:pt x="8094" y="420"/>
                  </a:lnTo>
                  <a:cubicBezTo>
                    <a:pt x="8210" y="420"/>
                    <a:pt x="8303" y="324"/>
                    <a:pt x="8303" y="210"/>
                  </a:cubicBezTo>
                  <a:cubicBezTo>
                    <a:pt x="8303" y="96"/>
                    <a:pt x="8210" y="0"/>
                    <a:pt x="80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8"/>
            <p:cNvSpPr/>
            <p:nvPr/>
          </p:nvSpPr>
          <p:spPr>
            <a:xfrm>
              <a:off x="7674400" y="1869675"/>
              <a:ext cx="207600" cy="10525"/>
            </a:xfrm>
            <a:custGeom>
              <a:avLst/>
              <a:gdLst/>
              <a:ahLst/>
              <a:cxnLst/>
              <a:rect l="l" t="t" r="r" b="b"/>
              <a:pathLst>
                <a:path w="8304" h="421" extrusionOk="0">
                  <a:moveTo>
                    <a:pt x="210" y="1"/>
                  </a:moveTo>
                  <a:cubicBezTo>
                    <a:pt x="96" y="1"/>
                    <a:pt x="0" y="97"/>
                    <a:pt x="0" y="210"/>
                  </a:cubicBezTo>
                  <a:cubicBezTo>
                    <a:pt x="0" y="327"/>
                    <a:pt x="96" y="420"/>
                    <a:pt x="210" y="420"/>
                  </a:cubicBezTo>
                  <a:lnTo>
                    <a:pt x="8094" y="420"/>
                  </a:lnTo>
                  <a:cubicBezTo>
                    <a:pt x="8210" y="420"/>
                    <a:pt x="8303" y="324"/>
                    <a:pt x="8303" y="210"/>
                  </a:cubicBezTo>
                  <a:cubicBezTo>
                    <a:pt x="8303" y="97"/>
                    <a:pt x="8210" y="1"/>
                    <a:pt x="8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8"/>
            <p:cNvSpPr/>
            <p:nvPr/>
          </p:nvSpPr>
          <p:spPr>
            <a:xfrm>
              <a:off x="7820075" y="1946425"/>
              <a:ext cx="61875" cy="10525"/>
            </a:xfrm>
            <a:custGeom>
              <a:avLst/>
              <a:gdLst/>
              <a:ahLst/>
              <a:cxnLst/>
              <a:rect l="l" t="t" r="r" b="b"/>
              <a:pathLst>
                <a:path w="2475" h="421" extrusionOk="0">
                  <a:moveTo>
                    <a:pt x="210" y="0"/>
                  </a:moveTo>
                  <a:cubicBezTo>
                    <a:pt x="96" y="0"/>
                    <a:pt x="0" y="97"/>
                    <a:pt x="0" y="210"/>
                  </a:cubicBezTo>
                  <a:cubicBezTo>
                    <a:pt x="0" y="326"/>
                    <a:pt x="96" y="420"/>
                    <a:pt x="210" y="420"/>
                  </a:cubicBezTo>
                  <a:lnTo>
                    <a:pt x="2264" y="420"/>
                  </a:lnTo>
                  <a:cubicBezTo>
                    <a:pt x="2378" y="420"/>
                    <a:pt x="2474" y="324"/>
                    <a:pt x="2474" y="210"/>
                  </a:cubicBezTo>
                  <a:cubicBezTo>
                    <a:pt x="2474" y="97"/>
                    <a:pt x="2378" y="0"/>
                    <a:pt x="2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8"/>
            <p:cNvSpPr/>
            <p:nvPr/>
          </p:nvSpPr>
          <p:spPr>
            <a:xfrm>
              <a:off x="7820075" y="1967350"/>
              <a:ext cx="62150" cy="10525"/>
            </a:xfrm>
            <a:custGeom>
              <a:avLst/>
              <a:gdLst/>
              <a:ahLst/>
              <a:cxnLst/>
              <a:rect l="l" t="t" r="r" b="b"/>
              <a:pathLst>
                <a:path w="2486" h="421" extrusionOk="0">
                  <a:moveTo>
                    <a:pt x="210" y="1"/>
                  </a:moveTo>
                  <a:cubicBezTo>
                    <a:pt x="96" y="1"/>
                    <a:pt x="0" y="97"/>
                    <a:pt x="0" y="211"/>
                  </a:cubicBezTo>
                  <a:cubicBezTo>
                    <a:pt x="0" y="324"/>
                    <a:pt x="96" y="420"/>
                    <a:pt x="210" y="420"/>
                  </a:cubicBezTo>
                  <a:lnTo>
                    <a:pt x="2275" y="420"/>
                  </a:lnTo>
                  <a:cubicBezTo>
                    <a:pt x="2389" y="420"/>
                    <a:pt x="2485" y="324"/>
                    <a:pt x="2485" y="211"/>
                  </a:cubicBezTo>
                  <a:cubicBezTo>
                    <a:pt x="2485" y="97"/>
                    <a:pt x="2392" y="1"/>
                    <a:pt x="2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8"/>
            <p:cNvSpPr/>
            <p:nvPr/>
          </p:nvSpPr>
          <p:spPr>
            <a:xfrm>
              <a:off x="7820075" y="1988275"/>
              <a:ext cx="62150" cy="10525"/>
            </a:xfrm>
            <a:custGeom>
              <a:avLst/>
              <a:gdLst/>
              <a:ahLst/>
              <a:cxnLst/>
              <a:rect l="l" t="t" r="r" b="b"/>
              <a:pathLst>
                <a:path w="2486" h="421" extrusionOk="0">
                  <a:moveTo>
                    <a:pt x="210" y="1"/>
                  </a:moveTo>
                  <a:cubicBezTo>
                    <a:pt x="96" y="1"/>
                    <a:pt x="0" y="97"/>
                    <a:pt x="0" y="211"/>
                  </a:cubicBezTo>
                  <a:cubicBezTo>
                    <a:pt x="0" y="325"/>
                    <a:pt x="96" y="421"/>
                    <a:pt x="210" y="421"/>
                  </a:cubicBezTo>
                  <a:lnTo>
                    <a:pt x="2275" y="421"/>
                  </a:lnTo>
                  <a:cubicBezTo>
                    <a:pt x="2389" y="421"/>
                    <a:pt x="2485" y="325"/>
                    <a:pt x="2485" y="211"/>
                  </a:cubicBezTo>
                  <a:cubicBezTo>
                    <a:pt x="2485" y="97"/>
                    <a:pt x="2392" y="1"/>
                    <a:pt x="2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8"/>
            <p:cNvSpPr/>
            <p:nvPr/>
          </p:nvSpPr>
          <p:spPr>
            <a:xfrm>
              <a:off x="7674400" y="1946425"/>
              <a:ext cx="61850" cy="10525"/>
            </a:xfrm>
            <a:custGeom>
              <a:avLst/>
              <a:gdLst/>
              <a:ahLst/>
              <a:cxnLst/>
              <a:rect l="l" t="t" r="r" b="b"/>
              <a:pathLst>
                <a:path w="2474" h="421" extrusionOk="0">
                  <a:moveTo>
                    <a:pt x="210" y="0"/>
                  </a:moveTo>
                  <a:cubicBezTo>
                    <a:pt x="96" y="0"/>
                    <a:pt x="0" y="97"/>
                    <a:pt x="0" y="210"/>
                  </a:cubicBezTo>
                  <a:cubicBezTo>
                    <a:pt x="0" y="326"/>
                    <a:pt x="96" y="420"/>
                    <a:pt x="210" y="420"/>
                  </a:cubicBezTo>
                  <a:lnTo>
                    <a:pt x="2264" y="420"/>
                  </a:lnTo>
                  <a:cubicBezTo>
                    <a:pt x="2378" y="420"/>
                    <a:pt x="2474" y="324"/>
                    <a:pt x="2474" y="210"/>
                  </a:cubicBezTo>
                  <a:cubicBezTo>
                    <a:pt x="2474" y="97"/>
                    <a:pt x="2378" y="0"/>
                    <a:pt x="2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8"/>
            <p:cNvSpPr/>
            <p:nvPr/>
          </p:nvSpPr>
          <p:spPr>
            <a:xfrm>
              <a:off x="7674400" y="1967350"/>
              <a:ext cx="62150" cy="10525"/>
            </a:xfrm>
            <a:custGeom>
              <a:avLst/>
              <a:gdLst/>
              <a:ahLst/>
              <a:cxnLst/>
              <a:rect l="l" t="t" r="r" b="b"/>
              <a:pathLst>
                <a:path w="2486" h="421" extrusionOk="0">
                  <a:moveTo>
                    <a:pt x="210" y="1"/>
                  </a:moveTo>
                  <a:cubicBezTo>
                    <a:pt x="96" y="1"/>
                    <a:pt x="0" y="97"/>
                    <a:pt x="0" y="211"/>
                  </a:cubicBezTo>
                  <a:cubicBezTo>
                    <a:pt x="0" y="329"/>
                    <a:pt x="96" y="420"/>
                    <a:pt x="210" y="420"/>
                  </a:cubicBezTo>
                  <a:lnTo>
                    <a:pt x="2275" y="420"/>
                  </a:lnTo>
                  <a:cubicBezTo>
                    <a:pt x="2389" y="420"/>
                    <a:pt x="2485" y="324"/>
                    <a:pt x="2485" y="211"/>
                  </a:cubicBezTo>
                  <a:cubicBezTo>
                    <a:pt x="2485" y="97"/>
                    <a:pt x="2389" y="1"/>
                    <a:pt x="2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8"/>
            <p:cNvSpPr/>
            <p:nvPr/>
          </p:nvSpPr>
          <p:spPr>
            <a:xfrm>
              <a:off x="7674400" y="1988275"/>
              <a:ext cx="62150" cy="10525"/>
            </a:xfrm>
            <a:custGeom>
              <a:avLst/>
              <a:gdLst/>
              <a:ahLst/>
              <a:cxnLst/>
              <a:rect l="l" t="t" r="r" b="b"/>
              <a:pathLst>
                <a:path w="2486" h="421" extrusionOk="0">
                  <a:moveTo>
                    <a:pt x="210" y="1"/>
                  </a:moveTo>
                  <a:cubicBezTo>
                    <a:pt x="96" y="1"/>
                    <a:pt x="0" y="97"/>
                    <a:pt x="0" y="211"/>
                  </a:cubicBezTo>
                  <a:cubicBezTo>
                    <a:pt x="0" y="329"/>
                    <a:pt x="96" y="421"/>
                    <a:pt x="210" y="421"/>
                  </a:cubicBezTo>
                  <a:lnTo>
                    <a:pt x="2275" y="421"/>
                  </a:lnTo>
                  <a:cubicBezTo>
                    <a:pt x="2389" y="421"/>
                    <a:pt x="2485" y="325"/>
                    <a:pt x="2485" y="211"/>
                  </a:cubicBezTo>
                  <a:cubicBezTo>
                    <a:pt x="2485" y="97"/>
                    <a:pt x="2389" y="1"/>
                    <a:pt x="2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8"/>
            <p:cNvSpPr/>
            <p:nvPr/>
          </p:nvSpPr>
          <p:spPr>
            <a:xfrm>
              <a:off x="7674400" y="2009225"/>
              <a:ext cx="207925" cy="10500"/>
            </a:xfrm>
            <a:custGeom>
              <a:avLst/>
              <a:gdLst/>
              <a:ahLst/>
              <a:cxnLst/>
              <a:rect l="l" t="t" r="r" b="b"/>
              <a:pathLst>
                <a:path w="8317" h="420" extrusionOk="0">
                  <a:moveTo>
                    <a:pt x="210" y="0"/>
                  </a:moveTo>
                  <a:cubicBezTo>
                    <a:pt x="96" y="0"/>
                    <a:pt x="0" y="96"/>
                    <a:pt x="0" y="210"/>
                  </a:cubicBezTo>
                  <a:cubicBezTo>
                    <a:pt x="0" y="328"/>
                    <a:pt x="96" y="420"/>
                    <a:pt x="210" y="420"/>
                  </a:cubicBezTo>
                  <a:lnTo>
                    <a:pt x="8107" y="420"/>
                  </a:lnTo>
                  <a:cubicBezTo>
                    <a:pt x="8223" y="420"/>
                    <a:pt x="8317" y="324"/>
                    <a:pt x="8317" y="210"/>
                  </a:cubicBezTo>
                  <a:cubicBezTo>
                    <a:pt x="8317" y="96"/>
                    <a:pt x="8223" y="0"/>
                    <a:pt x="81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8"/>
            <p:cNvSpPr/>
            <p:nvPr/>
          </p:nvSpPr>
          <p:spPr>
            <a:xfrm>
              <a:off x="7746950" y="1946425"/>
              <a:ext cx="62550" cy="10525"/>
            </a:xfrm>
            <a:custGeom>
              <a:avLst/>
              <a:gdLst/>
              <a:ahLst/>
              <a:cxnLst/>
              <a:rect l="l" t="t" r="r" b="b"/>
              <a:pathLst>
                <a:path w="2502" h="421" extrusionOk="0">
                  <a:moveTo>
                    <a:pt x="211" y="0"/>
                  </a:moveTo>
                  <a:cubicBezTo>
                    <a:pt x="97" y="0"/>
                    <a:pt x="1" y="97"/>
                    <a:pt x="1" y="210"/>
                  </a:cubicBezTo>
                  <a:cubicBezTo>
                    <a:pt x="1" y="326"/>
                    <a:pt x="97" y="420"/>
                    <a:pt x="211" y="420"/>
                  </a:cubicBezTo>
                  <a:lnTo>
                    <a:pt x="2294" y="420"/>
                  </a:lnTo>
                  <a:cubicBezTo>
                    <a:pt x="2407" y="420"/>
                    <a:pt x="2501" y="324"/>
                    <a:pt x="2501" y="210"/>
                  </a:cubicBezTo>
                  <a:cubicBezTo>
                    <a:pt x="2501" y="97"/>
                    <a:pt x="2407" y="0"/>
                    <a:pt x="2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8"/>
            <p:cNvSpPr/>
            <p:nvPr/>
          </p:nvSpPr>
          <p:spPr>
            <a:xfrm>
              <a:off x="7746950" y="1967350"/>
              <a:ext cx="62825" cy="10525"/>
            </a:xfrm>
            <a:custGeom>
              <a:avLst/>
              <a:gdLst/>
              <a:ahLst/>
              <a:cxnLst/>
              <a:rect l="l" t="t" r="r" b="b"/>
              <a:pathLst>
                <a:path w="2513" h="421" extrusionOk="0">
                  <a:moveTo>
                    <a:pt x="211" y="1"/>
                  </a:moveTo>
                  <a:cubicBezTo>
                    <a:pt x="97" y="1"/>
                    <a:pt x="1" y="97"/>
                    <a:pt x="1" y="211"/>
                  </a:cubicBezTo>
                  <a:cubicBezTo>
                    <a:pt x="1" y="324"/>
                    <a:pt x="97" y="420"/>
                    <a:pt x="211" y="420"/>
                  </a:cubicBezTo>
                  <a:lnTo>
                    <a:pt x="2303" y="420"/>
                  </a:lnTo>
                  <a:cubicBezTo>
                    <a:pt x="2419" y="420"/>
                    <a:pt x="2512" y="324"/>
                    <a:pt x="2512" y="211"/>
                  </a:cubicBezTo>
                  <a:cubicBezTo>
                    <a:pt x="2512" y="97"/>
                    <a:pt x="2421" y="1"/>
                    <a:pt x="23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8"/>
            <p:cNvSpPr/>
            <p:nvPr/>
          </p:nvSpPr>
          <p:spPr>
            <a:xfrm>
              <a:off x="7746950" y="1988275"/>
              <a:ext cx="62825" cy="10525"/>
            </a:xfrm>
            <a:custGeom>
              <a:avLst/>
              <a:gdLst/>
              <a:ahLst/>
              <a:cxnLst/>
              <a:rect l="l" t="t" r="r" b="b"/>
              <a:pathLst>
                <a:path w="2513" h="421" extrusionOk="0">
                  <a:moveTo>
                    <a:pt x="211" y="1"/>
                  </a:moveTo>
                  <a:cubicBezTo>
                    <a:pt x="97" y="1"/>
                    <a:pt x="1" y="97"/>
                    <a:pt x="1" y="211"/>
                  </a:cubicBezTo>
                  <a:cubicBezTo>
                    <a:pt x="1" y="325"/>
                    <a:pt x="97" y="421"/>
                    <a:pt x="211" y="421"/>
                  </a:cubicBezTo>
                  <a:lnTo>
                    <a:pt x="2303" y="421"/>
                  </a:lnTo>
                  <a:cubicBezTo>
                    <a:pt x="2419" y="421"/>
                    <a:pt x="2512" y="325"/>
                    <a:pt x="2512" y="211"/>
                  </a:cubicBezTo>
                  <a:cubicBezTo>
                    <a:pt x="2512" y="97"/>
                    <a:pt x="2421" y="1"/>
                    <a:pt x="23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8"/>
            <p:cNvSpPr/>
            <p:nvPr/>
          </p:nvSpPr>
          <p:spPr>
            <a:xfrm>
              <a:off x="7674400" y="1890600"/>
              <a:ext cx="135375" cy="45400"/>
            </a:xfrm>
            <a:custGeom>
              <a:avLst/>
              <a:gdLst/>
              <a:ahLst/>
              <a:cxnLst/>
              <a:rect l="l" t="t" r="r" b="b"/>
              <a:pathLst>
                <a:path w="5415" h="1816" extrusionOk="0">
                  <a:moveTo>
                    <a:pt x="210" y="1"/>
                  </a:moveTo>
                  <a:cubicBezTo>
                    <a:pt x="96" y="1"/>
                    <a:pt x="0" y="97"/>
                    <a:pt x="0" y="211"/>
                  </a:cubicBezTo>
                  <a:lnTo>
                    <a:pt x="0" y="1606"/>
                  </a:lnTo>
                  <a:cubicBezTo>
                    <a:pt x="0" y="1720"/>
                    <a:pt x="96" y="1816"/>
                    <a:pt x="210" y="1816"/>
                  </a:cubicBezTo>
                  <a:lnTo>
                    <a:pt x="3405" y="1816"/>
                  </a:lnTo>
                  <a:cubicBezTo>
                    <a:pt x="3521" y="1816"/>
                    <a:pt x="3615" y="1720"/>
                    <a:pt x="3615" y="1606"/>
                  </a:cubicBezTo>
                  <a:cubicBezTo>
                    <a:pt x="3615" y="1492"/>
                    <a:pt x="3521" y="1396"/>
                    <a:pt x="3405" y="1396"/>
                  </a:cubicBezTo>
                  <a:lnTo>
                    <a:pt x="420" y="1396"/>
                  </a:lnTo>
                  <a:lnTo>
                    <a:pt x="420" y="421"/>
                  </a:lnTo>
                  <a:lnTo>
                    <a:pt x="4997" y="421"/>
                  </a:lnTo>
                  <a:lnTo>
                    <a:pt x="4997" y="1396"/>
                  </a:lnTo>
                  <a:lnTo>
                    <a:pt x="4383" y="1396"/>
                  </a:lnTo>
                  <a:cubicBezTo>
                    <a:pt x="4267" y="1396"/>
                    <a:pt x="4173" y="1492"/>
                    <a:pt x="4173" y="1606"/>
                  </a:cubicBezTo>
                  <a:cubicBezTo>
                    <a:pt x="4173" y="1720"/>
                    <a:pt x="4267" y="1816"/>
                    <a:pt x="4383" y="1816"/>
                  </a:cubicBezTo>
                  <a:lnTo>
                    <a:pt x="5205" y="1816"/>
                  </a:lnTo>
                  <a:cubicBezTo>
                    <a:pt x="5321" y="1816"/>
                    <a:pt x="5414" y="1720"/>
                    <a:pt x="5414" y="1606"/>
                  </a:cubicBezTo>
                  <a:lnTo>
                    <a:pt x="5414" y="211"/>
                  </a:lnTo>
                  <a:cubicBezTo>
                    <a:pt x="5414" y="97"/>
                    <a:pt x="5321" y="1"/>
                    <a:pt x="5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8"/>
            <p:cNvSpPr/>
            <p:nvPr/>
          </p:nvSpPr>
          <p:spPr>
            <a:xfrm>
              <a:off x="7820250" y="1890600"/>
              <a:ext cx="62075" cy="45400"/>
            </a:xfrm>
            <a:custGeom>
              <a:avLst/>
              <a:gdLst/>
              <a:ahLst/>
              <a:cxnLst/>
              <a:rect l="l" t="t" r="r" b="b"/>
              <a:pathLst>
                <a:path w="2483" h="1816" extrusionOk="0">
                  <a:moveTo>
                    <a:pt x="2065" y="421"/>
                  </a:moveTo>
                  <a:lnTo>
                    <a:pt x="2065" y="1396"/>
                  </a:lnTo>
                  <a:lnTo>
                    <a:pt x="418" y="1396"/>
                  </a:lnTo>
                  <a:lnTo>
                    <a:pt x="418" y="421"/>
                  </a:lnTo>
                  <a:close/>
                  <a:moveTo>
                    <a:pt x="208" y="1"/>
                  </a:moveTo>
                  <a:cubicBezTo>
                    <a:pt x="94" y="1"/>
                    <a:pt x="0" y="97"/>
                    <a:pt x="0" y="211"/>
                  </a:cubicBezTo>
                  <a:lnTo>
                    <a:pt x="0" y="1606"/>
                  </a:lnTo>
                  <a:cubicBezTo>
                    <a:pt x="0" y="1720"/>
                    <a:pt x="94" y="1816"/>
                    <a:pt x="208" y="1816"/>
                  </a:cubicBezTo>
                  <a:lnTo>
                    <a:pt x="2273" y="1816"/>
                  </a:lnTo>
                  <a:cubicBezTo>
                    <a:pt x="2389" y="1816"/>
                    <a:pt x="2483" y="1720"/>
                    <a:pt x="2483" y="1606"/>
                  </a:cubicBezTo>
                  <a:lnTo>
                    <a:pt x="2483" y="211"/>
                  </a:lnTo>
                  <a:cubicBezTo>
                    <a:pt x="2483" y="97"/>
                    <a:pt x="2389" y="1"/>
                    <a:pt x="2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8"/>
            <p:cNvSpPr/>
            <p:nvPr/>
          </p:nvSpPr>
          <p:spPr>
            <a:xfrm>
              <a:off x="7723950" y="1776175"/>
              <a:ext cx="109550" cy="31450"/>
            </a:xfrm>
            <a:custGeom>
              <a:avLst/>
              <a:gdLst/>
              <a:ahLst/>
              <a:cxnLst/>
              <a:rect l="l" t="t" r="r" b="b"/>
              <a:pathLst>
                <a:path w="4382" h="1258" extrusionOk="0">
                  <a:moveTo>
                    <a:pt x="208" y="1"/>
                  </a:moveTo>
                  <a:cubicBezTo>
                    <a:pt x="95" y="1"/>
                    <a:pt x="1" y="97"/>
                    <a:pt x="1" y="211"/>
                  </a:cubicBezTo>
                  <a:lnTo>
                    <a:pt x="1" y="1048"/>
                  </a:lnTo>
                  <a:cubicBezTo>
                    <a:pt x="1" y="1162"/>
                    <a:pt x="95" y="1258"/>
                    <a:pt x="208" y="1258"/>
                  </a:cubicBezTo>
                  <a:lnTo>
                    <a:pt x="2329" y="1258"/>
                  </a:lnTo>
                  <a:cubicBezTo>
                    <a:pt x="2437" y="1258"/>
                    <a:pt x="2535" y="1180"/>
                    <a:pt x="2546" y="1073"/>
                  </a:cubicBezTo>
                  <a:cubicBezTo>
                    <a:pt x="2562" y="945"/>
                    <a:pt x="2461" y="838"/>
                    <a:pt x="2338" y="838"/>
                  </a:cubicBezTo>
                  <a:lnTo>
                    <a:pt x="421" y="838"/>
                  </a:lnTo>
                  <a:lnTo>
                    <a:pt x="421" y="421"/>
                  </a:lnTo>
                  <a:lnTo>
                    <a:pt x="3966" y="421"/>
                  </a:lnTo>
                  <a:lnTo>
                    <a:pt x="3966" y="838"/>
                  </a:lnTo>
                  <a:lnTo>
                    <a:pt x="3321" y="838"/>
                  </a:lnTo>
                  <a:cubicBezTo>
                    <a:pt x="3216" y="838"/>
                    <a:pt x="3118" y="916"/>
                    <a:pt x="3106" y="1024"/>
                  </a:cubicBezTo>
                  <a:cubicBezTo>
                    <a:pt x="3089" y="1151"/>
                    <a:pt x="3189" y="1258"/>
                    <a:pt x="3312" y="1258"/>
                  </a:cubicBezTo>
                  <a:lnTo>
                    <a:pt x="4171" y="1258"/>
                  </a:lnTo>
                  <a:cubicBezTo>
                    <a:pt x="4287" y="1258"/>
                    <a:pt x="4381" y="1162"/>
                    <a:pt x="4381" y="1048"/>
                  </a:cubicBezTo>
                  <a:lnTo>
                    <a:pt x="4381" y="211"/>
                  </a:lnTo>
                  <a:cubicBezTo>
                    <a:pt x="4381" y="97"/>
                    <a:pt x="4287" y="1"/>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8"/>
            <p:cNvSpPr/>
            <p:nvPr/>
          </p:nvSpPr>
          <p:spPr>
            <a:xfrm>
              <a:off x="7843225" y="2064375"/>
              <a:ext cx="38450" cy="10450"/>
            </a:xfrm>
            <a:custGeom>
              <a:avLst/>
              <a:gdLst/>
              <a:ahLst/>
              <a:cxnLst/>
              <a:rect l="l" t="t" r="r" b="b"/>
              <a:pathLst>
                <a:path w="1538" h="418" extrusionOk="0">
                  <a:moveTo>
                    <a:pt x="211" y="0"/>
                  </a:moveTo>
                  <a:cubicBezTo>
                    <a:pt x="97" y="0"/>
                    <a:pt x="1" y="94"/>
                    <a:pt x="1" y="210"/>
                  </a:cubicBezTo>
                  <a:cubicBezTo>
                    <a:pt x="1" y="324"/>
                    <a:pt x="97" y="418"/>
                    <a:pt x="211" y="418"/>
                  </a:cubicBezTo>
                  <a:lnTo>
                    <a:pt x="1327" y="418"/>
                  </a:lnTo>
                  <a:cubicBezTo>
                    <a:pt x="1441" y="418"/>
                    <a:pt x="1537" y="324"/>
                    <a:pt x="1537" y="210"/>
                  </a:cubicBezTo>
                  <a:cubicBezTo>
                    <a:pt x="1537" y="94"/>
                    <a:pt x="1445" y="0"/>
                    <a:pt x="1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8"/>
            <p:cNvSpPr/>
            <p:nvPr/>
          </p:nvSpPr>
          <p:spPr>
            <a:xfrm>
              <a:off x="7822300" y="2043425"/>
              <a:ext cx="59375" cy="10475"/>
            </a:xfrm>
            <a:custGeom>
              <a:avLst/>
              <a:gdLst/>
              <a:ahLst/>
              <a:cxnLst/>
              <a:rect l="l" t="t" r="r" b="b"/>
              <a:pathLst>
                <a:path w="2375" h="419" extrusionOk="0">
                  <a:moveTo>
                    <a:pt x="211" y="1"/>
                  </a:moveTo>
                  <a:cubicBezTo>
                    <a:pt x="97" y="1"/>
                    <a:pt x="1" y="95"/>
                    <a:pt x="1" y="211"/>
                  </a:cubicBezTo>
                  <a:cubicBezTo>
                    <a:pt x="1" y="325"/>
                    <a:pt x="97" y="418"/>
                    <a:pt x="211" y="418"/>
                  </a:cubicBezTo>
                  <a:lnTo>
                    <a:pt x="2164" y="418"/>
                  </a:lnTo>
                  <a:cubicBezTo>
                    <a:pt x="2278" y="418"/>
                    <a:pt x="2374" y="325"/>
                    <a:pt x="2374" y="211"/>
                  </a:cubicBezTo>
                  <a:cubicBezTo>
                    <a:pt x="2374" y="95"/>
                    <a:pt x="2282" y="1"/>
                    <a:pt x="2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8"/>
            <p:cNvSpPr/>
            <p:nvPr/>
          </p:nvSpPr>
          <p:spPr>
            <a:xfrm>
              <a:off x="7674400" y="2032950"/>
              <a:ext cx="52375" cy="52375"/>
            </a:xfrm>
            <a:custGeom>
              <a:avLst/>
              <a:gdLst/>
              <a:ahLst/>
              <a:cxnLst/>
              <a:rect l="l" t="t" r="r" b="b"/>
              <a:pathLst>
                <a:path w="2095" h="2095" extrusionOk="0">
                  <a:moveTo>
                    <a:pt x="1047" y="420"/>
                  </a:moveTo>
                  <a:cubicBezTo>
                    <a:pt x="1393" y="420"/>
                    <a:pt x="1675" y="701"/>
                    <a:pt x="1675" y="1047"/>
                  </a:cubicBezTo>
                  <a:cubicBezTo>
                    <a:pt x="1675" y="1393"/>
                    <a:pt x="1393" y="1675"/>
                    <a:pt x="1047" y="1675"/>
                  </a:cubicBezTo>
                  <a:cubicBezTo>
                    <a:pt x="701" y="1675"/>
                    <a:pt x="420" y="1393"/>
                    <a:pt x="420" y="1047"/>
                  </a:cubicBezTo>
                  <a:cubicBezTo>
                    <a:pt x="420" y="701"/>
                    <a:pt x="701" y="420"/>
                    <a:pt x="1047" y="420"/>
                  </a:cubicBezTo>
                  <a:close/>
                  <a:moveTo>
                    <a:pt x="1047" y="0"/>
                  </a:moveTo>
                  <a:cubicBezTo>
                    <a:pt x="469" y="0"/>
                    <a:pt x="0" y="469"/>
                    <a:pt x="0" y="1047"/>
                  </a:cubicBezTo>
                  <a:cubicBezTo>
                    <a:pt x="0" y="1625"/>
                    <a:pt x="469" y="2094"/>
                    <a:pt x="1047" y="2094"/>
                  </a:cubicBezTo>
                  <a:cubicBezTo>
                    <a:pt x="1626" y="2094"/>
                    <a:pt x="2094" y="1625"/>
                    <a:pt x="2094" y="1047"/>
                  </a:cubicBezTo>
                  <a:cubicBezTo>
                    <a:pt x="2094" y="469"/>
                    <a:pt x="1626" y="0"/>
                    <a:pt x="10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8"/>
            <p:cNvSpPr/>
            <p:nvPr/>
          </p:nvSpPr>
          <p:spPr>
            <a:xfrm>
              <a:off x="7736075" y="2037225"/>
              <a:ext cx="88200" cy="44475"/>
            </a:xfrm>
            <a:custGeom>
              <a:avLst/>
              <a:gdLst/>
              <a:ahLst/>
              <a:cxnLst/>
              <a:rect l="l" t="t" r="r" b="b"/>
              <a:pathLst>
                <a:path w="3528" h="1779" extrusionOk="0">
                  <a:moveTo>
                    <a:pt x="2407" y="648"/>
                  </a:moveTo>
                  <a:cubicBezTo>
                    <a:pt x="2465" y="648"/>
                    <a:pt x="2519" y="693"/>
                    <a:pt x="2519" y="693"/>
                  </a:cubicBezTo>
                  <a:cubicBezTo>
                    <a:pt x="2581" y="749"/>
                    <a:pt x="2581" y="843"/>
                    <a:pt x="2568" y="894"/>
                  </a:cubicBezTo>
                  <a:cubicBezTo>
                    <a:pt x="2566" y="899"/>
                    <a:pt x="2548" y="954"/>
                    <a:pt x="2474" y="1010"/>
                  </a:cubicBezTo>
                  <a:cubicBezTo>
                    <a:pt x="2434" y="1041"/>
                    <a:pt x="2387" y="1066"/>
                    <a:pt x="2333" y="1086"/>
                  </a:cubicBezTo>
                  <a:cubicBezTo>
                    <a:pt x="2271" y="968"/>
                    <a:pt x="2240" y="829"/>
                    <a:pt x="2284" y="740"/>
                  </a:cubicBezTo>
                  <a:cubicBezTo>
                    <a:pt x="2295" y="718"/>
                    <a:pt x="2327" y="664"/>
                    <a:pt x="2378" y="651"/>
                  </a:cubicBezTo>
                  <a:cubicBezTo>
                    <a:pt x="2387" y="648"/>
                    <a:pt x="2398" y="648"/>
                    <a:pt x="2407" y="648"/>
                  </a:cubicBezTo>
                  <a:close/>
                  <a:moveTo>
                    <a:pt x="1240" y="0"/>
                  </a:moveTo>
                  <a:cubicBezTo>
                    <a:pt x="1234" y="0"/>
                    <a:pt x="1229" y="1"/>
                    <a:pt x="1224" y="1"/>
                  </a:cubicBezTo>
                  <a:cubicBezTo>
                    <a:pt x="1126" y="5"/>
                    <a:pt x="1027" y="84"/>
                    <a:pt x="1025" y="218"/>
                  </a:cubicBezTo>
                  <a:lnTo>
                    <a:pt x="1025" y="271"/>
                  </a:lnTo>
                  <a:cubicBezTo>
                    <a:pt x="1027" y="352"/>
                    <a:pt x="1036" y="521"/>
                    <a:pt x="951" y="651"/>
                  </a:cubicBezTo>
                  <a:cubicBezTo>
                    <a:pt x="945" y="651"/>
                    <a:pt x="815" y="834"/>
                    <a:pt x="621" y="834"/>
                  </a:cubicBezTo>
                  <a:cubicBezTo>
                    <a:pt x="525" y="834"/>
                    <a:pt x="454" y="809"/>
                    <a:pt x="409" y="762"/>
                  </a:cubicBezTo>
                  <a:cubicBezTo>
                    <a:pt x="368" y="719"/>
                    <a:pt x="313" y="692"/>
                    <a:pt x="258" y="692"/>
                  </a:cubicBezTo>
                  <a:cubicBezTo>
                    <a:pt x="241" y="692"/>
                    <a:pt x="224" y="695"/>
                    <a:pt x="208" y="700"/>
                  </a:cubicBezTo>
                  <a:cubicBezTo>
                    <a:pt x="40" y="751"/>
                    <a:pt x="0" y="941"/>
                    <a:pt x="103" y="1050"/>
                  </a:cubicBezTo>
                  <a:cubicBezTo>
                    <a:pt x="190" y="1144"/>
                    <a:pt x="353" y="1256"/>
                    <a:pt x="621" y="1256"/>
                  </a:cubicBezTo>
                  <a:lnTo>
                    <a:pt x="623" y="1256"/>
                  </a:lnTo>
                  <a:cubicBezTo>
                    <a:pt x="849" y="1256"/>
                    <a:pt x="1034" y="1153"/>
                    <a:pt x="1159" y="1041"/>
                  </a:cubicBezTo>
                  <a:cubicBezTo>
                    <a:pt x="1208" y="1153"/>
                    <a:pt x="1280" y="1256"/>
                    <a:pt x="1376" y="1343"/>
                  </a:cubicBezTo>
                  <a:cubicBezTo>
                    <a:pt x="1556" y="1501"/>
                    <a:pt x="1794" y="1568"/>
                    <a:pt x="2033" y="1568"/>
                  </a:cubicBezTo>
                  <a:cubicBezTo>
                    <a:pt x="2084" y="1568"/>
                    <a:pt x="2135" y="1565"/>
                    <a:pt x="2186" y="1559"/>
                  </a:cubicBezTo>
                  <a:cubicBezTo>
                    <a:pt x="2358" y="1702"/>
                    <a:pt x="2588" y="1778"/>
                    <a:pt x="2834" y="1778"/>
                  </a:cubicBezTo>
                  <a:cubicBezTo>
                    <a:pt x="3012" y="1778"/>
                    <a:pt x="3200" y="1738"/>
                    <a:pt x="3378" y="1660"/>
                  </a:cubicBezTo>
                  <a:cubicBezTo>
                    <a:pt x="3470" y="1620"/>
                    <a:pt x="3528" y="1521"/>
                    <a:pt x="3506" y="1421"/>
                  </a:cubicBezTo>
                  <a:cubicBezTo>
                    <a:pt x="3482" y="1318"/>
                    <a:pt x="3394" y="1255"/>
                    <a:pt x="3301" y="1255"/>
                  </a:cubicBezTo>
                  <a:cubicBezTo>
                    <a:pt x="3272" y="1255"/>
                    <a:pt x="3243" y="1261"/>
                    <a:pt x="3215" y="1274"/>
                  </a:cubicBezTo>
                  <a:cubicBezTo>
                    <a:pt x="3086" y="1330"/>
                    <a:pt x="2952" y="1357"/>
                    <a:pt x="2827" y="1357"/>
                  </a:cubicBezTo>
                  <a:cubicBezTo>
                    <a:pt x="2794" y="1357"/>
                    <a:pt x="2762" y="1355"/>
                    <a:pt x="2731" y="1352"/>
                  </a:cubicBezTo>
                  <a:cubicBezTo>
                    <a:pt x="2889" y="1229"/>
                    <a:pt x="2952" y="1091"/>
                    <a:pt x="2970" y="1021"/>
                  </a:cubicBezTo>
                  <a:cubicBezTo>
                    <a:pt x="3030" y="832"/>
                    <a:pt x="2997" y="561"/>
                    <a:pt x="2798" y="385"/>
                  </a:cubicBezTo>
                  <a:cubicBezTo>
                    <a:pt x="2712" y="309"/>
                    <a:pt x="2571" y="237"/>
                    <a:pt x="2411" y="237"/>
                  </a:cubicBezTo>
                  <a:cubicBezTo>
                    <a:pt x="2364" y="237"/>
                    <a:pt x="2316" y="244"/>
                    <a:pt x="2266" y="258"/>
                  </a:cubicBezTo>
                  <a:cubicBezTo>
                    <a:pt x="2117" y="298"/>
                    <a:pt x="1992" y="407"/>
                    <a:pt x="1916" y="559"/>
                  </a:cubicBezTo>
                  <a:cubicBezTo>
                    <a:pt x="1824" y="740"/>
                    <a:pt x="1831" y="945"/>
                    <a:pt x="1898" y="1135"/>
                  </a:cubicBezTo>
                  <a:cubicBezTo>
                    <a:pt x="1804" y="1120"/>
                    <a:pt x="1719" y="1084"/>
                    <a:pt x="1655" y="1028"/>
                  </a:cubicBezTo>
                  <a:cubicBezTo>
                    <a:pt x="1454" y="852"/>
                    <a:pt x="1454" y="443"/>
                    <a:pt x="1454" y="293"/>
                  </a:cubicBezTo>
                  <a:cubicBezTo>
                    <a:pt x="1454" y="197"/>
                    <a:pt x="1454" y="119"/>
                    <a:pt x="1382" y="57"/>
                  </a:cubicBezTo>
                  <a:cubicBezTo>
                    <a:pt x="1344" y="20"/>
                    <a:pt x="1292" y="0"/>
                    <a:pt x="1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48"/>
          <p:cNvGrpSpPr/>
          <p:nvPr/>
        </p:nvGrpSpPr>
        <p:grpSpPr>
          <a:xfrm>
            <a:off x="7599775" y="2617263"/>
            <a:ext cx="357250" cy="357250"/>
            <a:chOff x="7599775" y="2377875"/>
            <a:chExt cx="357250" cy="357250"/>
          </a:xfrm>
        </p:grpSpPr>
        <p:sp>
          <p:nvSpPr>
            <p:cNvPr id="2991" name="Google Shape;2991;p48"/>
            <p:cNvSpPr/>
            <p:nvPr/>
          </p:nvSpPr>
          <p:spPr>
            <a:xfrm>
              <a:off x="7599775" y="2377875"/>
              <a:ext cx="273850" cy="357250"/>
            </a:xfrm>
            <a:custGeom>
              <a:avLst/>
              <a:gdLst/>
              <a:ahLst/>
              <a:cxnLst/>
              <a:rect l="l" t="t" r="r" b="b"/>
              <a:pathLst>
                <a:path w="10954" h="14290" extrusionOk="0">
                  <a:moveTo>
                    <a:pt x="1116" y="421"/>
                  </a:moveTo>
                  <a:lnTo>
                    <a:pt x="1116" y="1117"/>
                  </a:lnTo>
                  <a:lnTo>
                    <a:pt x="418" y="1117"/>
                  </a:lnTo>
                  <a:lnTo>
                    <a:pt x="418" y="421"/>
                  </a:lnTo>
                  <a:close/>
                  <a:moveTo>
                    <a:pt x="920" y="6978"/>
                  </a:moveTo>
                  <a:lnTo>
                    <a:pt x="920" y="7313"/>
                  </a:lnTo>
                  <a:lnTo>
                    <a:pt x="585" y="7313"/>
                  </a:lnTo>
                  <a:lnTo>
                    <a:pt x="585" y="6978"/>
                  </a:lnTo>
                  <a:close/>
                  <a:moveTo>
                    <a:pt x="7312" y="13370"/>
                  </a:moveTo>
                  <a:lnTo>
                    <a:pt x="7312" y="13705"/>
                  </a:lnTo>
                  <a:lnTo>
                    <a:pt x="6977" y="13705"/>
                  </a:lnTo>
                  <a:lnTo>
                    <a:pt x="6977" y="13370"/>
                  </a:lnTo>
                  <a:close/>
                  <a:moveTo>
                    <a:pt x="1116" y="13173"/>
                  </a:moveTo>
                  <a:lnTo>
                    <a:pt x="1116" y="13872"/>
                  </a:lnTo>
                  <a:lnTo>
                    <a:pt x="418" y="13872"/>
                  </a:lnTo>
                  <a:lnTo>
                    <a:pt x="418" y="13173"/>
                  </a:lnTo>
                  <a:close/>
                  <a:moveTo>
                    <a:pt x="210" y="1"/>
                  </a:moveTo>
                  <a:cubicBezTo>
                    <a:pt x="94" y="1"/>
                    <a:pt x="0" y="97"/>
                    <a:pt x="0" y="211"/>
                  </a:cubicBezTo>
                  <a:lnTo>
                    <a:pt x="0" y="1327"/>
                  </a:lnTo>
                  <a:cubicBezTo>
                    <a:pt x="0" y="1441"/>
                    <a:pt x="94" y="1537"/>
                    <a:pt x="210" y="1537"/>
                  </a:cubicBezTo>
                  <a:lnTo>
                    <a:pt x="558" y="1537"/>
                  </a:lnTo>
                  <a:lnTo>
                    <a:pt x="558" y="6560"/>
                  </a:lnTo>
                  <a:lnTo>
                    <a:pt x="377" y="6560"/>
                  </a:lnTo>
                  <a:cubicBezTo>
                    <a:pt x="261" y="6560"/>
                    <a:pt x="168" y="6654"/>
                    <a:pt x="168" y="6770"/>
                  </a:cubicBezTo>
                  <a:lnTo>
                    <a:pt x="168" y="7523"/>
                  </a:lnTo>
                  <a:cubicBezTo>
                    <a:pt x="168" y="7636"/>
                    <a:pt x="261" y="7732"/>
                    <a:pt x="377" y="7732"/>
                  </a:cubicBezTo>
                  <a:lnTo>
                    <a:pt x="558" y="7732"/>
                  </a:lnTo>
                  <a:lnTo>
                    <a:pt x="558" y="12756"/>
                  </a:lnTo>
                  <a:lnTo>
                    <a:pt x="210" y="12756"/>
                  </a:lnTo>
                  <a:cubicBezTo>
                    <a:pt x="94" y="12756"/>
                    <a:pt x="0" y="12850"/>
                    <a:pt x="0" y="12966"/>
                  </a:cubicBezTo>
                  <a:lnTo>
                    <a:pt x="0" y="14082"/>
                  </a:lnTo>
                  <a:cubicBezTo>
                    <a:pt x="0" y="14196"/>
                    <a:pt x="94" y="14290"/>
                    <a:pt x="210" y="14290"/>
                  </a:cubicBezTo>
                  <a:lnTo>
                    <a:pt x="1326" y="14290"/>
                  </a:lnTo>
                  <a:cubicBezTo>
                    <a:pt x="1440" y="14290"/>
                    <a:pt x="1534" y="14196"/>
                    <a:pt x="1534" y="14082"/>
                  </a:cubicBezTo>
                  <a:lnTo>
                    <a:pt x="1534" y="13732"/>
                  </a:lnTo>
                  <a:lnTo>
                    <a:pt x="6557" y="13732"/>
                  </a:lnTo>
                  <a:lnTo>
                    <a:pt x="6557" y="13915"/>
                  </a:lnTo>
                  <a:cubicBezTo>
                    <a:pt x="6557" y="14028"/>
                    <a:pt x="6653" y="14122"/>
                    <a:pt x="6767" y="14122"/>
                  </a:cubicBezTo>
                  <a:lnTo>
                    <a:pt x="7522" y="14122"/>
                  </a:lnTo>
                  <a:cubicBezTo>
                    <a:pt x="7636" y="14122"/>
                    <a:pt x="7730" y="14028"/>
                    <a:pt x="7730" y="13915"/>
                  </a:cubicBezTo>
                  <a:lnTo>
                    <a:pt x="7730" y="13732"/>
                  </a:lnTo>
                  <a:lnTo>
                    <a:pt x="10721" y="13732"/>
                  </a:lnTo>
                  <a:cubicBezTo>
                    <a:pt x="10829" y="13732"/>
                    <a:pt x="10927" y="13653"/>
                    <a:pt x="10938" y="13548"/>
                  </a:cubicBezTo>
                  <a:cubicBezTo>
                    <a:pt x="10954" y="13421"/>
                    <a:pt x="10853" y="13314"/>
                    <a:pt x="10730" y="13314"/>
                  </a:cubicBezTo>
                  <a:lnTo>
                    <a:pt x="7730" y="13314"/>
                  </a:lnTo>
                  <a:lnTo>
                    <a:pt x="7730" y="13133"/>
                  </a:lnTo>
                  <a:cubicBezTo>
                    <a:pt x="7730" y="13017"/>
                    <a:pt x="7636" y="12923"/>
                    <a:pt x="7520" y="12923"/>
                  </a:cubicBezTo>
                  <a:lnTo>
                    <a:pt x="6767" y="12923"/>
                  </a:lnTo>
                  <a:cubicBezTo>
                    <a:pt x="6653" y="12923"/>
                    <a:pt x="6557" y="13017"/>
                    <a:pt x="6557" y="13133"/>
                  </a:cubicBezTo>
                  <a:lnTo>
                    <a:pt x="6557" y="13314"/>
                  </a:lnTo>
                  <a:lnTo>
                    <a:pt x="1534" y="13314"/>
                  </a:lnTo>
                  <a:lnTo>
                    <a:pt x="1534" y="12966"/>
                  </a:lnTo>
                  <a:cubicBezTo>
                    <a:pt x="1534" y="12850"/>
                    <a:pt x="1440" y="12756"/>
                    <a:pt x="1324" y="12756"/>
                  </a:cubicBezTo>
                  <a:lnTo>
                    <a:pt x="976" y="12756"/>
                  </a:lnTo>
                  <a:lnTo>
                    <a:pt x="976" y="7732"/>
                  </a:lnTo>
                  <a:lnTo>
                    <a:pt x="1157" y="7732"/>
                  </a:lnTo>
                  <a:cubicBezTo>
                    <a:pt x="1273" y="7732"/>
                    <a:pt x="1367" y="7636"/>
                    <a:pt x="1367" y="7523"/>
                  </a:cubicBezTo>
                  <a:lnTo>
                    <a:pt x="1367" y="6770"/>
                  </a:lnTo>
                  <a:cubicBezTo>
                    <a:pt x="1367" y="6654"/>
                    <a:pt x="1273" y="6560"/>
                    <a:pt x="1157" y="6560"/>
                  </a:cubicBezTo>
                  <a:lnTo>
                    <a:pt x="976" y="6560"/>
                  </a:lnTo>
                  <a:lnTo>
                    <a:pt x="976" y="1537"/>
                  </a:lnTo>
                  <a:lnTo>
                    <a:pt x="1324" y="1537"/>
                  </a:lnTo>
                  <a:cubicBezTo>
                    <a:pt x="1440" y="1537"/>
                    <a:pt x="1534" y="1441"/>
                    <a:pt x="1534" y="1327"/>
                  </a:cubicBezTo>
                  <a:lnTo>
                    <a:pt x="1534" y="979"/>
                  </a:lnTo>
                  <a:lnTo>
                    <a:pt x="2684" y="979"/>
                  </a:lnTo>
                  <a:cubicBezTo>
                    <a:pt x="2791" y="979"/>
                    <a:pt x="2887" y="901"/>
                    <a:pt x="2900" y="793"/>
                  </a:cubicBezTo>
                  <a:cubicBezTo>
                    <a:pt x="2916" y="666"/>
                    <a:pt x="2816" y="559"/>
                    <a:pt x="2693" y="559"/>
                  </a:cubicBezTo>
                  <a:lnTo>
                    <a:pt x="1534" y="559"/>
                  </a:lnTo>
                  <a:lnTo>
                    <a:pt x="1534" y="211"/>
                  </a:lnTo>
                  <a:cubicBezTo>
                    <a:pt x="1534" y="97"/>
                    <a:pt x="1440" y="1"/>
                    <a:pt x="1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8"/>
            <p:cNvSpPr/>
            <p:nvPr/>
          </p:nvSpPr>
          <p:spPr>
            <a:xfrm>
              <a:off x="7686675" y="2377875"/>
              <a:ext cx="270350" cy="357250"/>
            </a:xfrm>
            <a:custGeom>
              <a:avLst/>
              <a:gdLst/>
              <a:ahLst/>
              <a:cxnLst/>
              <a:rect l="l" t="t" r="r" b="b"/>
              <a:pathLst>
                <a:path w="10814" h="14290" extrusionOk="0">
                  <a:moveTo>
                    <a:pt x="3836" y="615"/>
                  </a:moveTo>
                  <a:lnTo>
                    <a:pt x="3836" y="950"/>
                  </a:lnTo>
                  <a:lnTo>
                    <a:pt x="3501" y="950"/>
                  </a:lnTo>
                  <a:lnTo>
                    <a:pt x="3501" y="615"/>
                  </a:lnTo>
                  <a:close/>
                  <a:moveTo>
                    <a:pt x="10393" y="421"/>
                  </a:moveTo>
                  <a:lnTo>
                    <a:pt x="10393" y="1117"/>
                  </a:lnTo>
                  <a:lnTo>
                    <a:pt x="9697" y="1117"/>
                  </a:lnTo>
                  <a:lnTo>
                    <a:pt x="9697" y="421"/>
                  </a:lnTo>
                  <a:close/>
                  <a:moveTo>
                    <a:pt x="10199" y="6978"/>
                  </a:moveTo>
                  <a:lnTo>
                    <a:pt x="10199" y="7313"/>
                  </a:lnTo>
                  <a:lnTo>
                    <a:pt x="9864" y="7313"/>
                  </a:lnTo>
                  <a:lnTo>
                    <a:pt x="9864" y="6978"/>
                  </a:lnTo>
                  <a:close/>
                  <a:moveTo>
                    <a:pt x="10393" y="13173"/>
                  </a:moveTo>
                  <a:lnTo>
                    <a:pt x="10393" y="13872"/>
                  </a:lnTo>
                  <a:lnTo>
                    <a:pt x="9697" y="13872"/>
                  </a:lnTo>
                  <a:lnTo>
                    <a:pt x="9697" y="13173"/>
                  </a:lnTo>
                  <a:close/>
                  <a:moveTo>
                    <a:pt x="9487" y="1"/>
                  </a:moveTo>
                  <a:cubicBezTo>
                    <a:pt x="9373" y="1"/>
                    <a:pt x="9277" y="97"/>
                    <a:pt x="9277" y="211"/>
                  </a:cubicBezTo>
                  <a:lnTo>
                    <a:pt x="9277" y="559"/>
                  </a:lnTo>
                  <a:lnTo>
                    <a:pt x="4254" y="559"/>
                  </a:lnTo>
                  <a:lnTo>
                    <a:pt x="4254" y="378"/>
                  </a:lnTo>
                  <a:cubicBezTo>
                    <a:pt x="4254" y="264"/>
                    <a:pt x="4160" y="168"/>
                    <a:pt x="4044" y="168"/>
                  </a:cubicBezTo>
                  <a:lnTo>
                    <a:pt x="3291" y="168"/>
                  </a:lnTo>
                  <a:cubicBezTo>
                    <a:pt x="3177" y="168"/>
                    <a:pt x="3081" y="264"/>
                    <a:pt x="3081" y="378"/>
                  </a:cubicBezTo>
                  <a:lnTo>
                    <a:pt x="3081" y="559"/>
                  </a:lnTo>
                  <a:lnTo>
                    <a:pt x="233" y="559"/>
                  </a:lnTo>
                  <a:cubicBezTo>
                    <a:pt x="128" y="559"/>
                    <a:pt x="29" y="637"/>
                    <a:pt x="18" y="744"/>
                  </a:cubicBezTo>
                  <a:cubicBezTo>
                    <a:pt x="0" y="872"/>
                    <a:pt x="101" y="979"/>
                    <a:pt x="224" y="979"/>
                  </a:cubicBezTo>
                  <a:lnTo>
                    <a:pt x="3081" y="979"/>
                  </a:lnTo>
                  <a:lnTo>
                    <a:pt x="3081" y="1160"/>
                  </a:lnTo>
                  <a:cubicBezTo>
                    <a:pt x="3081" y="1273"/>
                    <a:pt x="3177" y="1369"/>
                    <a:pt x="3291" y="1369"/>
                  </a:cubicBezTo>
                  <a:lnTo>
                    <a:pt x="4044" y="1369"/>
                  </a:lnTo>
                  <a:cubicBezTo>
                    <a:pt x="4160" y="1369"/>
                    <a:pt x="4254" y="1273"/>
                    <a:pt x="4254" y="1160"/>
                  </a:cubicBezTo>
                  <a:lnTo>
                    <a:pt x="4254" y="979"/>
                  </a:lnTo>
                  <a:lnTo>
                    <a:pt x="9277" y="979"/>
                  </a:lnTo>
                  <a:lnTo>
                    <a:pt x="9277" y="1327"/>
                  </a:lnTo>
                  <a:cubicBezTo>
                    <a:pt x="9277" y="1441"/>
                    <a:pt x="9373" y="1537"/>
                    <a:pt x="9487" y="1537"/>
                  </a:cubicBezTo>
                  <a:lnTo>
                    <a:pt x="9835" y="1537"/>
                  </a:lnTo>
                  <a:lnTo>
                    <a:pt x="9835" y="6560"/>
                  </a:lnTo>
                  <a:lnTo>
                    <a:pt x="9654" y="6560"/>
                  </a:lnTo>
                  <a:cubicBezTo>
                    <a:pt x="9541" y="6560"/>
                    <a:pt x="9444" y="6654"/>
                    <a:pt x="9444" y="6770"/>
                  </a:cubicBezTo>
                  <a:lnTo>
                    <a:pt x="9444" y="7523"/>
                  </a:lnTo>
                  <a:cubicBezTo>
                    <a:pt x="9444" y="7636"/>
                    <a:pt x="9541" y="7732"/>
                    <a:pt x="9654" y="7732"/>
                  </a:cubicBezTo>
                  <a:lnTo>
                    <a:pt x="9835" y="7732"/>
                  </a:lnTo>
                  <a:lnTo>
                    <a:pt x="9835" y="12756"/>
                  </a:lnTo>
                  <a:lnTo>
                    <a:pt x="9487" y="12756"/>
                  </a:lnTo>
                  <a:cubicBezTo>
                    <a:pt x="9373" y="12756"/>
                    <a:pt x="9277" y="12850"/>
                    <a:pt x="9277" y="12966"/>
                  </a:cubicBezTo>
                  <a:lnTo>
                    <a:pt x="9277" y="13314"/>
                  </a:lnTo>
                  <a:lnTo>
                    <a:pt x="8239" y="13314"/>
                  </a:lnTo>
                  <a:cubicBezTo>
                    <a:pt x="8134" y="13314"/>
                    <a:pt x="8036" y="13392"/>
                    <a:pt x="8025" y="13497"/>
                  </a:cubicBezTo>
                  <a:cubicBezTo>
                    <a:pt x="8007" y="13627"/>
                    <a:pt x="8107" y="13732"/>
                    <a:pt x="8230" y="13732"/>
                  </a:cubicBezTo>
                  <a:lnTo>
                    <a:pt x="9277" y="13732"/>
                  </a:lnTo>
                  <a:lnTo>
                    <a:pt x="9277" y="14082"/>
                  </a:lnTo>
                  <a:cubicBezTo>
                    <a:pt x="9277" y="14196"/>
                    <a:pt x="9373" y="14290"/>
                    <a:pt x="9487" y="14290"/>
                  </a:cubicBezTo>
                  <a:lnTo>
                    <a:pt x="10603" y="14290"/>
                  </a:lnTo>
                  <a:cubicBezTo>
                    <a:pt x="10717" y="14290"/>
                    <a:pt x="10813" y="14196"/>
                    <a:pt x="10813" y="14082"/>
                  </a:cubicBezTo>
                  <a:lnTo>
                    <a:pt x="10813" y="12966"/>
                  </a:lnTo>
                  <a:cubicBezTo>
                    <a:pt x="10813" y="12850"/>
                    <a:pt x="10717" y="12756"/>
                    <a:pt x="10603" y="12756"/>
                  </a:cubicBezTo>
                  <a:lnTo>
                    <a:pt x="10255" y="12756"/>
                  </a:lnTo>
                  <a:lnTo>
                    <a:pt x="10255" y="7732"/>
                  </a:lnTo>
                  <a:lnTo>
                    <a:pt x="10436" y="7732"/>
                  </a:lnTo>
                  <a:cubicBezTo>
                    <a:pt x="10550" y="7732"/>
                    <a:pt x="10646" y="7636"/>
                    <a:pt x="10646" y="7523"/>
                  </a:cubicBezTo>
                  <a:lnTo>
                    <a:pt x="10646" y="6770"/>
                  </a:lnTo>
                  <a:cubicBezTo>
                    <a:pt x="10646" y="6654"/>
                    <a:pt x="10550" y="6560"/>
                    <a:pt x="10436" y="6560"/>
                  </a:cubicBezTo>
                  <a:lnTo>
                    <a:pt x="10255" y="6560"/>
                  </a:lnTo>
                  <a:lnTo>
                    <a:pt x="10255" y="1537"/>
                  </a:lnTo>
                  <a:lnTo>
                    <a:pt x="10603" y="1537"/>
                  </a:lnTo>
                  <a:cubicBezTo>
                    <a:pt x="10717" y="1537"/>
                    <a:pt x="10813" y="1441"/>
                    <a:pt x="10813" y="1327"/>
                  </a:cubicBezTo>
                  <a:lnTo>
                    <a:pt x="10813" y="211"/>
                  </a:lnTo>
                  <a:cubicBezTo>
                    <a:pt x="10813" y="97"/>
                    <a:pt x="10717" y="1"/>
                    <a:pt x="106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8"/>
            <p:cNvSpPr/>
            <p:nvPr/>
          </p:nvSpPr>
          <p:spPr>
            <a:xfrm>
              <a:off x="7653025" y="2434425"/>
              <a:ext cx="251300" cy="244900"/>
            </a:xfrm>
            <a:custGeom>
              <a:avLst/>
              <a:gdLst/>
              <a:ahLst/>
              <a:cxnLst/>
              <a:rect l="l" t="t" r="r" b="b"/>
              <a:pathLst>
                <a:path w="10052" h="9796" extrusionOk="0">
                  <a:moveTo>
                    <a:pt x="4961" y="391"/>
                  </a:moveTo>
                  <a:cubicBezTo>
                    <a:pt x="5006" y="393"/>
                    <a:pt x="5048" y="411"/>
                    <a:pt x="5086" y="480"/>
                  </a:cubicBezTo>
                  <a:lnTo>
                    <a:pt x="5874" y="2724"/>
                  </a:lnTo>
                  <a:cubicBezTo>
                    <a:pt x="5905" y="2811"/>
                    <a:pt x="5986" y="2872"/>
                    <a:pt x="6077" y="2872"/>
                  </a:cubicBezTo>
                  <a:cubicBezTo>
                    <a:pt x="6091" y="2872"/>
                    <a:pt x="6105" y="2870"/>
                    <a:pt x="6120" y="2867"/>
                  </a:cubicBezTo>
                  <a:cubicBezTo>
                    <a:pt x="6245" y="2838"/>
                    <a:pt x="6314" y="2711"/>
                    <a:pt x="6274" y="2593"/>
                  </a:cubicBezTo>
                  <a:lnTo>
                    <a:pt x="5501" y="393"/>
                  </a:lnTo>
                  <a:lnTo>
                    <a:pt x="6323" y="393"/>
                  </a:lnTo>
                  <a:cubicBezTo>
                    <a:pt x="6379" y="393"/>
                    <a:pt x="6428" y="429"/>
                    <a:pt x="6448" y="483"/>
                  </a:cubicBezTo>
                  <a:lnTo>
                    <a:pt x="9560" y="9353"/>
                  </a:lnTo>
                  <a:lnTo>
                    <a:pt x="8632" y="9353"/>
                  </a:lnTo>
                  <a:cubicBezTo>
                    <a:pt x="8627" y="9337"/>
                    <a:pt x="6609" y="3573"/>
                    <a:pt x="6609" y="3573"/>
                  </a:cubicBezTo>
                  <a:cubicBezTo>
                    <a:pt x="6577" y="3486"/>
                    <a:pt x="6495" y="3432"/>
                    <a:pt x="6409" y="3432"/>
                  </a:cubicBezTo>
                  <a:cubicBezTo>
                    <a:pt x="6387" y="3432"/>
                    <a:pt x="6365" y="3436"/>
                    <a:pt x="6343" y="3443"/>
                  </a:cubicBezTo>
                  <a:cubicBezTo>
                    <a:pt x="6234" y="3483"/>
                    <a:pt x="6178" y="3599"/>
                    <a:pt x="6214" y="3709"/>
                  </a:cubicBezTo>
                  <a:lnTo>
                    <a:pt x="8192" y="9353"/>
                  </a:lnTo>
                  <a:lnTo>
                    <a:pt x="7263" y="9353"/>
                  </a:lnTo>
                  <a:cubicBezTo>
                    <a:pt x="7207" y="9353"/>
                    <a:pt x="7160" y="9319"/>
                    <a:pt x="7140" y="9266"/>
                  </a:cubicBezTo>
                  <a:lnTo>
                    <a:pt x="6493" y="7504"/>
                  </a:lnTo>
                  <a:cubicBezTo>
                    <a:pt x="6461" y="7424"/>
                    <a:pt x="6385" y="7368"/>
                    <a:pt x="6298" y="7368"/>
                  </a:cubicBezTo>
                  <a:lnTo>
                    <a:pt x="2380" y="7368"/>
                  </a:lnTo>
                  <a:cubicBezTo>
                    <a:pt x="2293" y="7368"/>
                    <a:pt x="2215" y="7422"/>
                    <a:pt x="2184" y="7504"/>
                  </a:cubicBezTo>
                  <a:lnTo>
                    <a:pt x="2014" y="7960"/>
                  </a:lnTo>
                  <a:cubicBezTo>
                    <a:pt x="1980" y="8051"/>
                    <a:pt x="2007" y="8161"/>
                    <a:pt x="2092" y="8214"/>
                  </a:cubicBezTo>
                  <a:cubicBezTo>
                    <a:pt x="2128" y="8237"/>
                    <a:pt x="2167" y="8247"/>
                    <a:pt x="2205" y="8247"/>
                  </a:cubicBezTo>
                  <a:cubicBezTo>
                    <a:pt x="2290" y="8247"/>
                    <a:pt x="2372" y="8194"/>
                    <a:pt x="2402" y="8109"/>
                  </a:cubicBezTo>
                  <a:lnTo>
                    <a:pt x="2521" y="7786"/>
                  </a:lnTo>
                  <a:lnTo>
                    <a:pt x="3434" y="7786"/>
                  </a:lnTo>
                  <a:lnTo>
                    <a:pt x="2876" y="9290"/>
                  </a:lnTo>
                  <a:cubicBezTo>
                    <a:pt x="2856" y="9344"/>
                    <a:pt x="2807" y="9378"/>
                    <a:pt x="2751" y="9378"/>
                  </a:cubicBezTo>
                  <a:lnTo>
                    <a:pt x="1936" y="9378"/>
                  </a:lnTo>
                  <a:lnTo>
                    <a:pt x="2059" y="9047"/>
                  </a:lnTo>
                  <a:cubicBezTo>
                    <a:pt x="2092" y="8956"/>
                    <a:pt x="2061" y="8846"/>
                    <a:pt x="1980" y="8795"/>
                  </a:cubicBezTo>
                  <a:cubicBezTo>
                    <a:pt x="1944" y="8771"/>
                    <a:pt x="1905" y="8760"/>
                    <a:pt x="1866" y="8760"/>
                  </a:cubicBezTo>
                  <a:cubicBezTo>
                    <a:pt x="1780" y="8760"/>
                    <a:pt x="1699" y="8813"/>
                    <a:pt x="1668" y="8898"/>
                  </a:cubicBezTo>
                  <a:lnTo>
                    <a:pt x="1521" y="9290"/>
                  </a:lnTo>
                  <a:cubicBezTo>
                    <a:pt x="1512" y="9315"/>
                    <a:pt x="1496" y="9335"/>
                    <a:pt x="1476" y="9353"/>
                  </a:cubicBezTo>
                  <a:cubicBezTo>
                    <a:pt x="1454" y="9369"/>
                    <a:pt x="1425" y="9378"/>
                    <a:pt x="1398" y="9378"/>
                  </a:cubicBezTo>
                  <a:lnTo>
                    <a:pt x="458" y="9378"/>
                  </a:lnTo>
                  <a:lnTo>
                    <a:pt x="3577" y="480"/>
                  </a:lnTo>
                  <a:cubicBezTo>
                    <a:pt x="3597" y="427"/>
                    <a:pt x="3646" y="391"/>
                    <a:pt x="3702" y="391"/>
                  </a:cubicBezTo>
                  <a:close/>
                  <a:moveTo>
                    <a:pt x="3700" y="0"/>
                  </a:moveTo>
                  <a:cubicBezTo>
                    <a:pt x="3465" y="0"/>
                    <a:pt x="3255" y="148"/>
                    <a:pt x="3182" y="369"/>
                  </a:cubicBezTo>
                  <a:lnTo>
                    <a:pt x="36" y="9335"/>
                  </a:lnTo>
                  <a:cubicBezTo>
                    <a:pt x="0" y="9442"/>
                    <a:pt x="16" y="9558"/>
                    <a:pt x="80" y="9650"/>
                  </a:cubicBezTo>
                  <a:lnTo>
                    <a:pt x="80" y="9681"/>
                  </a:lnTo>
                  <a:lnTo>
                    <a:pt x="74" y="9681"/>
                  </a:lnTo>
                  <a:cubicBezTo>
                    <a:pt x="74" y="9741"/>
                    <a:pt x="125" y="9795"/>
                    <a:pt x="190" y="9795"/>
                  </a:cubicBezTo>
                  <a:lnTo>
                    <a:pt x="2746" y="9795"/>
                  </a:lnTo>
                  <a:cubicBezTo>
                    <a:pt x="2974" y="9795"/>
                    <a:pt x="3184" y="9650"/>
                    <a:pt x="3264" y="9436"/>
                  </a:cubicBezTo>
                  <a:lnTo>
                    <a:pt x="3878" y="7786"/>
                  </a:lnTo>
                  <a:lnTo>
                    <a:pt x="6151" y="7786"/>
                  </a:lnTo>
                  <a:lnTo>
                    <a:pt x="6756" y="9433"/>
                  </a:lnTo>
                  <a:cubicBezTo>
                    <a:pt x="6834" y="9650"/>
                    <a:pt x="7044" y="9795"/>
                    <a:pt x="7274" y="9795"/>
                  </a:cubicBezTo>
                  <a:lnTo>
                    <a:pt x="9679" y="9795"/>
                  </a:lnTo>
                  <a:cubicBezTo>
                    <a:pt x="9705" y="9795"/>
                    <a:pt x="9737" y="9793"/>
                    <a:pt x="9763" y="9782"/>
                  </a:cubicBezTo>
                  <a:cubicBezTo>
                    <a:pt x="9969" y="9712"/>
                    <a:pt x="10051" y="9507"/>
                    <a:pt x="9991" y="9335"/>
                  </a:cubicBezTo>
                  <a:lnTo>
                    <a:pt x="6845" y="369"/>
                  </a:lnTo>
                  <a:cubicBezTo>
                    <a:pt x="6767" y="148"/>
                    <a:pt x="6557" y="0"/>
                    <a:pt x="6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8"/>
            <p:cNvSpPr/>
            <p:nvPr/>
          </p:nvSpPr>
          <p:spPr>
            <a:xfrm>
              <a:off x="7718200" y="2476275"/>
              <a:ext cx="86500" cy="117925"/>
            </a:xfrm>
            <a:custGeom>
              <a:avLst/>
              <a:gdLst/>
              <a:ahLst/>
              <a:cxnLst/>
              <a:rect l="l" t="t" r="r" b="b"/>
              <a:pathLst>
                <a:path w="3460" h="4717" extrusionOk="0">
                  <a:moveTo>
                    <a:pt x="1722" y="847"/>
                  </a:moveTo>
                  <a:lnTo>
                    <a:pt x="2180" y="2155"/>
                  </a:lnTo>
                  <a:lnTo>
                    <a:pt x="1436" y="4299"/>
                  </a:lnTo>
                  <a:lnTo>
                    <a:pt x="521" y="4299"/>
                  </a:lnTo>
                  <a:lnTo>
                    <a:pt x="1722" y="847"/>
                  </a:lnTo>
                  <a:close/>
                  <a:moveTo>
                    <a:pt x="2403" y="2792"/>
                  </a:moveTo>
                  <a:lnTo>
                    <a:pt x="2935" y="4299"/>
                  </a:lnTo>
                  <a:lnTo>
                    <a:pt x="1881" y="4299"/>
                  </a:lnTo>
                  <a:lnTo>
                    <a:pt x="2403" y="2792"/>
                  </a:lnTo>
                  <a:close/>
                  <a:moveTo>
                    <a:pt x="1720" y="1"/>
                  </a:moveTo>
                  <a:cubicBezTo>
                    <a:pt x="1631" y="1"/>
                    <a:pt x="1553" y="57"/>
                    <a:pt x="1524" y="139"/>
                  </a:cubicBezTo>
                  <a:lnTo>
                    <a:pt x="23" y="4437"/>
                  </a:lnTo>
                  <a:cubicBezTo>
                    <a:pt x="1" y="4502"/>
                    <a:pt x="12" y="4571"/>
                    <a:pt x="52" y="4627"/>
                  </a:cubicBezTo>
                  <a:cubicBezTo>
                    <a:pt x="95" y="4683"/>
                    <a:pt x="157" y="4716"/>
                    <a:pt x="224" y="4716"/>
                  </a:cubicBezTo>
                  <a:lnTo>
                    <a:pt x="3225" y="4716"/>
                  </a:lnTo>
                  <a:cubicBezTo>
                    <a:pt x="3265" y="4716"/>
                    <a:pt x="3305" y="4710"/>
                    <a:pt x="3339" y="4687"/>
                  </a:cubicBezTo>
                  <a:cubicBezTo>
                    <a:pt x="3426" y="4631"/>
                    <a:pt x="3459" y="4526"/>
                    <a:pt x="3426" y="4437"/>
                  </a:cubicBezTo>
                  <a:lnTo>
                    <a:pt x="1919" y="139"/>
                  </a:lnTo>
                  <a:cubicBezTo>
                    <a:pt x="1887" y="57"/>
                    <a:pt x="1809" y="1"/>
                    <a:pt x="17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48"/>
          <p:cNvSpPr/>
          <p:nvPr/>
        </p:nvSpPr>
        <p:spPr>
          <a:xfrm>
            <a:off x="7599600" y="3302663"/>
            <a:ext cx="357425" cy="336375"/>
          </a:xfrm>
          <a:custGeom>
            <a:avLst/>
            <a:gdLst/>
            <a:ahLst/>
            <a:cxnLst/>
            <a:rect l="l" t="t" r="r" b="b"/>
            <a:pathLst>
              <a:path w="14297" h="13455" extrusionOk="0">
                <a:moveTo>
                  <a:pt x="7165" y="1239"/>
                </a:moveTo>
                <a:cubicBezTo>
                  <a:pt x="8877" y="1239"/>
                  <a:pt x="10311" y="2478"/>
                  <a:pt x="10612" y="4108"/>
                </a:cubicBezTo>
                <a:cubicBezTo>
                  <a:pt x="10271" y="4032"/>
                  <a:pt x="9925" y="3994"/>
                  <a:pt x="9574" y="3994"/>
                </a:cubicBezTo>
                <a:cubicBezTo>
                  <a:pt x="8721" y="3994"/>
                  <a:pt x="7893" y="4222"/>
                  <a:pt x="7165" y="4653"/>
                </a:cubicBezTo>
                <a:cubicBezTo>
                  <a:pt x="6437" y="4220"/>
                  <a:pt x="5609" y="3994"/>
                  <a:pt x="4756" y="3994"/>
                </a:cubicBezTo>
                <a:cubicBezTo>
                  <a:pt x="4408" y="3994"/>
                  <a:pt x="4059" y="4032"/>
                  <a:pt x="3718" y="4108"/>
                </a:cubicBezTo>
                <a:cubicBezTo>
                  <a:pt x="4019" y="2478"/>
                  <a:pt x="5448" y="1239"/>
                  <a:pt x="7165" y="1239"/>
                </a:cubicBezTo>
                <a:close/>
                <a:moveTo>
                  <a:pt x="4754" y="4412"/>
                </a:moveTo>
                <a:cubicBezTo>
                  <a:pt x="5459" y="4412"/>
                  <a:pt x="6151" y="4586"/>
                  <a:pt x="6770" y="4912"/>
                </a:cubicBezTo>
                <a:cubicBezTo>
                  <a:pt x="6761" y="4921"/>
                  <a:pt x="6716" y="4943"/>
                  <a:pt x="6435" y="5184"/>
                </a:cubicBezTo>
                <a:cubicBezTo>
                  <a:pt x="5913" y="4937"/>
                  <a:pt x="5334" y="4809"/>
                  <a:pt x="4756" y="4809"/>
                </a:cubicBezTo>
                <a:cubicBezTo>
                  <a:pt x="4385" y="4809"/>
                  <a:pt x="4019" y="4858"/>
                  <a:pt x="3669" y="4961"/>
                </a:cubicBezTo>
                <a:cubicBezTo>
                  <a:pt x="3662" y="4856"/>
                  <a:pt x="3658" y="4713"/>
                  <a:pt x="3666" y="4553"/>
                </a:cubicBezTo>
                <a:cubicBezTo>
                  <a:pt x="4019" y="4459"/>
                  <a:pt x="4385" y="4412"/>
                  <a:pt x="4754" y="4412"/>
                </a:cubicBezTo>
                <a:close/>
                <a:moveTo>
                  <a:pt x="9574" y="5225"/>
                </a:moveTo>
                <a:cubicBezTo>
                  <a:pt x="9929" y="5225"/>
                  <a:pt x="10275" y="5278"/>
                  <a:pt x="10610" y="5381"/>
                </a:cubicBezTo>
                <a:cubicBezTo>
                  <a:pt x="10456" y="6211"/>
                  <a:pt x="10003" y="6964"/>
                  <a:pt x="9331" y="7493"/>
                </a:cubicBezTo>
                <a:cubicBezTo>
                  <a:pt x="9130" y="6745"/>
                  <a:pt x="8750" y="6066"/>
                  <a:pt x="8217" y="5497"/>
                </a:cubicBezTo>
                <a:cubicBezTo>
                  <a:pt x="8643" y="5316"/>
                  <a:pt x="9099" y="5225"/>
                  <a:pt x="9574" y="5225"/>
                </a:cubicBezTo>
                <a:close/>
                <a:moveTo>
                  <a:pt x="7165" y="6187"/>
                </a:moveTo>
                <a:cubicBezTo>
                  <a:pt x="7703" y="6698"/>
                  <a:pt x="8067" y="7361"/>
                  <a:pt x="8201" y="8087"/>
                </a:cubicBezTo>
                <a:cubicBezTo>
                  <a:pt x="7866" y="8192"/>
                  <a:pt x="7520" y="8243"/>
                  <a:pt x="7165" y="8243"/>
                </a:cubicBezTo>
                <a:cubicBezTo>
                  <a:pt x="6810" y="8243"/>
                  <a:pt x="6464" y="8192"/>
                  <a:pt x="6129" y="8087"/>
                </a:cubicBezTo>
                <a:cubicBezTo>
                  <a:pt x="6263" y="7361"/>
                  <a:pt x="6627" y="6698"/>
                  <a:pt x="7165" y="6187"/>
                </a:cubicBezTo>
                <a:close/>
                <a:moveTo>
                  <a:pt x="8252" y="8509"/>
                </a:moveTo>
                <a:cubicBezTo>
                  <a:pt x="8259" y="8582"/>
                  <a:pt x="8261" y="8654"/>
                  <a:pt x="8261" y="8728"/>
                </a:cubicBezTo>
                <a:cubicBezTo>
                  <a:pt x="8261" y="8790"/>
                  <a:pt x="8259" y="8855"/>
                  <a:pt x="8257" y="8920"/>
                </a:cubicBezTo>
                <a:cubicBezTo>
                  <a:pt x="7902" y="9011"/>
                  <a:pt x="7536" y="9058"/>
                  <a:pt x="7167" y="9058"/>
                </a:cubicBezTo>
                <a:cubicBezTo>
                  <a:pt x="6799" y="9058"/>
                  <a:pt x="6430" y="9011"/>
                  <a:pt x="6080" y="8920"/>
                </a:cubicBezTo>
                <a:cubicBezTo>
                  <a:pt x="6075" y="8855"/>
                  <a:pt x="6073" y="8790"/>
                  <a:pt x="6073" y="8728"/>
                </a:cubicBezTo>
                <a:cubicBezTo>
                  <a:pt x="6073" y="8654"/>
                  <a:pt x="6075" y="8582"/>
                  <a:pt x="6082" y="8509"/>
                </a:cubicBezTo>
                <a:cubicBezTo>
                  <a:pt x="6433" y="8611"/>
                  <a:pt x="6799" y="8663"/>
                  <a:pt x="7169" y="8663"/>
                </a:cubicBezTo>
                <a:cubicBezTo>
                  <a:pt x="7536" y="8663"/>
                  <a:pt x="7900" y="8611"/>
                  <a:pt x="8252" y="8509"/>
                </a:cubicBezTo>
                <a:close/>
                <a:moveTo>
                  <a:pt x="6127" y="9364"/>
                </a:moveTo>
                <a:lnTo>
                  <a:pt x="6127" y="9364"/>
                </a:lnTo>
                <a:cubicBezTo>
                  <a:pt x="6466" y="9438"/>
                  <a:pt x="6812" y="9478"/>
                  <a:pt x="7165" y="9478"/>
                </a:cubicBezTo>
                <a:cubicBezTo>
                  <a:pt x="7518" y="9478"/>
                  <a:pt x="7862" y="9438"/>
                  <a:pt x="8203" y="9364"/>
                </a:cubicBezTo>
                <a:lnTo>
                  <a:pt x="8203" y="9364"/>
                </a:lnTo>
                <a:cubicBezTo>
                  <a:pt x="8069" y="10092"/>
                  <a:pt x="7710" y="10755"/>
                  <a:pt x="7165" y="11268"/>
                </a:cubicBezTo>
                <a:cubicBezTo>
                  <a:pt x="6620" y="10755"/>
                  <a:pt x="6261" y="10092"/>
                  <a:pt x="6127" y="9364"/>
                </a:cubicBezTo>
                <a:close/>
                <a:moveTo>
                  <a:pt x="9587" y="4414"/>
                </a:moveTo>
                <a:cubicBezTo>
                  <a:pt x="9956" y="4414"/>
                  <a:pt x="10322" y="4463"/>
                  <a:pt x="10675" y="4555"/>
                </a:cubicBezTo>
                <a:cubicBezTo>
                  <a:pt x="10681" y="4666"/>
                  <a:pt x="10684" y="4791"/>
                  <a:pt x="10673" y="4966"/>
                </a:cubicBezTo>
                <a:cubicBezTo>
                  <a:pt x="10322" y="4861"/>
                  <a:pt x="9956" y="4812"/>
                  <a:pt x="9585" y="4812"/>
                </a:cubicBezTo>
                <a:cubicBezTo>
                  <a:pt x="8956" y="4812"/>
                  <a:pt x="8328" y="4966"/>
                  <a:pt x="7772" y="5256"/>
                </a:cubicBezTo>
                <a:cubicBezTo>
                  <a:pt x="7538" y="5379"/>
                  <a:pt x="7281" y="5546"/>
                  <a:pt x="7040" y="5751"/>
                </a:cubicBezTo>
                <a:cubicBezTo>
                  <a:pt x="6303" y="6383"/>
                  <a:pt x="5825" y="7254"/>
                  <a:pt x="5696" y="8207"/>
                </a:cubicBezTo>
                <a:cubicBezTo>
                  <a:pt x="5676" y="8382"/>
                  <a:pt x="5660" y="8560"/>
                  <a:pt x="5660" y="8732"/>
                </a:cubicBezTo>
                <a:cubicBezTo>
                  <a:pt x="5660" y="8857"/>
                  <a:pt x="5667" y="8987"/>
                  <a:pt x="5678" y="9107"/>
                </a:cubicBezTo>
                <a:cubicBezTo>
                  <a:pt x="5767" y="10038"/>
                  <a:pt x="6180" y="10895"/>
                  <a:pt x="6850" y="11545"/>
                </a:cubicBezTo>
                <a:cubicBezTo>
                  <a:pt x="6810" y="11570"/>
                  <a:pt x="6759" y="11623"/>
                  <a:pt x="6513" y="11768"/>
                </a:cubicBezTo>
                <a:cubicBezTo>
                  <a:pt x="5709" y="10960"/>
                  <a:pt x="5265" y="9891"/>
                  <a:pt x="5263" y="8745"/>
                </a:cubicBezTo>
                <a:lnTo>
                  <a:pt x="5263" y="8732"/>
                </a:lnTo>
                <a:cubicBezTo>
                  <a:pt x="5263" y="8451"/>
                  <a:pt x="5290" y="8165"/>
                  <a:pt x="5343" y="7893"/>
                </a:cubicBezTo>
                <a:cubicBezTo>
                  <a:pt x="5399" y="7611"/>
                  <a:pt x="5482" y="7337"/>
                  <a:pt x="5593" y="7071"/>
                </a:cubicBezTo>
                <a:cubicBezTo>
                  <a:pt x="5636" y="6975"/>
                  <a:pt x="5602" y="6857"/>
                  <a:pt x="5511" y="6803"/>
                </a:cubicBezTo>
                <a:cubicBezTo>
                  <a:pt x="5477" y="6784"/>
                  <a:pt x="5441" y="6776"/>
                  <a:pt x="5406" y="6776"/>
                </a:cubicBezTo>
                <a:cubicBezTo>
                  <a:pt x="5323" y="6776"/>
                  <a:pt x="5244" y="6824"/>
                  <a:pt x="5211" y="6904"/>
                </a:cubicBezTo>
                <a:cubicBezTo>
                  <a:pt x="5131" y="7098"/>
                  <a:pt x="5062" y="7299"/>
                  <a:pt x="5008" y="7500"/>
                </a:cubicBezTo>
                <a:cubicBezTo>
                  <a:pt x="4338" y="6964"/>
                  <a:pt x="3885" y="6211"/>
                  <a:pt x="3731" y="5381"/>
                </a:cubicBezTo>
                <a:cubicBezTo>
                  <a:pt x="4066" y="5278"/>
                  <a:pt x="4412" y="5225"/>
                  <a:pt x="4767" y="5225"/>
                </a:cubicBezTo>
                <a:cubicBezTo>
                  <a:pt x="5234" y="5225"/>
                  <a:pt x="5696" y="5318"/>
                  <a:pt x="6125" y="5497"/>
                </a:cubicBezTo>
                <a:cubicBezTo>
                  <a:pt x="5979" y="5651"/>
                  <a:pt x="5846" y="5816"/>
                  <a:pt x="5723" y="5988"/>
                </a:cubicBezTo>
                <a:cubicBezTo>
                  <a:pt x="5660" y="6077"/>
                  <a:pt x="5667" y="6200"/>
                  <a:pt x="5747" y="6274"/>
                </a:cubicBezTo>
                <a:cubicBezTo>
                  <a:pt x="5789" y="6311"/>
                  <a:pt x="5839" y="6329"/>
                  <a:pt x="5888" y="6329"/>
                </a:cubicBezTo>
                <a:cubicBezTo>
                  <a:pt x="5954" y="6329"/>
                  <a:pt x="6019" y="6298"/>
                  <a:pt x="6060" y="6240"/>
                </a:cubicBezTo>
                <a:cubicBezTo>
                  <a:pt x="6227" y="6006"/>
                  <a:pt x="6417" y="5785"/>
                  <a:pt x="6627" y="5591"/>
                </a:cubicBezTo>
                <a:cubicBezTo>
                  <a:pt x="6815" y="5417"/>
                  <a:pt x="7031" y="5238"/>
                  <a:pt x="7290" y="5077"/>
                </a:cubicBezTo>
                <a:cubicBezTo>
                  <a:pt x="7978" y="4644"/>
                  <a:pt x="8773" y="4414"/>
                  <a:pt x="9587" y="4414"/>
                </a:cubicBezTo>
                <a:close/>
                <a:moveTo>
                  <a:pt x="2595" y="5977"/>
                </a:moveTo>
                <a:cubicBezTo>
                  <a:pt x="2921" y="7187"/>
                  <a:pt x="3718" y="8232"/>
                  <a:pt x="4841" y="8868"/>
                </a:cubicBezTo>
                <a:cubicBezTo>
                  <a:pt x="4874" y="10034"/>
                  <a:pt x="5321" y="11117"/>
                  <a:pt x="6113" y="11960"/>
                </a:cubicBezTo>
                <a:cubicBezTo>
                  <a:pt x="5687" y="12139"/>
                  <a:pt x="5223" y="12235"/>
                  <a:pt x="4756" y="12235"/>
                </a:cubicBezTo>
                <a:cubicBezTo>
                  <a:pt x="2825" y="12233"/>
                  <a:pt x="1255" y="10661"/>
                  <a:pt x="1255" y="8730"/>
                </a:cubicBezTo>
                <a:cubicBezTo>
                  <a:pt x="1255" y="7649"/>
                  <a:pt x="1749" y="6640"/>
                  <a:pt x="2595" y="5977"/>
                </a:cubicBezTo>
                <a:close/>
                <a:moveTo>
                  <a:pt x="11889" y="5088"/>
                </a:moveTo>
                <a:cubicBezTo>
                  <a:pt x="13133" y="5877"/>
                  <a:pt x="13892" y="7245"/>
                  <a:pt x="13892" y="8730"/>
                </a:cubicBezTo>
                <a:cubicBezTo>
                  <a:pt x="13890" y="11110"/>
                  <a:pt x="11954" y="13048"/>
                  <a:pt x="9574" y="13048"/>
                </a:cubicBezTo>
                <a:cubicBezTo>
                  <a:pt x="8869" y="13048"/>
                  <a:pt x="8179" y="12874"/>
                  <a:pt x="7558" y="12548"/>
                </a:cubicBezTo>
                <a:cubicBezTo>
                  <a:pt x="7583" y="12525"/>
                  <a:pt x="7583" y="12541"/>
                  <a:pt x="7897" y="12273"/>
                </a:cubicBezTo>
                <a:cubicBezTo>
                  <a:pt x="8418" y="12523"/>
                  <a:pt x="8994" y="12650"/>
                  <a:pt x="9574" y="12650"/>
                </a:cubicBezTo>
                <a:cubicBezTo>
                  <a:pt x="11737" y="12650"/>
                  <a:pt x="13495" y="10893"/>
                  <a:pt x="13495" y="8730"/>
                </a:cubicBezTo>
                <a:cubicBezTo>
                  <a:pt x="13495" y="7451"/>
                  <a:pt x="12878" y="6265"/>
                  <a:pt x="11838" y="5528"/>
                </a:cubicBezTo>
                <a:cubicBezTo>
                  <a:pt x="11851" y="5441"/>
                  <a:pt x="11871" y="5327"/>
                  <a:pt x="11889" y="5088"/>
                </a:cubicBezTo>
                <a:close/>
                <a:moveTo>
                  <a:pt x="7145" y="0"/>
                </a:moveTo>
                <a:cubicBezTo>
                  <a:pt x="4582" y="0"/>
                  <a:pt x="2485" y="2052"/>
                  <a:pt x="2412" y="4599"/>
                </a:cubicBezTo>
                <a:cubicBezTo>
                  <a:pt x="923" y="5441"/>
                  <a:pt x="0" y="7011"/>
                  <a:pt x="0" y="8723"/>
                </a:cubicBezTo>
                <a:cubicBezTo>
                  <a:pt x="0" y="8824"/>
                  <a:pt x="5" y="8929"/>
                  <a:pt x="9" y="9029"/>
                </a:cubicBezTo>
                <a:cubicBezTo>
                  <a:pt x="18" y="9138"/>
                  <a:pt x="108" y="9224"/>
                  <a:pt x="217" y="9224"/>
                </a:cubicBezTo>
                <a:cubicBezTo>
                  <a:pt x="222" y="9224"/>
                  <a:pt x="227" y="9224"/>
                  <a:pt x="233" y="9223"/>
                </a:cubicBezTo>
                <a:cubicBezTo>
                  <a:pt x="347" y="9214"/>
                  <a:pt x="436" y="9118"/>
                  <a:pt x="429" y="9000"/>
                </a:cubicBezTo>
                <a:cubicBezTo>
                  <a:pt x="422" y="8908"/>
                  <a:pt x="420" y="8812"/>
                  <a:pt x="420" y="8721"/>
                </a:cubicBezTo>
                <a:cubicBezTo>
                  <a:pt x="420" y="7236"/>
                  <a:pt x="1179" y="5870"/>
                  <a:pt x="2421" y="5079"/>
                </a:cubicBezTo>
                <a:cubicBezTo>
                  <a:pt x="2430" y="5178"/>
                  <a:pt x="2439" y="5305"/>
                  <a:pt x="2474" y="5519"/>
                </a:cubicBezTo>
                <a:cubicBezTo>
                  <a:pt x="1434" y="6256"/>
                  <a:pt x="815" y="7444"/>
                  <a:pt x="815" y="8721"/>
                </a:cubicBezTo>
                <a:cubicBezTo>
                  <a:pt x="815" y="10884"/>
                  <a:pt x="2575" y="12641"/>
                  <a:pt x="4738" y="12641"/>
                </a:cubicBezTo>
                <a:cubicBezTo>
                  <a:pt x="5366" y="12641"/>
                  <a:pt x="5993" y="12490"/>
                  <a:pt x="6547" y="12199"/>
                </a:cubicBezTo>
                <a:cubicBezTo>
                  <a:pt x="6770" y="12083"/>
                  <a:pt x="7065" y="11889"/>
                  <a:pt x="7279" y="11701"/>
                </a:cubicBezTo>
                <a:cubicBezTo>
                  <a:pt x="8060" y="11034"/>
                  <a:pt x="8545" y="10107"/>
                  <a:pt x="8639" y="9096"/>
                </a:cubicBezTo>
                <a:cubicBezTo>
                  <a:pt x="8650" y="8973"/>
                  <a:pt x="8656" y="8846"/>
                  <a:pt x="8656" y="8721"/>
                </a:cubicBezTo>
                <a:cubicBezTo>
                  <a:pt x="8656" y="8545"/>
                  <a:pt x="8645" y="8370"/>
                  <a:pt x="8618" y="8194"/>
                </a:cubicBezTo>
                <a:lnTo>
                  <a:pt x="8618" y="8192"/>
                </a:lnTo>
                <a:cubicBezTo>
                  <a:pt x="8502" y="7321"/>
                  <a:pt x="8094" y="6520"/>
                  <a:pt x="7464" y="5908"/>
                </a:cubicBezTo>
                <a:cubicBezTo>
                  <a:pt x="7507" y="5879"/>
                  <a:pt x="7556" y="5830"/>
                  <a:pt x="7801" y="5685"/>
                </a:cubicBezTo>
                <a:cubicBezTo>
                  <a:pt x="8402" y="6290"/>
                  <a:pt x="8804" y="7046"/>
                  <a:pt x="8969" y="7877"/>
                </a:cubicBezTo>
                <a:cubicBezTo>
                  <a:pt x="9020" y="8154"/>
                  <a:pt x="9049" y="8435"/>
                  <a:pt x="9049" y="8719"/>
                </a:cubicBezTo>
                <a:lnTo>
                  <a:pt x="9049" y="8732"/>
                </a:lnTo>
                <a:cubicBezTo>
                  <a:pt x="9049" y="9098"/>
                  <a:pt x="9003" y="9458"/>
                  <a:pt x="8909" y="9808"/>
                </a:cubicBezTo>
                <a:cubicBezTo>
                  <a:pt x="8882" y="9920"/>
                  <a:pt x="8949" y="10036"/>
                  <a:pt x="9061" y="10065"/>
                </a:cubicBezTo>
                <a:cubicBezTo>
                  <a:pt x="9079" y="10070"/>
                  <a:pt x="9097" y="10072"/>
                  <a:pt x="9115" y="10072"/>
                </a:cubicBezTo>
                <a:cubicBezTo>
                  <a:pt x="9207" y="10072"/>
                  <a:pt x="9291" y="10009"/>
                  <a:pt x="9317" y="9915"/>
                </a:cubicBezTo>
                <a:cubicBezTo>
                  <a:pt x="9407" y="9572"/>
                  <a:pt x="9456" y="9217"/>
                  <a:pt x="9467" y="8857"/>
                </a:cubicBezTo>
                <a:cubicBezTo>
                  <a:pt x="10588" y="8223"/>
                  <a:pt x="11387" y="7174"/>
                  <a:pt x="11715" y="5966"/>
                </a:cubicBezTo>
                <a:cubicBezTo>
                  <a:pt x="12557" y="6631"/>
                  <a:pt x="13055" y="7638"/>
                  <a:pt x="13055" y="8719"/>
                </a:cubicBezTo>
                <a:cubicBezTo>
                  <a:pt x="13055" y="10650"/>
                  <a:pt x="11483" y="12219"/>
                  <a:pt x="9552" y="12219"/>
                </a:cubicBezTo>
                <a:cubicBezTo>
                  <a:pt x="9085" y="12219"/>
                  <a:pt x="8623" y="12126"/>
                  <a:pt x="8199" y="11947"/>
                </a:cubicBezTo>
                <a:cubicBezTo>
                  <a:pt x="8496" y="11626"/>
                  <a:pt x="8750" y="11266"/>
                  <a:pt x="8951" y="10875"/>
                </a:cubicBezTo>
                <a:cubicBezTo>
                  <a:pt x="9005" y="10773"/>
                  <a:pt x="8962" y="10645"/>
                  <a:pt x="8862" y="10594"/>
                </a:cubicBezTo>
                <a:cubicBezTo>
                  <a:pt x="8831" y="10578"/>
                  <a:pt x="8799" y="10571"/>
                  <a:pt x="8767" y="10571"/>
                </a:cubicBezTo>
                <a:cubicBezTo>
                  <a:pt x="8691" y="10571"/>
                  <a:pt x="8618" y="10613"/>
                  <a:pt x="8581" y="10683"/>
                </a:cubicBezTo>
                <a:cubicBezTo>
                  <a:pt x="8355" y="11121"/>
                  <a:pt x="8058" y="11516"/>
                  <a:pt x="7699" y="11856"/>
                </a:cubicBezTo>
                <a:cubicBezTo>
                  <a:pt x="7529" y="12018"/>
                  <a:pt x="7263" y="12226"/>
                  <a:pt x="7033" y="12369"/>
                </a:cubicBezTo>
                <a:cubicBezTo>
                  <a:pt x="6348" y="12800"/>
                  <a:pt x="5553" y="13032"/>
                  <a:pt x="4738" y="13032"/>
                </a:cubicBezTo>
                <a:cubicBezTo>
                  <a:pt x="2831" y="13032"/>
                  <a:pt x="1126" y="11755"/>
                  <a:pt x="590" y="9924"/>
                </a:cubicBezTo>
                <a:cubicBezTo>
                  <a:pt x="562" y="9833"/>
                  <a:pt x="481" y="9773"/>
                  <a:pt x="391" y="9773"/>
                </a:cubicBezTo>
                <a:cubicBezTo>
                  <a:pt x="371" y="9773"/>
                  <a:pt x="351" y="9775"/>
                  <a:pt x="331" y="9781"/>
                </a:cubicBezTo>
                <a:cubicBezTo>
                  <a:pt x="219" y="9815"/>
                  <a:pt x="155" y="9929"/>
                  <a:pt x="188" y="10040"/>
                </a:cubicBezTo>
                <a:cubicBezTo>
                  <a:pt x="469" y="11003"/>
                  <a:pt x="1068" y="11871"/>
                  <a:pt x="1871" y="12485"/>
                </a:cubicBezTo>
                <a:cubicBezTo>
                  <a:pt x="2702" y="13119"/>
                  <a:pt x="3693" y="13454"/>
                  <a:pt x="4738" y="13454"/>
                </a:cubicBezTo>
                <a:cubicBezTo>
                  <a:pt x="5589" y="13454"/>
                  <a:pt x="6417" y="13224"/>
                  <a:pt x="7145" y="12795"/>
                </a:cubicBezTo>
                <a:cubicBezTo>
                  <a:pt x="7875" y="13229"/>
                  <a:pt x="8703" y="13454"/>
                  <a:pt x="9554" y="13454"/>
                </a:cubicBezTo>
                <a:cubicBezTo>
                  <a:pt x="12166" y="13454"/>
                  <a:pt x="14289" y="11331"/>
                  <a:pt x="14289" y="8719"/>
                </a:cubicBezTo>
                <a:cubicBezTo>
                  <a:pt x="14296" y="7015"/>
                  <a:pt x="13374" y="5448"/>
                  <a:pt x="11885" y="4604"/>
                </a:cubicBezTo>
                <a:cubicBezTo>
                  <a:pt x="11863" y="3811"/>
                  <a:pt x="11639" y="3039"/>
                  <a:pt x="11240" y="2356"/>
                </a:cubicBezTo>
                <a:cubicBezTo>
                  <a:pt x="10829" y="1655"/>
                  <a:pt x="10244" y="1070"/>
                  <a:pt x="9543" y="657"/>
                </a:cubicBezTo>
                <a:cubicBezTo>
                  <a:pt x="9509" y="636"/>
                  <a:pt x="9472" y="627"/>
                  <a:pt x="9435" y="627"/>
                </a:cubicBezTo>
                <a:cubicBezTo>
                  <a:pt x="9363" y="627"/>
                  <a:pt x="9293" y="664"/>
                  <a:pt x="9255" y="730"/>
                </a:cubicBezTo>
                <a:cubicBezTo>
                  <a:pt x="9197" y="831"/>
                  <a:pt x="9230" y="960"/>
                  <a:pt x="9331" y="1018"/>
                </a:cubicBezTo>
                <a:cubicBezTo>
                  <a:pt x="10646" y="1791"/>
                  <a:pt x="11463" y="3217"/>
                  <a:pt x="11465" y="4736"/>
                </a:cubicBezTo>
                <a:cubicBezTo>
                  <a:pt x="11463" y="4812"/>
                  <a:pt x="11474" y="4950"/>
                  <a:pt x="11425" y="5336"/>
                </a:cubicBezTo>
                <a:cubicBezTo>
                  <a:pt x="11251" y="6584"/>
                  <a:pt x="10536" y="7701"/>
                  <a:pt x="9462" y="8384"/>
                </a:cubicBezTo>
                <a:cubicBezTo>
                  <a:pt x="9451" y="8234"/>
                  <a:pt x="9433" y="8087"/>
                  <a:pt x="9409" y="7942"/>
                </a:cubicBezTo>
                <a:cubicBezTo>
                  <a:pt x="10300" y="7312"/>
                  <a:pt x="10880" y="6350"/>
                  <a:pt x="11030" y="5283"/>
                </a:cubicBezTo>
                <a:cubicBezTo>
                  <a:pt x="11070" y="5012"/>
                  <a:pt x="11083" y="4695"/>
                  <a:pt x="11050" y="4361"/>
                </a:cubicBezTo>
                <a:cubicBezTo>
                  <a:pt x="10860" y="2378"/>
                  <a:pt x="9181" y="817"/>
                  <a:pt x="7145" y="817"/>
                </a:cubicBezTo>
                <a:cubicBezTo>
                  <a:pt x="5111" y="817"/>
                  <a:pt x="3434" y="2374"/>
                  <a:pt x="3242" y="4361"/>
                </a:cubicBezTo>
                <a:cubicBezTo>
                  <a:pt x="3215" y="4644"/>
                  <a:pt x="3211" y="4923"/>
                  <a:pt x="3260" y="5283"/>
                </a:cubicBezTo>
                <a:cubicBezTo>
                  <a:pt x="3410" y="6345"/>
                  <a:pt x="3992" y="7308"/>
                  <a:pt x="4883" y="7939"/>
                </a:cubicBezTo>
                <a:cubicBezTo>
                  <a:pt x="4856" y="8085"/>
                  <a:pt x="4841" y="8232"/>
                  <a:pt x="4830" y="8379"/>
                </a:cubicBezTo>
                <a:cubicBezTo>
                  <a:pt x="3796" y="7725"/>
                  <a:pt x="3099" y="6669"/>
                  <a:pt x="2892" y="5481"/>
                </a:cubicBezTo>
                <a:cubicBezTo>
                  <a:pt x="2856" y="5260"/>
                  <a:pt x="2829" y="5039"/>
                  <a:pt x="2829" y="4729"/>
                </a:cubicBezTo>
                <a:cubicBezTo>
                  <a:pt x="2834" y="2351"/>
                  <a:pt x="4767" y="420"/>
                  <a:pt x="7145" y="420"/>
                </a:cubicBezTo>
                <a:cubicBezTo>
                  <a:pt x="7600" y="420"/>
                  <a:pt x="8049" y="491"/>
                  <a:pt x="8478" y="630"/>
                </a:cubicBezTo>
                <a:cubicBezTo>
                  <a:pt x="8499" y="637"/>
                  <a:pt x="8521" y="641"/>
                  <a:pt x="8543" y="641"/>
                </a:cubicBezTo>
                <a:cubicBezTo>
                  <a:pt x="8638" y="641"/>
                  <a:pt x="8728" y="573"/>
                  <a:pt x="8748" y="471"/>
                </a:cubicBezTo>
                <a:cubicBezTo>
                  <a:pt x="8770" y="364"/>
                  <a:pt x="8701" y="261"/>
                  <a:pt x="8596" y="228"/>
                </a:cubicBezTo>
                <a:cubicBezTo>
                  <a:pt x="8127" y="78"/>
                  <a:pt x="7641" y="0"/>
                  <a:pt x="7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8"/>
          <p:cNvSpPr/>
          <p:nvPr/>
        </p:nvSpPr>
        <p:spPr>
          <a:xfrm>
            <a:off x="7599650" y="3977513"/>
            <a:ext cx="357475" cy="336575"/>
          </a:xfrm>
          <a:custGeom>
            <a:avLst/>
            <a:gdLst/>
            <a:ahLst/>
            <a:cxnLst/>
            <a:rect l="l" t="t" r="r" b="b"/>
            <a:pathLst>
              <a:path w="14299" h="13463" extrusionOk="0">
                <a:moveTo>
                  <a:pt x="7147" y="3353"/>
                </a:moveTo>
                <a:cubicBezTo>
                  <a:pt x="7748" y="3353"/>
                  <a:pt x="8335" y="3494"/>
                  <a:pt x="8860" y="3760"/>
                </a:cubicBezTo>
                <a:lnTo>
                  <a:pt x="8020" y="5213"/>
                </a:lnTo>
                <a:cubicBezTo>
                  <a:pt x="7762" y="5094"/>
                  <a:pt x="7455" y="5031"/>
                  <a:pt x="7144" y="5031"/>
                </a:cubicBezTo>
                <a:cubicBezTo>
                  <a:pt x="6836" y="5031"/>
                  <a:pt x="6524" y="5093"/>
                  <a:pt x="6254" y="5224"/>
                </a:cubicBezTo>
                <a:lnTo>
                  <a:pt x="5413" y="3771"/>
                </a:lnTo>
                <a:cubicBezTo>
                  <a:pt x="5946" y="3496"/>
                  <a:pt x="6540" y="3353"/>
                  <a:pt x="7147" y="3353"/>
                </a:cubicBezTo>
                <a:close/>
                <a:moveTo>
                  <a:pt x="10275" y="2163"/>
                </a:moveTo>
                <a:cubicBezTo>
                  <a:pt x="10648" y="2400"/>
                  <a:pt x="11001" y="2679"/>
                  <a:pt x="11318" y="2996"/>
                </a:cubicBezTo>
                <a:cubicBezTo>
                  <a:pt x="12385" y="4063"/>
                  <a:pt x="12992" y="5470"/>
                  <a:pt x="13042" y="6968"/>
                </a:cubicBezTo>
                <a:lnTo>
                  <a:pt x="11363" y="6968"/>
                </a:lnTo>
                <a:cubicBezTo>
                  <a:pt x="11316" y="5917"/>
                  <a:pt x="10883" y="4932"/>
                  <a:pt x="10132" y="4180"/>
                </a:cubicBezTo>
                <a:cubicBezTo>
                  <a:pt x="9920" y="3967"/>
                  <a:pt x="9684" y="3778"/>
                  <a:pt x="9436" y="3617"/>
                </a:cubicBezTo>
                <a:lnTo>
                  <a:pt x="10275" y="2163"/>
                </a:lnTo>
                <a:close/>
                <a:moveTo>
                  <a:pt x="4006" y="2177"/>
                </a:moveTo>
                <a:lnTo>
                  <a:pt x="4848" y="3630"/>
                </a:lnTo>
                <a:cubicBezTo>
                  <a:pt x="4604" y="3789"/>
                  <a:pt x="4374" y="3974"/>
                  <a:pt x="4169" y="4184"/>
                </a:cubicBezTo>
                <a:cubicBezTo>
                  <a:pt x="3419" y="4934"/>
                  <a:pt x="2986" y="5917"/>
                  <a:pt x="2939" y="6970"/>
                </a:cubicBezTo>
                <a:lnTo>
                  <a:pt x="1260" y="6970"/>
                </a:lnTo>
                <a:cubicBezTo>
                  <a:pt x="1309" y="5470"/>
                  <a:pt x="1914" y="4066"/>
                  <a:pt x="2984" y="2996"/>
                </a:cubicBezTo>
                <a:cubicBezTo>
                  <a:pt x="3296" y="2684"/>
                  <a:pt x="3638" y="2411"/>
                  <a:pt x="4006" y="2177"/>
                </a:cubicBezTo>
                <a:close/>
                <a:moveTo>
                  <a:pt x="5055" y="3996"/>
                </a:moveTo>
                <a:lnTo>
                  <a:pt x="5897" y="5452"/>
                </a:lnTo>
                <a:cubicBezTo>
                  <a:pt x="5430" y="5787"/>
                  <a:pt x="5076" y="6385"/>
                  <a:pt x="5038" y="6970"/>
                </a:cubicBezTo>
                <a:lnTo>
                  <a:pt x="3356" y="6970"/>
                </a:lnTo>
                <a:cubicBezTo>
                  <a:pt x="3403" y="6030"/>
                  <a:pt x="3792" y="5151"/>
                  <a:pt x="4464" y="4479"/>
                </a:cubicBezTo>
                <a:cubicBezTo>
                  <a:pt x="4647" y="4298"/>
                  <a:pt x="4843" y="4135"/>
                  <a:pt x="5055" y="3996"/>
                </a:cubicBezTo>
                <a:close/>
                <a:moveTo>
                  <a:pt x="9230" y="3981"/>
                </a:moveTo>
                <a:cubicBezTo>
                  <a:pt x="9451" y="4124"/>
                  <a:pt x="9655" y="4291"/>
                  <a:pt x="9842" y="4479"/>
                </a:cubicBezTo>
                <a:cubicBezTo>
                  <a:pt x="10514" y="5151"/>
                  <a:pt x="10903" y="6028"/>
                  <a:pt x="10950" y="6970"/>
                </a:cubicBezTo>
                <a:lnTo>
                  <a:pt x="9271" y="6970"/>
                </a:lnTo>
                <a:cubicBezTo>
                  <a:pt x="9219" y="6368"/>
                  <a:pt x="8902" y="5812"/>
                  <a:pt x="8391" y="5437"/>
                </a:cubicBezTo>
                <a:lnTo>
                  <a:pt x="9230" y="3981"/>
                </a:lnTo>
                <a:close/>
                <a:moveTo>
                  <a:pt x="7192" y="5461"/>
                </a:moveTo>
                <a:cubicBezTo>
                  <a:pt x="8070" y="5461"/>
                  <a:pt x="8880" y="6254"/>
                  <a:pt x="8858" y="7167"/>
                </a:cubicBezTo>
                <a:cubicBezTo>
                  <a:pt x="8858" y="7761"/>
                  <a:pt x="8527" y="8343"/>
                  <a:pt x="7987" y="8651"/>
                </a:cubicBezTo>
                <a:cubicBezTo>
                  <a:pt x="7766" y="8783"/>
                  <a:pt x="7442" y="8868"/>
                  <a:pt x="7150" y="8868"/>
                </a:cubicBezTo>
                <a:cubicBezTo>
                  <a:pt x="6681" y="8866"/>
                  <a:pt x="6277" y="8701"/>
                  <a:pt x="5917" y="8343"/>
                </a:cubicBezTo>
                <a:cubicBezTo>
                  <a:pt x="5876" y="8301"/>
                  <a:pt x="5822" y="8280"/>
                  <a:pt x="5767" y="8280"/>
                </a:cubicBezTo>
                <a:cubicBezTo>
                  <a:pt x="5715" y="8280"/>
                  <a:pt x="5663" y="8300"/>
                  <a:pt x="5623" y="8339"/>
                </a:cubicBezTo>
                <a:cubicBezTo>
                  <a:pt x="5538" y="8419"/>
                  <a:pt x="5535" y="8551"/>
                  <a:pt x="5616" y="8634"/>
                </a:cubicBezTo>
                <a:cubicBezTo>
                  <a:pt x="5689" y="8707"/>
                  <a:pt x="5777" y="8790"/>
                  <a:pt x="5906" y="8888"/>
                </a:cubicBezTo>
                <a:lnTo>
                  <a:pt x="5067" y="10342"/>
                </a:lnTo>
                <a:cubicBezTo>
                  <a:pt x="4852" y="10201"/>
                  <a:pt x="4649" y="10036"/>
                  <a:pt x="4464" y="9850"/>
                </a:cubicBezTo>
                <a:cubicBezTo>
                  <a:pt x="3801" y="9187"/>
                  <a:pt x="3412" y="8319"/>
                  <a:pt x="3359" y="7388"/>
                </a:cubicBezTo>
                <a:lnTo>
                  <a:pt x="5040" y="7388"/>
                </a:lnTo>
                <a:cubicBezTo>
                  <a:pt x="5051" y="7488"/>
                  <a:pt x="5067" y="7589"/>
                  <a:pt x="5091" y="7685"/>
                </a:cubicBezTo>
                <a:cubicBezTo>
                  <a:pt x="5113" y="7781"/>
                  <a:pt x="5201" y="7846"/>
                  <a:pt x="5297" y="7846"/>
                </a:cubicBezTo>
                <a:cubicBezTo>
                  <a:pt x="5330" y="7846"/>
                  <a:pt x="5366" y="7837"/>
                  <a:pt x="5399" y="7816"/>
                </a:cubicBezTo>
                <a:cubicBezTo>
                  <a:pt x="5482" y="7772"/>
                  <a:pt x="5520" y="7671"/>
                  <a:pt x="5497" y="7580"/>
                </a:cubicBezTo>
                <a:cubicBezTo>
                  <a:pt x="5466" y="7450"/>
                  <a:pt x="5448" y="7314"/>
                  <a:pt x="5446" y="7178"/>
                </a:cubicBezTo>
                <a:cubicBezTo>
                  <a:pt x="5420" y="6274"/>
                  <a:pt x="6199" y="5461"/>
                  <a:pt x="7129" y="5461"/>
                </a:cubicBezTo>
                <a:cubicBezTo>
                  <a:pt x="7137" y="5461"/>
                  <a:pt x="7144" y="5461"/>
                  <a:pt x="7152" y="5461"/>
                </a:cubicBezTo>
                <a:cubicBezTo>
                  <a:pt x="7165" y="5461"/>
                  <a:pt x="7179" y="5461"/>
                  <a:pt x="7192" y="5461"/>
                </a:cubicBezTo>
                <a:close/>
                <a:moveTo>
                  <a:pt x="6270" y="9087"/>
                </a:moveTo>
                <a:cubicBezTo>
                  <a:pt x="6545" y="9212"/>
                  <a:pt x="6839" y="9272"/>
                  <a:pt x="7152" y="9272"/>
                </a:cubicBezTo>
                <a:cubicBezTo>
                  <a:pt x="7456" y="9272"/>
                  <a:pt x="7744" y="9214"/>
                  <a:pt x="8011" y="9096"/>
                </a:cubicBezTo>
                <a:lnTo>
                  <a:pt x="8851" y="10549"/>
                </a:lnTo>
                <a:cubicBezTo>
                  <a:pt x="8331" y="10810"/>
                  <a:pt x="7746" y="10949"/>
                  <a:pt x="7152" y="10949"/>
                </a:cubicBezTo>
                <a:cubicBezTo>
                  <a:pt x="7147" y="10949"/>
                  <a:pt x="7142" y="10949"/>
                  <a:pt x="7138" y="10949"/>
                </a:cubicBezTo>
                <a:cubicBezTo>
                  <a:pt x="6540" y="10949"/>
                  <a:pt x="5953" y="10808"/>
                  <a:pt x="5430" y="10540"/>
                </a:cubicBezTo>
                <a:lnTo>
                  <a:pt x="6270" y="9087"/>
                </a:lnTo>
                <a:close/>
                <a:moveTo>
                  <a:pt x="2939" y="7388"/>
                </a:moveTo>
                <a:cubicBezTo>
                  <a:pt x="2990" y="8430"/>
                  <a:pt x="3423" y="9402"/>
                  <a:pt x="4169" y="10147"/>
                </a:cubicBezTo>
                <a:cubicBezTo>
                  <a:pt x="4381" y="10359"/>
                  <a:pt x="4613" y="10547"/>
                  <a:pt x="4859" y="10706"/>
                </a:cubicBezTo>
                <a:lnTo>
                  <a:pt x="3635" y="12824"/>
                </a:lnTo>
                <a:cubicBezTo>
                  <a:pt x="3622" y="12847"/>
                  <a:pt x="3602" y="12853"/>
                  <a:pt x="3591" y="12858"/>
                </a:cubicBezTo>
                <a:cubicBezTo>
                  <a:pt x="3587" y="12859"/>
                  <a:pt x="3581" y="12859"/>
                  <a:pt x="3575" y="12859"/>
                </a:cubicBezTo>
                <a:cubicBezTo>
                  <a:pt x="3564" y="12859"/>
                  <a:pt x="3551" y="12857"/>
                  <a:pt x="3537" y="12849"/>
                </a:cubicBezTo>
                <a:cubicBezTo>
                  <a:pt x="1682" y="11668"/>
                  <a:pt x="519" y="9654"/>
                  <a:pt x="423" y="7462"/>
                </a:cubicBezTo>
                <a:cubicBezTo>
                  <a:pt x="423" y="7437"/>
                  <a:pt x="434" y="7417"/>
                  <a:pt x="443" y="7410"/>
                </a:cubicBezTo>
                <a:cubicBezTo>
                  <a:pt x="452" y="7401"/>
                  <a:pt x="467" y="7388"/>
                  <a:pt x="492" y="7388"/>
                </a:cubicBezTo>
                <a:close/>
                <a:moveTo>
                  <a:pt x="13805" y="7386"/>
                </a:moveTo>
                <a:cubicBezTo>
                  <a:pt x="13830" y="7386"/>
                  <a:pt x="13848" y="7401"/>
                  <a:pt x="13857" y="7408"/>
                </a:cubicBezTo>
                <a:cubicBezTo>
                  <a:pt x="13863" y="7417"/>
                  <a:pt x="13874" y="7435"/>
                  <a:pt x="13874" y="7462"/>
                </a:cubicBezTo>
                <a:cubicBezTo>
                  <a:pt x="13781" y="9661"/>
                  <a:pt x="12608" y="11679"/>
                  <a:pt x="10742" y="12860"/>
                </a:cubicBezTo>
                <a:cubicBezTo>
                  <a:pt x="10728" y="12868"/>
                  <a:pt x="10715" y="12871"/>
                  <a:pt x="10705" y="12871"/>
                </a:cubicBezTo>
                <a:cubicBezTo>
                  <a:pt x="10698" y="12871"/>
                  <a:pt x="10693" y="12870"/>
                  <a:pt x="10688" y="12869"/>
                </a:cubicBezTo>
                <a:cubicBezTo>
                  <a:pt x="10677" y="12864"/>
                  <a:pt x="10657" y="12858"/>
                  <a:pt x="10644" y="12835"/>
                </a:cubicBezTo>
                <a:lnTo>
                  <a:pt x="10367" y="12358"/>
                </a:lnTo>
                <a:lnTo>
                  <a:pt x="9420" y="10719"/>
                </a:lnTo>
                <a:cubicBezTo>
                  <a:pt x="9865" y="10438"/>
                  <a:pt x="10329" y="10002"/>
                  <a:pt x="10648" y="9522"/>
                </a:cubicBezTo>
                <a:cubicBezTo>
                  <a:pt x="10713" y="9426"/>
                  <a:pt x="10688" y="9297"/>
                  <a:pt x="10592" y="9232"/>
                </a:cubicBezTo>
                <a:cubicBezTo>
                  <a:pt x="10557" y="9208"/>
                  <a:pt x="10516" y="9196"/>
                  <a:pt x="10476" y="9196"/>
                </a:cubicBezTo>
                <a:cubicBezTo>
                  <a:pt x="10409" y="9196"/>
                  <a:pt x="10342" y="9228"/>
                  <a:pt x="10302" y="9288"/>
                </a:cubicBezTo>
                <a:cubicBezTo>
                  <a:pt x="10016" y="9703"/>
                  <a:pt x="9681" y="10051"/>
                  <a:pt x="9213" y="10357"/>
                </a:cubicBezTo>
                <a:lnTo>
                  <a:pt x="8371" y="8902"/>
                </a:lnTo>
                <a:cubicBezTo>
                  <a:pt x="8469" y="8832"/>
                  <a:pt x="8565" y="8754"/>
                  <a:pt x="8650" y="8665"/>
                </a:cubicBezTo>
                <a:cubicBezTo>
                  <a:pt x="9005" y="8310"/>
                  <a:pt x="9213" y="7872"/>
                  <a:pt x="9262" y="7388"/>
                </a:cubicBezTo>
                <a:lnTo>
                  <a:pt x="10943" y="7388"/>
                </a:lnTo>
                <a:cubicBezTo>
                  <a:pt x="10923" y="7750"/>
                  <a:pt x="10849" y="8107"/>
                  <a:pt x="10726" y="8448"/>
                </a:cubicBezTo>
                <a:cubicBezTo>
                  <a:pt x="10691" y="8549"/>
                  <a:pt x="10733" y="8663"/>
                  <a:pt x="10825" y="8710"/>
                </a:cubicBezTo>
                <a:cubicBezTo>
                  <a:pt x="10856" y="8725"/>
                  <a:pt x="10888" y="8733"/>
                  <a:pt x="10921" y="8733"/>
                </a:cubicBezTo>
                <a:cubicBezTo>
                  <a:pt x="11007" y="8733"/>
                  <a:pt x="11088" y="8680"/>
                  <a:pt x="11117" y="8596"/>
                </a:cubicBezTo>
                <a:cubicBezTo>
                  <a:pt x="11258" y="8207"/>
                  <a:pt x="11338" y="7803"/>
                  <a:pt x="11360" y="7386"/>
                </a:cubicBezTo>
                <a:close/>
                <a:moveTo>
                  <a:pt x="7150" y="0"/>
                </a:moveTo>
                <a:cubicBezTo>
                  <a:pt x="6636" y="0"/>
                  <a:pt x="6123" y="56"/>
                  <a:pt x="5625" y="161"/>
                </a:cubicBezTo>
                <a:cubicBezTo>
                  <a:pt x="5513" y="188"/>
                  <a:pt x="5442" y="299"/>
                  <a:pt x="5466" y="411"/>
                </a:cubicBezTo>
                <a:cubicBezTo>
                  <a:pt x="5488" y="508"/>
                  <a:pt x="5574" y="574"/>
                  <a:pt x="5670" y="574"/>
                </a:cubicBezTo>
                <a:cubicBezTo>
                  <a:pt x="5684" y="574"/>
                  <a:pt x="5699" y="573"/>
                  <a:pt x="5714" y="569"/>
                </a:cubicBezTo>
                <a:cubicBezTo>
                  <a:pt x="6183" y="469"/>
                  <a:pt x="6665" y="415"/>
                  <a:pt x="7150" y="415"/>
                </a:cubicBezTo>
                <a:cubicBezTo>
                  <a:pt x="8235" y="415"/>
                  <a:pt x="9311" y="681"/>
                  <a:pt x="10264" y="1177"/>
                </a:cubicBezTo>
                <a:cubicBezTo>
                  <a:pt x="10287" y="1188"/>
                  <a:pt x="10293" y="1208"/>
                  <a:pt x="10298" y="1219"/>
                </a:cubicBezTo>
                <a:cubicBezTo>
                  <a:pt x="10300" y="1230"/>
                  <a:pt x="10302" y="1253"/>
                  <a:pt x="10291" y="1275"/>
                </a:cubicBezTo>
                <a:lnTo>
                  <a:pt x="9070" y="3391"/>
                </a:lnTo>
                <a:cubicBezTo>
                  <a:pt x="8480" y="3090"/>
                  <a:pt x="7819" y="2929"/>
                  <a:pt x="7150" y="2929"/>
                </a:cubicBezTo>
                <a:cubicBezTo>
                  <a:pt x="6469" y="2929"/>
                  <a:pt x="5801" y="3092"/>
                  <a:pt x="5207" y="3403"/>
                </a:cubicBezTo>
                <a:lnTo>
                  <a:pt x="3984" y="1286"/>
                </a:lnTo>
                <a:cubicBezTo>
                  <a:pt x="3970" y="1264"/>
                  <a:pt x="3977" y="1241"/>
                  <a:pt x="3979" y="1230"/>
                </a:cubicBezTo>
                <a:cubicBezTo>
                  <a:pt x="3982" y="1219"/>
                  <a:pt x="3990" y="1199"/>
                  <a:pt x="4013" y="1188"/>
                </a:cubicBezTo>
                <a:cubicBezTo>
                  <a:pt x="4267" y="1054"/>
                  <a:pt x="4535" y="936"/>
                  <a:pt x="4805" y="835"/>
                </a:cubicBezTo>
                <a:cubicBezTo>
                  <a:pt x="4913" y="795"/>
                  <a:pt x="4968" y="672"/>
                  <a:pt x="4928" y="567"/>
                </a:cubicBezTo>
                <a:cubicBezTo>
                  <a:pt x="4897" y="483"/>
                  <a:pt x="4817" y="430"/>
                  <a:pt x="4734" y="430"/>
                </a:cubicBezTo>
                <a:cubicBezTo>
                  <a:pt x="4709" y="430"/>
                  <a:pt x="4684" y="435"/>
                  <a:pt x="4660" y="444"/>
                </a:cubicBezTo>
                <a:cubicBezTo>
                  <a:pt x="4372" y="549"/>
                  <a:pt x="4091" y="679"/>
                  <a:pt x="3819" y="819"/>
                </a:cubicBezTo>
                <a:cubicBezTo>
                  <a:pt x="3702" y="882"/>
                  <a:pt x="3615" y="987"/>
                  <a:pt x="3580" y="1116"/>
                </a:cubicBezTo>
                <a:cubicBezTo>
                  <a:pt x="3544" y="1244"/>
                  <a:pt x="3560" y="1382"/>
                  <a:pt x="3627" y="1496"/>
                </a:cubicBezTo>
                <a:lnTo>
                  <a:pt x="3801" y="1797"/>
                </a:lnTo>
                <a:cubicBezTo>
                  <a:pt x="3401" y="2047"/>
                  <a:pt x="3026" y="2347"/>
                  <a:pt x="2689" y="2684"/>
                </a:cubicBezTo>
                <a:cubicBezTo>
                  <a:pt x="1543" y="3831"/>
                  <a:pt x="892" y="5340"/>
                  <a:pt x="845" y="6966"/>
                </a:cubicBezTo>
                <a:lnTo>
                  <a:pt x="499" y="6966"/>
                </a:lnTo>
                <a:cubicBezTo>
                  <a:pt x="485" y="6965"/>
                  <a:pt x="472" y="6964"/>
                  <a:pt x="459" y="6964"/>
                </a:cubicBezTo>
                <a:cubicBezTo>
                  <a:pt x="340" y="6964"/>
                  <a:pt x="228" y="7018"/>
                  <a:pt x="144" y="7104"/>
                </a:cubicBezTo>
                <a:cubicBezTo>
                  <a:pt x="52" y="7200"/>
                  <a:pt x="1" y="7332"/>
                  <a:pt x="7" y="7466"/>
                </a:cubicBezTo>
                <a:cubicBezTo>
                  <a:pt x="108" y="9792"/>
                  <a:pt x="1345" y="11931"/>
                  <a:pt x="3314" y="13186"/>
                </a:cubicBezTo>
                <a:cubicBezTo>
                  <a:pt x="3392" y="13237"/>
                  <a:pt x="3486" y="13262"/>
                  <a:pt x="3573" y="13262"/>
                </a:cubicBezTo>
                <a:cubicBezTo>
                  <a:pt x="3613" y="13262"/>
                  <a:pt x="3651" y="13255"/>
                  <a:pt x="3691" y="13248"/>
                </a:cubicBezTo>
                <a:cubicBezTo>
                  <a:pt x="3821" y="13217"/>
                  <a:pt x="3932" y="13132"/>
                  <a:pt x="3999" y="13016"/>
                </a:cubicBezTo>
                <a:lnTo>
                  <a:pt x="4171" y="12717"/>
                </a:lnTo>
                <a:cubicBezTo>
                  <a:pt x="5082" y="13206"/>
                  <a:pt x="6105" y="13463"/>
                  <a:pt x="7152" y="13463"/>
                </a:cubicBezTo>
                <a:cubicBezTo>
                  <a:pt x="7266" y="13463"/>
                  <a:pt x="7362" y="13367"/>
                  <a:pt x="7362" y="13253"/>
                </a:cubicBezTo>
                <a:cubicBezTo>
                  <a:pt x="7362" y="13139"/>
                  <a:pt x="7266" y="13043"/>
                  <a:pt x="7152" y="13043"/>
                </a:cubicBezTo>
                <a:cubicBezTo>
                  <a:pt x="6181" y="13043"/>
                  <a:pt x="5227" y="12806"/>
                  <a:pt x="4383" y="12355"/>
                </a:cubicBezTo>
                <a:lnTo>
                  <a:pt x="5223" y="10900"/>
                </a:lnTo>
                <a:cubicBezTo>
                  <a:pt x="5815" y="11203"/>
                  <a:pt x="6480" y="11366"/>
                  <a:pt x="7154" y="11366"/>
                </a:cubicBezTo>
                <a:cubicBezTo>
                  <a:pt x="7822" y="11366"/>
                  <a:pt x="8478" y="11210"/>
                  <a:pt x="9063" y="10911"/>
                </a:cubicBezTo>
                <a:lnTo>
                  <a:pt x="9905" y="12367"/>
                </a:lnTo>
                <a:cubicBezTo>
                  <a:pt x="9340" y="12664"/>
                  <a:pt x="8737" y="12864"/>
                  <a:pt x="8103" y="12969"/>
                </a:cubicBezTo>
                <a:cubicBezTo>
                  <a:pt x="7989" y="12987"/>
                  <a:pt x="7911" y="13094"/>
                  <a:pt x="7931" y="13208"/>
                </a:cubicBezTo>
                <a:cubicBezTo>
                  <a:pt x="7945" y="13303"/>
                  <a:pt x="8019" y="13386"/>
                  <a:pt x="8113" y="13386"/>
                </a:cubicBezTo>
                <a:cubicBezTo>
                  <a:pt x="8120" y="13386"/>
                  <a:pt x="8128" y="13386"/>
                  <a:pt x="8136" y="13385"/>
                </a:cubicBezTo>
                <a:cubicBezTo>
                  <a:pt x="8802" y="13289"/>
                  <a:pt x="9507" y="13052"/>
                  <a:pt x="10112" y="12728"/>
                </a:cubicBezTo>
                <a:lnTo>
                  <a:pt x="10287" y="13030"/>
                </a:lnTo>
                <a:cubicBezTo>
                  <a:pt x="10353" y="13144"/>
                  <a:pt x="10465" y="13228"/>
                  <a:pt x="10592" y="13262"/>
                </a:cubicBezTo>
                <a:cubicBezTo>
                  <a:pt x="10633" y="13271"/>
                  <a:pt x="10671" y="13275"/>
                  <a:pt x="10711" y="13275"/>
                </a:cubicBezTo>
                <a:cubicBezTo>
                  <a:pt x="10802" y="13275"/>
                  <a:pt x="10892" y="13251"/>
                  <a:pt x="10970" y="13199"/>
                </a:cubicBezTo>
                <a:cubicBezTo>
                  <a:pt x="12955" y="11947"/>
                  <a:pt x="14196" y="9804"/>
                  <a:pt x="14299" y="7466"/>
                </a:cubicBezTo>
                <a:cubicBezTo>
                  <a:pt x="14299" y="7334"/>
                  <a:pt x="14249" y="7205"/>
                  <a:pt x="14158" y="7109"/>
                </a:cubicBezTo>
                <a:cubicBezTo>
                  <a:pt x="14064" y="7013"/>
                  <a:pt x="13937" y="6957"/>
                  <a:pt x="13805" y="6941"/>
                </a:cubicBezTo>
                <a:lnTo>
                  <a:pt x="13459" y="6941"/>
                </a:lnTo>
                <a:cubicBezTo>
                  <a:pt x="13412" y="5345"/>
                  <a:pt x="12758" y="3833"/>
                  <a:pt x="11615" y="2688"/>
                </a:cubicBezTo>
                <a:cubicBezTo>
                  <a:pt x="11271" y="2344"/>
                  <a:pt x="10892" y="2043"/>
                  <a:pt x="10483" y="1786"/>
                </a:cubicBezTo>
                <a:lnTo>
                  <a:pt x="10657" y="1487"/>
                </a:lnTo>
                <a:cubicBezTo>
                  <a:pt x="10724" y="1373"/>
                  <a:pt x="10742" y="1232"/>
                  <a:pt x="10702" y="1105"/>
                </a:cubicBezTo>
                <a:cubicBezTo>
                  <a:pt x="10666" y="976"/>
                  <a:pt x="10579" y="871"/>
                  <a:pt x="10458" y="808"/>
                </a:cubicBezTo>
                <a:cubicBezTo>
                  <a:pt x="9447" y="279"/>
                  <a:pt x="8302" y="0"/>
                  <a:pt x="7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8"/>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a:t>
            </a:r>
            <a:r>
              <a:rPr lang="en">
                <a:solidFill>
                  <a:schemeClr val="accent2"/>
                </a:solidFill>
              </a:rPr>
              <a:t>pack</a:t>
            </a:r>
            <a:endParaRPr>
              <a:solidFill>
                <a:schemeClr val="accent2"/>
              </a:solidFill>
            </a:endParaRPr>
          </a:p>
        </p:txBody>
      </p:sp>
      <p:grpSp>
        <p:nvGrpSpPr>
          <p:cNvPr id="2998" name="Google Shape;2998;p48"/>
          <p:cNvGrpSpPr/>
          <p:nvPr/>
        </p:nvGrpSpPr>
        <p:grpSpPr>
          <a:xfrm>
            <a:off x="4037900" y="4756477"/>
            <a:ext cx="1068212" cy="23926"/>
            <a:chOff x="-2278825" y="1262800"/>
            <a:chExt cx="1068212" cy="45049"/>
          </a:xfrm>
        </p:grpSpPr>
        <p:sp>
          <p:nvSpPr>
            <p:cNvPr id="2999" name="Google Shape;2999;p48"/>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8"/>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8"/>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5"/>
        <p:cNvGrpSpPr/>
        <p:nvPr/>
      </p:nvGrpSpPr>
      <p:grpSpPr>
        <a:xfrm>
          <a:off x="0" y="0"/>
          <a:ext cx="0" cy="0"/>
          <a:chOff x="0" y="0"/>
          <a:chExt cx="0" cy="0"/>
        </a:xfrm>
      </p:grpSpPr>
      <p:sp>
        <p:nvSpPr>
          <p:cNvPr id="3006" name="Google Shape;3006;p49"/>
          <p:cNvSpPr txBox="1">
            <a:spLocks noGrp="1"/>
          </p:cNvSpPr>
          <p:nvPr>
            <p:ph type="title"/>
          </p:nvPr>
        </p:nvSpPr>
        <p:spPr>
          <a:xfrm>
            <a:off x="720000" y="552150"/>
            <a:ext cx="41322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2"/>
                </a:solidFill>
              </a:rPr>
              <a:t>resources</a:t>
            </a:r>
            <a:endParaRPr>
              <a:solidFill>
                <a:schemeClr val="accent2"/>
              </a:solidFill>
            </a:endParaRPr>
          </a:p>
        </p:txBody>
      </p:sp>
      <p:sp>
        <p:nvSpPr>
          <p:cNvPr id="3007" name="Google Shape;3007;p49"/>
          <p:cNvSpPr txBox="1">
            <a:spLocks noGrp="1"/>
          </p:cNvSpPr>
          <p:nvPr>
            <p:ph type="subTitle" idx="1"/>
          </p:nvPr>
        </p:nvSpPr>
        <p:spPr>
          <a:xfrm>
            <a:off x="720000" y="1294750"/>
            <a:ext cx="4132200" cy="305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lnSpc>
                <a:spcPct val="115000"/>
              </a:lnSpc>
              <a:spcBef>
                <a:spcPts val="1000"/>
              </a:spcBef>
              <a:spcAft>
                <a:spcPts val="0"/>
              </a:spcAft>
              <a:buNone/>
            </a:pPr>
            <a:r>
              <a:rPr lang="en" sz="2000">
                <a:latin typeface="Figtree Black"/>
                <a:ea typeface="Figtree Black"/>
                <a:cs typeface="Figtree Black"/>
                <a:sym typeface="Figtree Black"/>
              </a:rPr>
              <a:t>Vectors</a:t>
            </a:r>
            <a:endParaRPr sz="2000">
              <a:latin typeface="Figtree Black"/>
              <a:ea typeface="Figtree Black"/>
              <a:cs typeface="Figtree Black"/>
              <a:sym typeface="Figtree Black"/>
            </a:endParaRPr>
          </a:p>
          <a:p>
            <a:pPr marL="457200" lvl="0" indent="-304800" algn="l" rtl="0">
              <a:lnSpc>
                <a:spcPct val="115000"/>
              </a:lnSpc>
              <a:spcBef>
                <a:spcPts val="0"/>
              </a:spcBef>
              <a:spcAft>
                <a:spcPts val="0"/>
              </a:spcAft>
              <a:buClr>
                <a:schemeClr val="dk1"/>
              </a:buClr>
              <a:buSzPts val="1200"/>
              <a:buFont typeface="Archivo"/>
              <a:buChar char="●"/>
            </a:pPr>
            <a:r>
              <a:rPr lang="en" u="sng">
                <a:hlinkClick r:id="rId3"/>
              </a:rPr>
              <a:t>Windows Disproportionate Illustrations</a:t>
            </a:r>
            <a:endParaRPr/>
          </a:p>
          <a:p>
            <a:pPr marL="457200" lvl="0" indent="-304800" algn="l" rtl="0">
              <a:lnSpc>
                <a:spcPct val="115000"/>
              </a:lnSpc>
              <a:spcBef>
                <a:spcPts val="0"/>
              </a:spcBef>
              <a:spcAft>
                <a:spcPts val="0"/>
              </a:spcAft>
              <a:buClr>
                <a:schemeClr val="dk1"/>
              </a:buClr>
              <a:buSzPts val="1200"/>
              <a:buFont typeface="Archivo"/>
              <a:buChar char="●"/>
            </a:pPr>
            <a:r>
              <a:rPr lang="en" u="sng">
                <a:hlinkClick r:id="rId4"/>
              </a:rPr>
              <a:t>Blogging Disproportionate Illustrations</a:t>
            </a:r>
            <a:endParaRPr/>
          </a:p>
          <a:p>
            <a:pPr marL="457200" lvl="0" indent="-304800" algn="l" rtl="0">
              <a:lnSpc>
                <a:spcPct val="115000"/>
              </a:lnSpc>
              <a:spcBef>
                <a:spcPts val="0"/>
              </a:spcBef>
              <a:spcAft>
                <a:spcPts val="0"/>
              </a:spcAft>
              <a:buClr>
                <a:schemeClr val="dk1"/>
              </a:buClr>
              <a:buSzPts val="1200"/>
              <a:buFont typeface="Archivo"/>
              <a:buChar char="●"/>
            </a:pPr>
            <a:r>
              <a:rPr lang="en" u="sng">
                <a:hlinkClick r:id="rId5"/>
              </a:rPr>
              <a:t>Insert block Disproportionate Illustrations</a:t>
            </a:r>
            <a:endParaRPr/>
          </a:p>
          <a:p>
            <a:pPr marL="457200" lvl="0" indent="-304800" algn="l" rtl="0">
              <a:lnSpc>
                <a:spcPct val="115000"/>
              </a:lnSpc>
              <a:spcBef>
                <a:spcPts val="0"/>
              </a:spcBef>
              <a:spcAft>
                <a:spcPts val="0"/>
              </a:spcAft>
              <a:buClr>
                <a:schemeClr val="dk1"/>
              </a:buClr>
              <a:buSzPts val="1200"/>
              <a:buFont typeface="Archivo"/>
              <a:buChar char="●"/>
            </a:pPr>
            <a:r>
              <a:rPr lang="en" u="sng">
                <a:hlinkClick r:id="rId6"/>
              </a:rPr>
              <a:t>Wireframing Disproportionate Illustrations</a:t>
            </a:r>
            <a:endParaRPr/>
          </a:p>
          <a:p>
            <a:pPr marL="457200" lvl="0" indent="0" algn="l" rtl="0">
              <a:lnSpc>
                <a:spcPct val="115000"/>
              </a:lnSpc>
              <a:spcBef>
                <a:spcPts val="0"/>
              </a:spcBef>
              <a:spcAft>
                <a:spcPts val="0"/>
              </a:spcAft>
              <a:buNone/>
            </a:pPr>
            <a:endParaRPr/>
          </a:p>
        </p:txBody>
      </p:sp>
      <p:grpSp>
        <p:nvGrpSpPr>
          <p:cNvPr id="3008" name="Google Shape;3008;p49"/>
          <p:cNvGrpSpPr/>
          <p:nvPr/>
        </p:nvGrpSpPr>
        <p:grpSpPr>
          <a:xfrm>
            <a:off x="6900962" y="960344"/>
            <a:ext cx="1385795" cy="1307357"/>
            <a:chOff x="960941" y="558800"/>
            <a:chExt cx="4639422" cy="4376822"/>
          </a:xfrm>
        </p:grpSpPr>
        <p:sp>
          <p:nvSpPr>
            <p:cNvPr id="3009" name="Google Shape;3009;p49"/>
            <p:cNvSpPr/>
            <p:nvPr/>
          </p:nvSpPr>
          <p:spPr>
            <a:xfrm>
              <a:off x="4898129" y="2969494"/>
              <a:ext cx="340580" cy="158870"/>
            </a:xfrm>
            <a:custGeom>
              <a:avLst/>
              <a:gdLst/>
              <a:ahLst/>
              <a:cxnLst/>
              <a:rect l="l" t="t" r="r" b="b"/>
              <a:pathLst>
                <a:path w="2699" h="1259" extrusionOk="0">
                  <a:moveTo>
                    <a:pt x="88" y="85"/>
                  </a:moveTo>
                  <a:cubicBezTo>
                    <a:pt x="495" y="92"/>
                    <a:pt x="902" y="101"/>
                    <a:pt x="1309" y="101"/>
                  </a:cubicBezTo>
                  <a:lnTo>
                    <a:pt x="2514" y="101"/>
                  </a:lnTo>
                  <a:lnTo>
                    <a:pt x="2516" y="1070"/>
                  </a:lnTo>
                  <a:lnTo>
                    <a:pt x="2516" y="1070"/>
                  </a:lnTo>
                  <a:cubicBezTo>
                    <a:pt x="2428" y="1071"/>
                    <a:pt x="2338" y="1071"/>
                    <a:pt x="2247" y="1071"/>
                  </a:cubicBezTo>
                  <a:cubicBezTo>
                    <a:pt x="2144" y="1071"/>
                    <a:pt x="2040" y="1071"/>
                    <a:pt x="1938" y="1073"/>
                  </a:cubicBezTo>
                  <a:lnTo>
                    <a:pt x="1318" y="1082"/>
                  </a:lnTo>
                  <a:lnTo>
                    <a:pt x="60" y="1107"/>
                  </a:lnTo>
                  <a:lnTo>
                    <a:pt x="76" y="579"/>
                  </a:lnTo>
                  <a:cubicBezTo>
                    <a:pt x="79" y="414"/>
                    <a:pt x="88" y="250"/>
                    <a:pt x="88" y="85"/>
                  </a:cubicBezTo>
                  <a:close/>
                  <a:moveTo>
                    <a:pt x="4" y="0"/>
                  </a:moveTo>
                  <a:lnTo>
                    <a:pt x="4" y="72"/>
                  </a:lnTo>
                  <a:cubicBezTo>
                    <a:pt x="4" y="72"/>
                    <a:pt x="0" y="440"/>
                    <a:pt x="0" y="623"/>
                  </a:cubicBezTo>
                  <a:lnTo>
                    <a:pt x="13" y="1161"/>
                  </a:lnTo>
                  <a:lnTo>
                    <a:pt x="1299" y="1258"/>
                  </a:lnTo>
                  <a:lnTo>
                    <a:pt x="1947" y="1258"/>
                  </a:lnTo>
                  <a:cubicBezTo>
                    <a:pt x="2167" y="1202"/>
                    <a:pt x="2384" y="1202"/>
                    <a:pt x="2598" y="1170"/>
                  </a:cubicBezTo>
                  <a:lnTo>
                    <a:pt x="2699" y="1170"/>
                  </a:lnTo>
                  <a:lnTo>
                    <a:pt x="2699" y="1161"/>
                  </a:lnTo>
                  <a:lnTo>
                    <a:pt x="2608" y="72"/>
                  </a:lnTo>
                  <a:lnTo>
                    <a:pt x="2608" y="91"/>
                  </a:lnTo>
                  <a:lnTo>
                    <a:pt x="2595" y="91"/>
                  </a:lnTo>
                  <a:lnTo>
                    <a:pt x="2542" y="88"/>
                  </a:lnTo>
                  <a:lnTo>
                    <a:pt x="2542" y="88"/>
                  </a:lnTo>
                  <a:lnTo>
                    <a:pt x="2513" y="57"/>
                  </a:lnTo>
                  <a:lnTo>
                    <a:pt x="2514" y="86"/>
                  </a:lnTo>
                  <a:lnTo>
                    <a:pt x="2514" y="86"/>
                  </a:lnTo>
                  <a:lnTo>
                    <a:pt x="1306" y="0"/>
                  </a:lnTo>
                  <a:cubicBezTo>
                    <a:pt x="1306" y="0"/>
                    <a:pt x="925" y="18"/>
                    <a:pt x="543" y="18"/>
                  </a:cubicBezTo>
                  <a:cubicBezTo>
                    <a:pt x="352" y="18"/>
                    <a:pt x="161" y="14"/>
                    <a:pt x="1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9"/>
            <p:cNvSpPr/>
            <p:nvPr/>
          </p:nvSpPr>
          <p:spPr>
            <a:xfrm>
              <a:off x="5079839" y="3151205"/>
              <a:ext cx="328340" cy="135904"/>
            </a:xfrm>
            <a:custGeom>
              <a:avLst/>
              <a:gdLst/>
              <a:ahLst/>
              <a:cxnLst/>
              <a:rect l="l" t="t" r="r" b="b"/>
              <a:pathLst>
                <a:path w="2602" h="1077" extrusionOk="0">
                  <a:moveTo>
                    <a:pt x="1" y="1"/>
                  </a:moveTo>
                  <a:lnTo>
                    <a:pt x="1" y="1076"/>
                  </a:lnTo>
                  <a:lnTo>
                    <a:pt x="2602" y="1076"/>
                  </a:lnTo>
                  <a:lnTo>
                    <a:pt x="26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9"/>
            <p:cNvSpPr/>
            <p:nvPr/>
          </p:nvSpPr>
          <p:spPr>
            <a:xfrm>
              <a:off x="2555325" y="1272017"/>
              <a:ext cx="328718" cy="135778"/>
            </a:xfrm>
            <a:custGeom>
              <a:avLst/>
              <a:gdLst/>
              <a:ahLst/>
              <a:cxnLst/>
              <a:rect l="l" t="t" r="r" b="b"/>
              <a:pathLst>
                <a:path w="2605" h="1076" extrusionOk="0">
                  <a:moveTo>
                    <a:pt x="0" y="0"/>
                  </a:moveTo>
                  <a:lnTo>
                    <a:pt x="0" y="1076"/>
                  </a:lnTo>
                  <a:lnTo>
                    <a:pt x="2604" y="1076"/>
                  </a:lnTo>
                  <a:lnTo>
                    <a:pt x="26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9"/>
            <p:cNvSpPr/>
            <p:nvPr/>
          </p:nvSpPr>
          <p:spPr>
            <a:xfrm>
              <a:off x="5267607" y="2969494"/>
              <a:ext cx="332756" cy="158870"/>
            </a:xfrm>
            <a:custGeom>
              <a:avLst/>
              <a:gdLst/>
              <a:ahLst/>
              <a:cxnLst/>
              <a:rect l="l" t="t" r="r" b="b"/>
              <a:pathLst>
                <a:path w="2637" h="1259" extrusionOk="0">
                  <a:moveTo>
                    <a:pt x="13" y="0"/>
                  </a:moveTo>
                  <a:cubicBezTo>
                    <a:pt x="20" y="1"/>
                    <a:pt x="28" y="1"/>
                    <a:pt x="35" y="2"/>
                  </a:cubicBezTo>
                  <a:lnTo>
                    <a:pt x="35" y="2"/>
                  </a:lnTo>
                  <a:lnTo>
                    <a:pt x="35" y="0"/>
                  </a:lnTo>
                  <a:close/>
                  <a:moveTo>
                    <a:pt x="120" y="85"/>
                  </a:moveTo>
                  <a:cubicBezTo>
                    <a:pt x="527" y="92"/>
                    <a:pt x="934" y="101"/>
                    <a:pt x="1344" y="101"/>
                  </a:cubicBezTo>
                  <a:lnTo>
                    <a:pt x="2545" y="101"/>
                  </a:lnTo>
                  <a:lnTo>
                    <a:pt x="2548" y="1070"/>
                  </a:lnTo>
                  <a:lnTo>
                    <a:pt x="2548" y="1070"/>
                  </a:lnTo>
                  <a:cubicBezTo>
                    <a:pt x="2459" y="1071"/>
                    <a:pt x="2370" y="1071"/>
                    <a:pt x="2281" y="1071"/>
                  </a:cubicBezTo>
                  <a:cubicBezTo>
                    <a:pt x="2178" y="1071"/>
                    <a:pt x="2075" y="1071"/>
                    <a:pt x="1973" y="1073"/>
                  </a:cubicBezTo>
                  <a:lnTo>
                    <a:pt x="1350" y="1082"/>
                  </a:lnTo>
                  <a:lnTo>
                    <a:pt x="92" y="1107"/>
                  </a:lnTo>
                  <a:lnTo>
                    <a:pt x="108" y="579"/>
                  </a:lnTo>
                  <a:cubicBezTo>
                    <a:pt x="111" y="414"/>
                    <a:pt x="119" y="250"/>
                    <a:pt x="120" y="85"/>
                  </a:cubicBezTo>
                  <a:close/>
                  <a:moveTo>
                    <a:pt x="1303" y="0"/>
                  </a:moveTo>
                  <a:cubicBezTo>
                    <a:pt x="1303" y="0"/>
                    <a:pt x="920" y="18"/>
                    <a:pt x="538" y="18"/>
                  </a:cubicBezTo>
                  <a:cubicBezTo>
                    <a:pt x="356" y="18"/>
                    <a:pt x="175" y="14"/>
                    <a:pt x="35" y="2"/>
                  </a:cubicBezTo>
                  <a:lnTo>
                    <a:pt x="35" y="2"/>
                  </a:lnTo>
                  <a:lnTo>
                    <a:pt x="35" y="72"/>
                  </a:lnTo>
                  <a:cubicBezTo>
                    <a:pt x="35" y="72"/>
                    <a:pt x="1" y="440"/>
                    <a:pt x="1" y="623"/>
                  </a:cubicBezTo>
                  <a:lnTo>
                    <a:pt x="13" y="1161"/>
                  </a:lnTo>
                  <a:lnTo>
                    <a:pt x="1290" y="1258"/>
                  </a:lnTo>
                  <a:lnTo>
                    <a:pt x="1938" y="1258"/>
                  </a:lnTo>
                  <a:cubicBezTo>
                    <a:pt x="2155" y="1205"/>
                    <a:pt x="2375" y="1205"/>
                    <a:pt x="2592" y="1170"/>
                  </a:cubicBezTo>
                  <a:lnTo>
                    <a:pt x="2636" y="1170"/>
                  </a:lnTo>
                  <a:lnTo>
                    <a:pt x="2636" y="1161"/>
                  </a:lnTo>
                  <a:lnTo>
                    <a:pt x="2547" y="101"/>
                  </a:lnTo>
                  <a:lnTo>
                    <a:pt x="2589" y="101"/>
                  </a:lnTo>
                  <a:lnTo>
                    <a:pt x="2580" y="91"/>
                  </a:lnTo>
                  <a:lnTo>
                    <a:pt x="2592" y="91"/>
                  </a:lnTo>
                  <a:lnTo>
                    <a:pt x="2579" y="90"/>
                  </a:lnTo>
                  <a:lnTo>
                    <a:pt x="2579" y="90"/>
                  </a:lnTo>
                  <a:lnTo>
                    <a:pt x="2545" y="57"/>
                  </a:lnTo>
                  <a:lnTo>
                    <a:pt x="2545" y="73"/>
                  </a:lnTo>
                  <a:lnTo>
                    <a:pt x="2545" y="72"/>
                  </a:lnTo>
                  <a:lnTo>
                    <a:pt x="2545" y="88"/>
                  </a:lnTo>
                  <a:lnTo>
                    <a:pt x="2545" y="88"/>
                  </a:lnTo>
                  <a:lnTo>
                    <a:pt x="130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9"/>
            <p:cNvSpPr/>
            <p:nvPr/>
          </p:nvSpPr>
          <p:spPr>
            <a:xfrm>
              <a:off x="1276537" y="3468315"/>
              <a:ext cx="306131" cy="317993"/>
            </a:xfrm>
            <a:custGeom>
              <a:avLst/>
              <a:gdLst/>
              <a:ahLst/>
              <a:cxnLst/>
              <a:rect l="l" t="t" r="r" b="b"/>
              <a:pathLst>
                <a:path w="2426" h="2520" extrusionOk="0">
                  <a:moveTo>
                    <a:pt x="1270" y="630"/>
                  </a:moveTo>
                  <a:cubicBezTo>
                    <a:pt x="1560" y="630"/>
                    <a:pt x="1793" y="869"/>
                    <a:pt x="1793" y="1164"/>
                  </a:cubicBezTo>
                  <a:cubicBezTo>
                    <a:pt x="1793" y="1460"/>
                    <a:pt x="1553" y="1702"/>
                    <a:pt x="1257" y="1702"/>
                  </a:cubicBezTo>
                  <a:cubicBezTo>
                    <a:pt x="1219" y="1702"/>
                    <a:pt x="1181" y="1698"/>
                    <a:pt x="1142" y="1690"/>
                  </a:cubicBezTo>
                  <a:cubicBezTo>
                    <a:pt x="937" y="1646"/>
                    <a:pt x="771" y="1482"/>
                    <a:pt x="733" y="1281"/>
                  </a:cubicBezTo>
                  <a:cubicBezTo>
                    <a:pt x="661" y="935"/>
                    <a:pt x="925" y="630"/>
                    <a:pt x="1258" y="630"/>
                  </a:cubicBezTo>
                  <a:cubicBezTo>
                    <a:pt x="1262" y="630"/>
                    <a:pt x="1266" y="630"/>
                    <a:pt x="1270" y="630"/>
                  </a:cubicBezTo>
                  <a:close/>
                  <a:moveTo>
                    <a:pt x="897" y="1"/>
                  </a:moveTo>
                  <a:lnTo>
                    <a:pt x="897" y="215"/>
                  </a:lnTo>
                  <a:cubicBezTo>
                    <a:pt x="897" y="277"/>
                    <a:pt x="862" y="337"/>
                    <a:pt x="802" y="366"/>
                  </a:cubicBezTo>
                  <a:cubicBezTo>
                    <a:pt x="771" y="381"/>
                    <a:pt x="742" y="397"/>
                    <a:pt x="717" y="416"/>
                  </a:cubicBezTo>
                  <a:cubicBezTo>
                    <a:pt x="687" y="434"/>
                    <a:pt x="654" y="444"/>
                    <a:pt x="621" y="444"/>
                  </a:cubicBezTo>
                  <a:cubicBezTo>
                    <a:pt x="592" y="444"/>
                    <a:pt x="563" y="437"/>
                    <a:pt x="535" y="422"/>
                  </a:cubicBezTo>
                  <a:lnTo>
                    <a:pt x="349" y="318"/>
                  </a:lnTo>
                  <a:lnTo>
                    <a:pt x="0" y="925"/>
                  </a:lnTo>
                  <a:lnTo>
                    <a:pt x="189" y="1032"/>
                  </a:lnTo>
                  <a:cubicBezTo>
                    <a:pt x="246" y="1064"/>
                    <a:pt x="277" y="1124"/>
                    <a:pt x="271" y="1186"/>
                  </a:cubicBezTo>
                  <a:lnTo>
                    <a:pt x="271" y="1278"/>
                  </a:lnTo>
                  <a:lnTo>
                    <a:pt x="271" y="1328"/>
                  </a:lnTo>
                  <a:cubicBezTo>
                    <a:pt x="271" y="1394"/>
                    <a:pt x="236" y="1454"/>
                    <a:pt x="183" y="1488"/>
                  </a:cubicBezTo>
                  <a:lnTo>
                    <a:pt x="3" y="1592"/>
                  </a:lnTo>
                  <a:lnTo>
                    <a:pt x="356" y="2199"/>
                  </a:lnTo>
                  <a:lnTo>
                    <a:pt x="538" y="2095"/>
                  </a:lnTo>
                  <a:cubicBezTo>
                    <a:pt x="565" y="2080"/>
                    <a:pt x="595" y="2073"/>
                    <a:pt x="625" y="2073"/>
                  </a:cubicBezTo>
                  <a:cubicBezTo>
                    <a:pt x="658" y="2073"/>
                    <a:pt x="691" y="2082"/>
                    <a:pt x="720" y="2102"/>
                  </a:cubicBezTo>
                  <a:cubicBezTo>
                    <a:pt x="746" y="2121"/>
                    <a:pt x="780" y="2136"/>
                    <a:pt x="812" y="2152"/>
                  </a:cubicBezTo>
                  <a:cubicBezTo>
                    <a:pt x="865" y="2180"/>
                    <a:pt x="900" y="2240"/>
                    <a:pt x="900" y="2303"/>
                  </a:cubicBezTo>
                  <a:lnTo>
                    <a:pt x="900" y="2520"/>
                  </a:lnTo>
                  <a:lnTo>
                    <a:pt x="1529" y="2520"/>
                  </a:lnTo>
                  <a:lnTo>
                    <a:pt x="1529" y="2287"/>
                  </a:lnTo>
                  <a:cubicBezTo>
                    <a:pt x="1529" y="2224"/>
                    <a:pt x="1567" y="2171"/>
                    <a:pt x="1620" y="2143"/>
                  </a:cubicBezTo>
                  <a:cubicBezTo>
                    <a:pt x="1651" y="2127"/>
                    <a:pt x="1683" y="2108"/>
                    <a:pt x="1711" y="2086"/>
                  </a:cubicBezTo>
                  <a:cubicBezTo>
                    <a:pt x="1738" y="2067"/>
                    <a:pt x="1770" y="2058"/>
                    <a:pt x="1802" y="2058"/>
                  </a:cubicBezTo>
                  <a:cubicBezTo>
                    <a:pt x="1830" y="2058"/>
                    <a:pt x="1858" y="2065"/>
                    <a:pt x="1884" y="2080"/>
                  </a:cubicBezTo>
                  <a:lnTo>
                    <a:pt x="2073" y="2190"/>
                  </a:lnTo>
                  <a:lnTo>
                    <a:pt x="2425" y="1570"/>
                  </a:lnTo>
                  <a:lnTo>
                    <a:pt x="2236" y="1460"/>
                  </a:lnTo>
                  <a:cubicBezTo>
                    <a:pt x="2183" y="1432"/>
                    <a:pt x="2152" y="1366"/>
                    <a:pt x="2155" y="1303"/>
                  </a:cubicBezTo>
                  <a:lnTo>
                    <a:pt x="2155" y="1252"/>
                  </a:lnTo>
                  <a:lnTo>
                    <a:pt x="2155" y="1202"/>
                  </a:lnTo>
                  <a:cubicBezTo>
                    <a:pt x="2152" y="1139"/>
                    <a:pt x="2183" y="1076"/>
                    <a:pt x="2236" y="1045"/>
                  </a:cubicBezTo>
                  <a:lnTo>
                    <a:pt x="2425" y="935"/>
                  </a:lnTo>
                  <a:lnTo>
                    <a:pt x="2073" y="318"/>
                  </a:lnTo>
                  <a:lnTo>
                    <a:pt x="1884" y="428"/>
                  </a:lnTo>
                  <a:cubicBezTo>
                    <a:pt x="1858" y="444"/>
                    <a:pt x="1830" y="452"/>
                    <a:pt x="1801" y="452"/>
                  </a:cubicBezTo>
                  <a:cubicBezTo>
                    <a:pt x="1767" y="452"/>
                    <a:pt x="1732" y="441"/>
                    <a:pt x="1702" y="419"/>
                  </a:cubicBezTo>
                  <a:cubicBezTo>
                    <a:pt x="1677" y="400"/>
                    <a:pt x="1645" y="384"/>
                    <a:pt x="1617" y="369"/>
                  </a:cubicBezTo>
                  <a:cubicBezTo>
                    <a:pt x="1560" y="340"/>
                    <a:pt x="1526" y="281"/>
                    <a:pt x="1526" y="221"/>
                  </a:cubicBezTo>
                  <a:lnTo>
                    <a:pt x="152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9"/>
            <p:cNvSpPr/>
            <p:nvPr/>
          </p:nvSpPr>
          <p:spPr>
            <a:xfrm>
              <a:off x="1547967" y="2736047"/>
              <a:ext cx="90981" cy="127954"/>
            </a:xfrm>
            <a:custGeom>
              <a:avLst/>
              <a:gdLst/>
              <a:ahLst/>
              <a:cxnLst/>
              <a:rect l="l" t="t" r="r" b="b"/>
              <a:pathLst>
                <a:path w="721" h="1014" extrusionOk="0">
                  <a:moveTo>
                    <a:pt x="1" y="1"/>
                  </a:moveTo>
                  <a:lnTo>
                    <a:pt x="1" y="1013"/>
                  </a:lnTo>
                  <a:lnTo>
                    <a:pt x="721" y="960"/>
                  </a:lnTo>
                  <a:lnTo>
                    <a:pt x="721" y="57"/>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9"/>
            <p:cNvSpPr/>
            <p:nvPr/>
          </p:nvSpPr>
          <p:spPr>
            <a:xfrm>
              <a:off x="1774222" y="1792667"/>
              <a:ext cx="22714" cy="22714"/>
            </a:xfrm>
            <a:custGeom>
              <a:avLst/>
              <a:gdLst/>
              <a:ahLst/>
              <a:cxnLst/>
              <a:rect l="l" t="t" r="r" b="b"/>
              <a:pathLst>
                <a:path w="180" h="180" extrusionOk="0">
                  <a:moveTo>
                    <a:pt x="92" y="1"/>
                  </a:moveTo>
                  <a:lnTo>
                    <a:pt x="92" y="89"/>
                  </a:lnTo>
                  <a:lnTo>
                    <a:pt x="0" y="89"/>
                  </a:lnTo>
                  <a:lnTo>
                    <a:pt x="0" y="180"/>
                  </a:lnTo>
                  <a:lnTo>
                    <a:pt x="180" y="180"/>
                  </a:lnTo>
                  <a:lnTo>
                    <a:pt x="18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9"/>
            <p:cNvSpPr/>
            <p:nvPr/>
          </p:nvSpPr>
          <p:spPr>
            <a:xfrm>
              <a:off x="1774222" y="909606"/>
              <a:ext cx="22714" cy="23092"/>
            </a:xfrm>
            <a:custGeom>
              <a:avLst/>
              <a:gdLst/>
              <a:ahLst/>
              <a:cxnLst/>
              <a:rect l="l" t="t" r="r" b="b"/>
              <a:pathLst>
                <a:path w="180" h="183" extrusionOk="0">
                  <a:moveTo>
                    <a:pt x="0" y="0"/>
                  </a:moveTo>
                  <a:lnTo>
                    <a:pt x="0" y="92"/>
                  </a:lnTo>
                  <a:lnTo>
                    <a:pt x="92" y="92"/>
                  </a:lnTo>
                  <a:lnTo>
                    <a:pt x="92" y="183"/>
                  </a:lnTo>
                  <a:lnTo>
                    <a:pt x="180" y="183"/>
                  </a:lnTo>
                  <a:lnTo>
                    <a:pt x="18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9"/>
            <p:cNvSpPr/>
            <p:nvPr/>
          </p:nvSpPr>
          <p:spPr>
            <a:xfrm>
              <a:off x="1785705" y="955286"/>
              <a:ext cx="11231" cy="803436"/>
            </a:xfrm>
            <a:custGeom>
              <a:avLst/>
              <a:gdLst/>
              <a:ahLst/>
              <a:cxnLst/>
              <a:rect l="l" t="t" r="r" b="b"/>
              <a:pathLst>
                <a:path w="89" h="6367" extrusionOk="0">
                  <a:moveTo>
                    <a:pt x="1" y="0"/>
                  </a:moveTo>
                  <a:lnTo>
                    <a:pt x="1" y="267"/>
                  </a:lnTo>
                  <a:lnTo>
                    <a:pt x="89" y="267"/>
                  </a:lnTo>
                  <a:lnTo>
                    <a:pt x="89" y="0"/>
                  </a:lnTo>
                  <a:close/>
                  <a:moveTo>
                    <a:pt x="1" y="541"/>
                  </a:moveTo>
                  <a:lnTo>
                    <a:pt x="1" y="808"/>
                  </a:lnTo>
                  <a:lnTo>
                    <a:pt x="89" y="808"/>
                  </a:lnTo>
                  <a:lnTo>
                    <a:pt x="89" y="541"/>
                  </a:lnTo>
                  <a:close/>
                  <a:moveTo>
                    <a:pt x="1" y="1076"/>
                  </a:moveTo>
                  <a:lnTo>
                    <a:pt x="1" y="1343"/>
                  </a:lnTo>
                  <a:lnTo>
                    <a:pt x="89" y="1343"/>
                  </a:lnTo>
                  <a:lnTo>
                    <a:pt x="89" y="1076"/>
                  </a:lnTo>
                  <a:close/>
                  <a:moveTo>
                    <a:pt x="1" y="1522"/>
                  </a:moveTo>
                  <a:lnTo>
                    <a:pt x="1" y="1793"/>
                  </a:lnTo>
                  <a:lnTo>
                    <a:pt x="89" y="1793"/>
                  </a:lnTo>
                  <a:lnTo>
                    <a:pt x="89" y="1522"/>
                  </a:lnTo>
                  <a:close/>
                  <a:moveTo>
                    <a:pt x="1" y="2060"/>
                  </a:moveTo>
                  <a:lnTo>
                    <a:pt x="1" y="2328"/>
                  </a:lnTo>
                  <a:lnTo>
                    <a:pt x="89" y="2328"/>
                  </a:lnTo>
                  <a:lnTo>
                    <a:pt x="89" y="2060"/>
                  </a:lnTo>
                  <a:close/>
                  <a:moveTo>
                    <a:pt x="1" y="2601"/>
                  </a:moveTo>
                  <a:lnTo>
                    <a:pt x="1" y="2869"/>
                  </a:lnTo>
                  <a:lnTo>
                    <a:pt x="89" y="2869"/>
                  </a:lnTo>
                  <a:lnTo>
                    <a:pt x="89" y="2601"/>
                  </a:lnTo>
                  <a:close/>
                  <a:moveTo>
                    <a:pt x="1" y="3048"/>
                  </a:moveTo>
                  <a:lnTo>
                    <a:pt x="1" y="3315"/>
                  </a:lnTo>
                  <a:lnTo>
                    <a:pt x="89" y="3315"/>
                  </a:lnTo>
                  <a:lnTo>
                    <a:pt x="89" y="3048"/>
                  </a:lnTo>
                  <a:close/>
                  <a:moveTo>
                    <a:pt x="1" y="3586"/>
                  </a:moveTo>
                  <a:lnTo>
                    <a:pt x="1" y="3853"/>
                  </a:lnTo>
                  <a:lnTo>
                    <a:pt x="89" y="3853"/>
                  </a:lnTo>
                  <a:lnTo>
                    <a:pt x="89" y="3586"/>
                  </a:lnTo>
                  <a:close/>
                  <a:moveTo>
                    <a:pt x="1" y="4127"/>
                  </a:moveTo>
                  <a:lnTo>
                    <a:pt x="1" y="4394"/>
                  </a:lnTo>
                  <a:lnTo>
                    <a:pt x="89" y="4394"/>
                  </a:lnTo>
                  <a:lnTo>
                    <a:pt x="89" y="4127"/>
                  </a:lnTo>
                  <a:close/>
                  <a:moveTo>
                    <a:pt x="1" y="4573"/>
                  </a:moveTo>
                  <a:lnTo>
                    <a:pt x="1" y="4841"/>
                  </a:lnTo>
                  <a:lnTo>
                    <a:pt x="89" y="4841"/>
                  </a:lnTo>
                  <a:lnTo>
                    <a:pt x="89" y="4573"/>
                  </a:lnTo>
                  <a:close/>
                  <a:moveTo>
                    <a:pt x="1" y="5111"/>
                  </a:moveTo>
                  <a:lnTo>
                    <a:pt x="1" y="5378"/>
                  </a:lnTo>
                  <a:lnTo>
                    <a:pt x="89" y="5378"/>
                  </a:lnTo>
                  <a:lnTo>
                    <a:pt x="89" y="5111"/>
                  </a:lnTo>
                  <a:close/>
                  <a:moveTo>
                    <a:pt x="1" y="5561"/>
                  </a:moveTo>
                  <a:lnTo>
                    <a:pt x="1" y="5828"/>
                  </a:lnTo>
                  <a:lnTo>
                    <a:pt x="89" y="5828"/>
                  </a:lnTo>
                  <a:lnTo>
                    <a:pt x="89" y="5561"/>
                  </a:lnTo>
                  <a:close/>
                  <a:moveTo>
                    <a:pt x="1" y="6099"/>
                  </a:moveTo>
                  <a:lnTo>
                    <a:pt x="1" y="6366"/>
                  </a:lnTo>
                  <a:lnTo>
                    <a:pt x="89" y="6366"/>
                  </a:lnTo>
                  <a:lnTo>
                    <a:pt x="89" y="6099"/>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9"/>
            <p:cNvSpPr/>
            <p:nvPr/>
          </p:nvSpPr>
          <p:spPr>
            <a:xfrm>
              <a:off x="1740404" y="1746988"/>
              <a:ext cx="113316" cy="113316"/>
            </a:xfrm>
            <a:custGeom>
              <a:avLst/>
              <a:gdLst/>
              <a:ahLst/>
              <a:cxnLst/>
              <a:rect l="l" t="t" r="r" b="b"/>
              <a:pathLst>
                <a:path w="898" h="898" extrusionOk="0">
                  <a:moveTo>
                    <a:pt x="1" y="1"/>
                  </a:moveTo>
                  <a:lnTo>
                    <a:pt x="1" y="897"/>
                  </a:lnTo>
                  <a:lnTo>
                    <a:pt x="897" y="897"/>
                  </a:lnTo>
                  <a:lnTo>
                    <a:pt x="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9"/>
            <p:cNvSpPr/>
            <p:nvPr/>
          </p:nvSpPr>
          <p:spPr>
            <a:xfrm>
              <a:off x="1728921" y="1746988"/>
              <a:ext cx="124799" cy="124799"/>
            </a:xfrm>
            <a:custGeom>
              <a:avLst/>
              <a:gdLst/>
              <a:ahLst/>
              <a:cxnLst/>
              <a:rect l="l" t="t" r="r" b="b"/>
              <a:pathLst>
                <a:path w="989" h="989" extrusionOk="0">
                  <a:moveTo>
                    <a:pt x="900" y="92"/>
                  </a:moveTo>
                  <a:lnTo>
                    <a:pt x="900" y="812"/>
                  </a:lnTo>
                  <a:lnTo>
                    <a:pt x="183" y="812"/>
                  </a:lnTo>
                  <a:lnTo>
                    <a:pt x="183" y="92"/>
                  </a:lnTo>
                  <a:close/>
                  <a:moveTo>
                    <a:pt x="1" y="1"/>
                  </a:moveTo>
                  <a:lnTo>
                    <a:pt x="1" y="988"/>
                  </a:lnTo>
                  <a:lnTo>
                    <a:pt x="988" y="988"/>
                  </a:lnTo>
                  <a:lnTo>
                    <a:pt x="9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9"/>
            <p:cNvSpPr/>
            <p:nvPr/>
          </p:nvSpPr>
          <p:spPr>
            <a:xfrm>
              <a:off x="1740404" y="1306088"/>
              <a:ext cx="113316" cy="113190"/>
            </a:xfrm>
            <a:custGeom>
              <a:avLst/>
              <a:gdLst/>
              <a:ahLst/>
              <a:cxnLst/>
              <a:rect l="l" t="t" r="r" b="b"/>
              <a:pathLst>
                <a:path w="898" h="897" extrusionOk="0">
                  <a:moveTo>
                    <a:pt x="1" y="0"/>
                  </a:moveTo>
                  <a:lnTo>
                    <a:pt x="1" y="897"/>
                  </a:lnTo>
                  <a:lnTo>
                    <a:pt x="897" y="897"/>
                  </a:lnTo>
                  <a:lnTo>
                    <a:pt x="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9"/>
            <p:cNvSpPr/>
            <p:nvPr/>
          </p:nvSpPr>
          <p:spPr>
            <a:xfrm>
              <a:off x="1728921" y="1294604"/>
              <a:ext cx="124799" cy="124673"/>
            </a:xfrm>
            <a:custGeom>
              <a:avLst/>
              <a:gdLst/>
              <a:ahLst/>
              <a:cxnLst/>
              <a:rect l="l" t="t" r="r" b="b"/>
              <a:pathLst>
                <a:path w="989" h="988" extrusionOk="0">
                  <a:moveTo>
                    <a:pt x="900" y="180"/>
                  </a:moveTo>
                  <a:lnTo>
                    <a:pt x="900" y="897"/>
                  </a:lnTo>
                  <a:lnTo>
                    <a:pt x="183" y="897"/>
                  </a:lnTo>
                  <a:lnTo>
                    <a:pt x="183" y="180"/>
                  </a:lnTo>
                  <a:close/>
                  <a:moveTo>
                    <a:pt x="1" y="0"/>
                  </a:moveTo>
                  <a:lnTo>
                    <a:pt x="1" y="988"/>
                  </a:lnTo>
                  <a:lnTo>
                    <a:pt x="988" y="988"/>
                  </a:lnTo>
                  <a:lnTo>
                    <a:pt x="98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9"/>
            <p:cNvSpPr/>
            <p:nvPr/>
          </p:nvSpPr>
          <p:spPr>
            <a:xfrm>
              <a:off x="1740404" y="853200"/>
              <a:ext cx="113316" cy="113316"/>
            </a:xfrm>
            <a:custGeom>
              <a:avLst/>
              <a:gdLst/>
              <a:ahLst/>
              <a:cxnLst/>
              <a:rect l="l" t="t" r="r" b="b"/>
              <a:pathLst>
                <a:path w="898" h="898" extrusionOk="0">
                  <a:moveTo>
                    <a:pt x="1" y="1"/>
                  </a:moveTo>
                  <a:lnTo>
                    <a:pt x="1" y="897"/>
                  </a:lnTo>
                  <a:lnTo>
                    <a:pt x="897" y="897"/>
                  </a:lnTo>
                  <a:lnTo>
                    <a:pt x="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9"/>
            <p:cNvSpPr/>
            <p:nvPr/>
          </p:nvSpPr>
          <p:spPr>
            <a:xfrm>
              <a:off x="1728921" y="853200"/>
              <a:ext cx="124799" cy="124799"/>
            </a:xfrm>
            <a:custGeom>
              <a:avLst/>
              <a:gdLst/>
              <a:ahLst/>
              <a:cxnLst/>
              <a:rect l="l" t="t" r="r" b="b"/>
              <a:pathLst>
                <a:path w="989" h="989" extrusionOk="0">
                  <a:moveTo>
                    <a:pt x="900" y="92"/>
                  </a:moveTo>
                  <a:lnTo>
                    <a:pt x="900" y="806"/>
                  </a:lnTo>
                  <a:lnTo>
                    <a:pt x="183" y="806"/>
                  </a:lnTo>
                  <a:lnTo>
                    <a:pt x="183" y="92"/>
                  </a:lnTo>
                  <a:close/>
                  <a:moveTo>
                    <a:pt x="1" y="1"/>
                  </a:moveTo>
                  <a:lnTo>
                    <a:pt x="1" y="988"/>
                  </a:lnTo>
                  <a:lnTo>
                    <a:pt x="988" y="988"/>
                  </a:lnTo>
                  <a:lnTo>
                    <a:pt x="9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9"/>
            <p:cNvSpPr/>
            <p:nvPr/>
          </p:nvSpPr>
          <p:spPr>
            <a:xfrm>
              <a:off x="1513912" y="569900"/>
              <a:ext cx="4075202" cy="3678870"/>
            </a:xfrm>
            <a:custGeom>
              <a:avLst/>
              <a:gdLst/>
              <a:ahLst/>
              <a:cxnLst/>
              <a:rect l="l" t="t" r="r" b="b"/>
              <a:pathLst>
                <a:path w="46110" h="29154" extrusionOk="0">
                  <a:moveTo>
                    <a:pt x="1" y="0"/>
                  </a:moveTo>
                  <a:lnTo>
                    <a:pt x="1" y="29153"/>
                  </a:lnTo>
                  <a:lnTo>
                    <a:pt x="46110" y="29153"/>
                  </a:lnTo>
                  <a:lnTo>
                    <a:pt x="461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9"/>
            <p:cNvSpPr/>
            <p:nvPr/>
          </p:nvSpPr>
          <p:spPr>
            <a:xfrm>
              <a:off x="1502811" y="558800"/>
              <a:ext cx="4086277" cy="3701837"/>
            </a:xfrm>
            <a:custGeom>
              <a:avLst/>
              <a:gdLst/>
              <a:ahLst/>
              <a:cxnLst/>
              <a:rect l="l" t="t" r="r" b="b"/>
              <a:pathLst>
                <a:path w="46289" h="29336" extrusionOk="0">
                  <a:moveTo>
                    <a:pt x="46270" y="69"/>
                  </a:moveTo>
                  <a:lnTo>
                    <a:pt x="46270" y="88"/>
                  </a:lnTo>
                  <a:lnTo>
                    <a:pt x="46270" y="88"/>
                  </a:lnTo>
                  <a:lnTo>
                    <a:pt x="46289" y="88"/>
                  </a:lnTo>
                  <a:lnTo>
                    <a:pt x="46270" y="69"/>
                  </a:lnTo>
                  <a:close/>
                  <a:moveTo>
                    <a:pt x="46270" y="88"/>
                  </a:moveTo>
                  <a:lnTo>
                    <a:pt x="44892" y="89"/>
                  </a:lnTo>
                  <a:lnTo>
                    <a:pt x="44892" y="89"/>
                  </a:lnTo>
                  <a:lnTo>
                    <a:pt x="46242" y="91"/>
                  </a:lnTo>
                  <a:lnTo>
                    <a:pt x="46270" y="91"/>
                  </a:lnTo>
                  <a:lnTo>
                    <a:pt x="46270" y="88"/>
                  </a:lnTo>
                  <a:close/>
                  <a:moveTo>
                    <a:pt x="46270" y="91"/>
                  </a:moveTo>
                  <a:lnTo>
                    <a:pt x="46279" y="14674"/>
                  </a:lnTo>
                  <a:lnTo>
                    <a:pt x="46289" y="113"/>
                  </a:lnTo>
                  <a:lnTo>
                    <a:pt x="46289" y="91"/>
                  </a:lnTo>
                  <a:close/>
                  <a:moveTo>
                    <a:pt x="46279" y="14674"/>
                  </a:moveTo>
                  <a:lnTo>
                    <a:pt x="46270" y="29244"/>
                  </a:lnTo>
                  <a:lnTo>
                    <a:pt x="36294" y="29264"/>
                  </a:lnTo>
                  <a:lnTo>
                    <a:pt x="36294" y="29264"/>
                  </a:lnTo>
                  <a:lnTo>
                    <a:pt x="46289" y="29269"/>
                  </a:lnTo>
                  <a:lnTo>
                    <a:pt x="46279" y="14674"/>
                  </a:lnTo>
                  <a:close/>
                  <a:moveTo>
                    <a:pt x="92" y="0"/>
                  </a:moveTo>
                  <a:lnTo>
                    <a:pt x="92" y="57"/>
                  </a:lnTo>
                  <a:lnTo>
                    <a:pt x="0" y="29241"/>
                  </a:lnTo>
                  <a:lnTo>
                    <a:pt x="0" y="29336"/>
                  </a:lnTo>
                  <a:lnTo>
                    <a:pt x="111" y="29336"/>
                  </a:lnTo>
                  <a:lnTo>
                    <a:pt x="36294" y="29264"/>
                  </a:lnTo>
                  <a:lnTo>
                    <a:pt x="36294" y="29264"/>
                  </a:lnTo>
                  <a:lnTo>
                    <a:pt x="173" y="29244"/>
                  </a:lnTo>
                  <a:lnTo>
                    <a:pt x="173" y="29244"/>
                  </a:lnTo>
                  <a:lnTo>
                    <a:pt x="180" y="104"/>
                  </a:lnTo>
                  <a:lnTo>
                    <a:pt x="180" y="104"/>
                  </a:lnTo>
                  <a:lnTo>
                    <a:pt x="44892" y="89"/>
                  </a:lnTo>
                  <a:lnTo>
                    <a:pt x="44892" y="89"/>
                  </a:lnTo>
                  <a:lnTo>
                    <a:pt x="1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9"/>
            <p:cNvSpPr/>
            <p:nvPr/>
          </p:nvSpPr>
          <p:spPr>
            <a:xfrm>
              <a:off x="1513912" y="569900"/>
              <a:ext cx="4075202" cy="113190"/>
            </a:xfrm>
            <a:custGeom>
              <a:avLst/>
              <a:gdLst/>
              <a:ahLst/>
              <a:cxnLst/>
              <a:rect l="l" t="t" r="r" b="b"/>
              <a:pathLst>
                <a:path w="46110" h="897" extrusionOk="0">
                  <a:moveTo>
                    <a:pt x="1" y="0"/>
                  </a:moveTo>
                  <a:lnTo>
                    <a:pt x="1" y="897"/>
                  </a:lnTo>
                  <a:lnTo>
                    <a:pt x="46110" y="897"/>
                  </a:lnTo>
                  <a:lnTo>
                    <a:pt x="461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9"/>
            <p:cNvSpPr/>
            <p:nvPr/>
          </p:nvSpPr>
          <p:spPr>
            <a:xfrm>
              <a:off x="1581044" y="601581"/>
              <a:ext cx="42904" cy="43030"/>
            </a:xfrm>
            <a:custGeom>
              <a:avLst/>
              <a:gdLst/>
              <a:ahLst/>
              <a:cxnLst/>
              <a:rect l="l" t="t" r="r" b="b"/>
              <a:pathLst>
                <a:path w="340" h="341" extrusionOk="0">
                  <a:moveTo>
                    <a:pt x="175" y="1"/>
                  </a:moveTo>
                  <a:cubicBezTo>
                    <a:pt x="173" y="1"/>
                    <a:pt x="172" y="1"/>
                    <a:pt x="170" y="1"/>
                  </a:cubicBezTo>
                  <a:cubicBezTo>
                    <a:pt x="76" y="1"/>
                    <a:pt x="0" y="76"/>
                    <a:pt x="0" y="171"/>
                  </a:cubicBezTo>
                  <a:cubicBezTo>
                    <a:pt x="0" y="265"/>
                    <a:pt x="76" y="340"/>
                    <a:pt x="170" y="340"/>
                  </a:cubicBezTo>
                  <a:cubicBezTo>
                    <a:pt x="264" y="340"/>
                    <a:pt x="340" y="265"/>
                    <a:pt x="340" y="171"/>
                  </a:cubicBezTo>
                  <a:cubicBezTo>
                    <a:pt x="340" y="78"/>
                    <a:pt x="264" y="1"/>
                    <a:pt x="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9"/>
            <p:cNvSpPr/>
            <p:nvPr/>
          </p:nvSpPr>
          <p:spPr>
            <a:xfrm>
              <a:off x="1668745" y="601581"/>
              <a:ext cx="42904" cy="43030"/>
            </a:xfrm>
            <a:custGeom>
              <a:avLst/>
              <a:gdLst/>
              <a:ahLst/>
              <a:cxnLst/>
              <a:rect l="l" t="t" r="r" b="b"/>
              <a:pathLst>
                <a:path w="340" h="341" extrusionOk="0">
                  <a:moveTo>
                    <a:pt x="175" y="1"/>
                  </a:moveTo>
                  <a:cubicBezTo>
                    <a:pt x="174" y="1"/>
                    <a:pt x="172" y="1"/>
                    <a:pt x="170" y="1"/>
                  </a:cubicBezTo>
                  <a:cubicBezTo>
                    <a:pt x="76" y="1"/>
                    <a:pt x="0" y="76"/>
                    <a:pt x="0" y="171"/>
                  </a:cubicBezTo>
                  <a:cubicBezTo>
                    <a:pt x="0" y="265"/>
                    <a:pt x="76" y="340"/>
                    <a:pt x="170" y="340"/>
                  </a:cubicBezTo>
                  <a:cubicBezTo>
                    <a:pt x="264" y="340"/>
                    <a:pt x="340" y="265"/>
                    <a:pt x="340" y="171"/>
                  </a:cubicBezTo>
                  <a:cubicBezTo>
                    <a:pt x="340" y="78"/>
                    <a:pt x="264" y="1"/>
                    <a:pt x="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9"/>
            <p:cNvSpPr/>
            <p:nvPr/>
          </p:nvSpPr>
          <p:spPr>
            <a:xfrm>
              <a:off x="1756824" y="601581"/>
              <a:ext cx="42525" cy="43030"/>
            </a:xfrm>
            <a:custGeom>
              <a:avLst/>
              <a:gdLst/>
              <a:ahLst/>
              <a:cxnLst/>
              <a:rect l="l" t="t" r="r" b="b"/>
              <a:pathLst>
                <a:path w="337" h="341" extrusionOk="0">
                  <a:moveTo>
                    <a:pt x="175" y="1"/>
                  </a:moveTo>
                  <a:cubicBezTo>
                    <a:pt x="174" y="1"/>
                    <a:pt x="172" y="1"/>
                    <a:pt x="170" y="1"/>
                  </a:cubicBezTo>
                  <a:cubicBezTo>
                    <a:pt x="76" y="1"/>
                    <a:pt x="0" y="76"/>
                    <a:pt x="0" y="171"/>
                  </a:cubicBezTo>
                  <a:cubicBezTo>
                    <a:pt x="0" y="265"/>
                    <a:pt x="76" y="340"/>
                    <a:pt x="170" y="340"/>
                  </a:cubicBezTo>
                  <a:cubicBezTo>
                    <a:pt x="265" y="340"/>
                    <a:pt x="337" y="265"/>
                    <a:pt x="337" y="171"/>
                  </a:cubicBezTo>
                  <a:cubicBezTo>
                    <a:pt x="337" y="78"/>
                    <a:pt x="261" y="1"/>
                    <a:pt x="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9"/>
            <p:cNvSpPr/>
            <p:nvPr/>
          </p:nvSpPr>
          <p:spPr>
            <a:xfrm>
              <a:off x="5294611" y="4000196"/>
              <a:ext cx="34197" cy="33818"/>
            </a:xfrm>
            <a:custGeom>
              <a:avLst/>
              <a:gdLst/>
              <a:ahLst/>
              <a:cxnLst/>
              <a:rect l="l" t="t" r="r" b="b"/>
              <a:pathLst>
                <a:path w="271" h="268" extrusionOk="0">
                  <a:moveTo>
                    <a:pt x="180" y="0"/>
                  </a:moveTo>
                  <a:lnTo>
                    <a:pt x="180" y="176"/>
                  </a:lnTo>
                  <a:lnTo>
                    <a:pt x="0" y="176"/>
                  </a:lnTo>
                  <a:lnTo>
                    <a:pt x="0" y="268"/>
                  </a:lnTo>
                  <a:lnTo>
                    <a:pt x="271" y="268"/>
                  </a:lnTo>
                  <a:lnTo>
                    <a:pt x="271"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9"/>
            <p:cNvSpPr/>
            <p:nvPr/>
          </p:nvSpPr>
          <p:spPr>
            <a:xfrm>
              <a:off x="3709818" y="4022405"/>
              <a:ext cx="1528131" cy="11609"/>
            </a:xfrm>
            <a:custGeom>
              <a:avLst/>
              <a:gdLst/>
              <a:ahLst/>
              <a:cxnLst/>
              <a:rect l="l" t="t" r="r" b="b"/>
              <a:pathLst>
                <a:path w="12110" h="92" extrusionOk="0">
                  <a:moveTo>
                    <a:pt x="1" y="0"/>
                  </a:moveTo>
                  <a:lnTo>
                    <a:pt x="1" y="92"/>
                  </a:lnTo>
                  <a:lnTo>
                    <a:pt x="450" y="92"/>
                  </a:lnTo>
                  <a:lnTo>
                    <a:pt x="450" y="0"/>
                  </a:lnTo>
                  <a:close/>
                  <a:moveTo>
                    <a:pt x="897" y="0"/>
                  </a:moveTo>
                  <a:lnTo>
                    <a:pt x="897" y="92"/>
                  </a:lnTo>
                  <a:lnTo>
                    <a:pt x="1347" y="92"/>
                  </a:lnTo>
                  <a:lnTo>
                    <a:pt x="1347" y="0"/>
                  </a:lnTo>
                  <a:close/>
                  <a:moveTo>
                    <a:pt x="1793" y="0"/>
                  </a:moveTo>
                  <a:lnTo>
                    <a:pt x="1793" y="92"/>
                  </a:lnTo>
                  <a:lnTo>
                    <a:pt x="2243" y="92"/>
                  </a:lnTo>
                  <a:lnTo>
                    <a:pt x="2243" y="0"/>
                  </a:lnTo>
                  <a:close/>
                  <a:moveTo>
                    <a:pt x="2696" y="0"/>
                  </a:moveTo>
                  <a:lnTo>
                    <a:pt x="2696" y="92"/>
                  </a:lnTo>
                  <a:lnTo>
                    <a:pt x="3143" y="92"/>
                  </a:lnTo>
                  <a:lnTo>
                    <a:pt x="3143" y="0"/>
                  </a:lnTo>
                  <a:close/>
                  <a:moveTo>
                    <a:pt x="3592" y="0"/>
                  </a:moveTo>
                  <a:lnTo>
                    <a:pt x="3592" y="92"/>
                  </a:lnTo>
                  <a:lnTo>
                    <a:pt x="4039" y="92"/>
                  </a:lnTo>
                  <a:lnTo>
                    <a:pt x="4039" y="0"/>
                  </a:lnTo>
                  <a:close/>
                  <a:moveTo>
                    <a:pt x="4489" y="0"/>
                  </a:moveTo>
                  <a:lnTo>
                    <a:pt x="4489" y="92"/>
                  </a:lnTo>
                  <a:lnTo>
                    <a:pt x="4935" y="92"/>
                  </a:lnTo>
                  <a:lnTo>
                    <a:pt x="4935" y="0"/>
                  </a:lnTo>
                  <a:close/>
                  <a:moveTo>
                    <a:pt x="5385" y="0"/>
                  </a:moveTo>
                  <a:lnTo>
                    <a:pt x="5385" y="92"/>
                  </a:lnTo>
                  <a:lnTo>
                    <a:pt x="5832" y="92"/>
                  </a:lnTo>
                  <a:lnTo>
                    <a:pt x="5832" y="0"/>
                  </a:lnTo>
                  <a:close/>
                  <a:moveTo>
                    <a:pt x="6282" y="0"/>
                  </a:moveTo>
                  <a:lnTo>
                    <a:pt x="6282" y="92"/>
                  </a:lnTo>
                  <a:lnTo>
                    <a:pt x="6728" y="92"/>
                  </a:lnTo>
                  <a:lnTo>
                    <a:pt x="6728" y="0"/>
                  </a:lnTo>
                  <a:close/>
                  <a:moveTo>
                    <a:pt x="7178" y="0"/>
                  </a:moveTo>
                  <a:lnTo>
                    <a:pt x="7178" y="92"/>
                  </a:lnTo>
                  <a:lnTo>
                    <a:pt x="7625" y="92"/>
                  </a:lnTo>
                  <a:lnTo>
                    <a:pt x="7625" y="0"/>
                  </a:lnTo>
                  <a:close/>
                  <a:moveTo>
                    <a:pt x="8078" y="0"/>
                  </a:moveTo>
                  <a:lnTo>
                    <a:pt x="8078" y="92"/>
                  </a:lnTo>
                  <a:lnTo>
                    <a:pt x="8524" y="92"/>
                  </a:lnTo>
                  <a:lnTo>
                    <a:pt x="8524" y="0"/>
                  </a:lnTo>
                  <a:close/>
                  <a:moveTo>
                    <a:pt x="8974" y="0"/>
                  </a:moveTo>
                  <a:lnTo>
                    <a:pt x="8974" y="92"/>
                  </a:lnTo>
                  <a:lnTo>
                    <a:pt x="9421" y="92"/>
                  </a:lnTo>
                  <a:lnTo>
                    <a:pt x="9421" y="0"/>
                  </a:lnTo>
                  <a:close/>
                  <a:moveTo>
                    <a:pt x="9870" y="0"/>
                  </a:moveTo>
                  <a:lnTo>
                    <a:pt x="9870" y="92"/>
                  </a:lnTo>
                  <a:lnTo>
                    <a:pt x="10317" y="92"/>
                  </a:lnTo>
                  <a:lnTo>
                    <a:pt x="10317" y="0"/>
                  </a:lnTo>
                  <a:close/>
                  <a:moveTo>
                    <a:pt x="10767" y="0"/>
                  </a:moveTo>
                  <a:lnTo>
                    <a:pt x="10767" y="92"/>
                  </a:lnTo>
                  <a:lnTo>
                    <a:pt x="11213" y="92"/>
                  </a:lnTo>
                  <a:lnTo>
                    <a:pt x="11213" y="0"/>
                  </a:lnTo>
                  <a:close/>
                  <a:moveTo>
                    <a:pt x="11663" y="0"/>
                  </a:moveTo>
                  <a:lnTo>
                    <a:pt x="11663" y="92"/>
                  </a:lnTo>
                  <a:lnTo>
                    <a:pt x="12110" y="92"/>
                  </a:lnTo>
                  <a:lnTo>
                    <a:pt x="121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9"/>
            <p:cNvSpPr/>
            <p:nvPr/>
          </p:nvSpPr>
          <p:spPr>
            <a:xfrm>
              <a:off x="3619720" y="4000196"/>
              <a:ext cx="33818" cy="33818"/>
            </a:xfrm>
            <a:custGeom>
              <a:avLst/>
              <a:gdLst/>
              <a:ahLst/>
              <a:cxnLst/>
              <a:rect l="l" t="t" r="r" b="b"/>
              <a:pathLst>
                <a:path w="268" h="268" extrusionOk="0">
                  <a:moveTo>
                    <a:pt x="1" y="0"/>
                  </a:moveTo>
                  <a:lnTo>
                    <a:pt x="1" y="268"/>
                  </a:lnTo>
                  <a:lnTo>
                    <a:pt x="268" y="268"/>
                  </a:lnTo>
                  <a:lnTo>
                    <a:pt x="268" y="176"/>
                  </a:lnTo>
                  <a:lnTo>
                    <a:pt x="86" y="176"/>
                  </a:lnTo>
                  <a:lnTo>
                    <a:pt x="86"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9"/>
            <p:cNvSpPr/>
            <p:nvPr/>
          </p:nvSpPr>
          <p:spPr>
            <a:xfrm>
              <a:off x="3618962" y="2845578"/>
              <a:ext cx="11609" cy="1086474"/>
            </a:xfrm>
            <a:custGeom>
              <a:avLst/>
              <a:gdLst/>
              <a:ahLst/>
              <a:cxnLst/>
              <a:rect l="l" t="t" r="r" b="b"/>
              <a:pathLst>
                <a:path w="92" h="8610" extrusionOk="0">
                  <a:moveTo>
                    <a:pt x="0" y="1"/>
                  </a:moveTo>
                  <a:lnTo>
                    <a:pt x="0" y="447"/>
                  </a:lnTo>
                  <a:lnTo>
                    <a:pt x="92" y="447"/>
                  </a:lnTo>
                  <a:lnTo>
                    <a:pt x="92" y="1"/>
                  </a:lnTo>
                  <a:close/>
                  <a:moveTo>
                    <a:pt x="0" y="897"/>
                  </a:moveTo>
                  <a:lnTo>
                    <a:pt x="0" y="1344"/>
                  </a:lnTo>
                  <a:lnTo>
                    <a:pt x="92" y="1344"/>
                  </a:lnTo>
                  <a:lnTo>
                    <a:pt x="92" y="897"/>
                  </a:lnTo>
                  <a:close/>
                  <a:moveTo>
                    <a:pt x="0" y="1794"/>
                  </a:moveTo>
                  <a:lnTo>
                    <a:pt x="0" y="2240"/>
                  </a:lnTo>
                  <a:lnTo>
                    <a:pt x="92" y="2240"/>
                  </a:lnTo>
                  <a:lnTo>
                    <a:pt x="92" y="1794"/>
                  </a:lnTo>
                  <a:close/>
                  <a:moveTo>
                    <a:pt x="0" y="2690"/>
                  </a:moveTo>
                  <a:lnTo>
                    <a:pt x="0" y="3137"/>
                  </a:lnTo>
                  <a:lnTo>
                    <a:pt x="92" y="3137"/>
                  </a:lnTo>
                  <a:lnTo>
                    <a:pt x="92" y="2690"/>
                  </a:lnTo>
                  <a:close/>
                  <a:moveTo>
                    <a:pt x="0" y="3586"/>
                  </a:moveTo>
                  <a:lnTo>
                    <a:pt x="0" y="4033"/>
                  </a:lnTo>
                  <a:lnTo>
                    <a:pt x="92" y="4033"/>
                  </a:lnTo>
                  <a:lnTo>
                    <a:pt x="92" y="3586"/>
                  </a:lnTo>
                  <a:close/>
                  <a:moveTo>
                    <a:pt x="0" y="4574"/>
                  </a:moveTo>
                  <a:lnTo>
                    <a:pt x="0" y="5021"/>
                  </a:lnTo>
                  <a:lnTo>
                    <a:pt x="92" y="5021"/>
                  </a:lnTo>
                  <a:lnTo>
                    <a:pt x="92" y="4574"/>
                  </a:lnTo>
                  <a:close/>
                  <a:moveTo>
                    <a:pt x="0" y="5470"/>
                  </a:moveTo>
                  <a:lnTo>
                    <a:pt x="0" y="5917"/>
                  </a:lnTo>
                  <a:lnTo>
                    <a:pt x="92" y="5917"/>
                  </a:lnTo>
                  <a:lnTo>
                    <a:pt x="92" y="5470"/>
                  </a:lnTo>
                  <a:close/>
                  <a:moveTo>
                    <a:pt x="0" y="6370"/>
                  </a:moveTo>
                  <a:lnTo>
                    <a:pt x="0" y="6817"/>
                  </a:lnTo>
                  <a:lnTo>
                    <a:pt x="92" y="6817"/>
                  </a:lnTo>
                  <a:lnTo>
                    <a:pt x="92" y="6370"/>
                  </a:lnTo>
                  <a:close/>
                  <a:moveTo>
                    <a:pt x="0" y="7266"/>
                  </a:moveTo>
                  <a:lnTo>
                    <a:pt x="0" y="7713"/>
                  </a:lnTo>
                  <a:lnTo>
                    <a:pt x="92" y="7713"/>
                  </a:lnTo>
                  <a:lnTo>
                    <a:pt x="92" y="7266"/>
                  </a:lnTo>
                  <a:close/>
                  <a:moveTo>
                    <a:pt x="0" y="8163"/>
                  </a:moveTo>
                  <a:lnTo>
                    <a:pt x="0" y="8609"/>
                  </a:lnTo>
                  <a:lnTo>
                    <a:pt x="92" y="8609"/>
                  </a:lnTo>
                  <a:lnTo>
                    <a:pt x="92" y="8163"/>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9"/>
            <p:cNvSpPr/>
            <p:nvPr/>
          </p:nvSpPr>
          <p:spPr>
            <a:xfrm>
              <a:off x="3619720" y="2743240"/>
              <a:ext cx="33818" cy="34575"/>
            </a:xfrm>
            <a:custGeom>
              <a:avLst/>
              <a:gdLst/>
              <a:ahLst/>
              <a:cxnLst/>
              <a:rect l="l" t="t" r="r" b="b"/>
              <a:pathLst>
                <a:path w="268" h="274" extrusionOk="0">
                  <a:moveTo>
                    <a:pt x="1" y="0"/>
                  </a:moveTo>
                  <a:lnTo>
                    <a:pt x="1" y="274"/>
                  </a:lnTo>
                  <a:lnTo>
                    <a:pt x="86" y="274"/>
                  </a:lnTo>
                  <a:lnTo>
                    <a:pt x="86" y="92"/>
                  </a:lnTo>
                  <a:lnTo>
                    <a:pt x="268" y="92"/>
                  </a:lnTo>
                  <a:lnTo>
                    <a:pt x="268"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9"/>
            <p:cNvSpPr/>
            <p:nvPr/>
          </p:nvSpPr>
          <p:spPr>
            <a:xfrm>
              <a:off x="3709818" y="2743240"/>
              <a:ext cx="1528131" cy="11609"/>
            </a:xfrm>
            <a:custGeom>
              <a:avLst/>
              <a:gdLst/>
              <a:ahLst/>
              <a:cxnLst/>
              <a:rect l="l" t="t" r="r" b="b"/>
              <a:pathLst>
                <a:path w="12110" h="92" extrusionOk="0">
                  <a:moveTo>
                    <a:pt x="1" y="0"/>
                  </a:moveTo>
                  <a:lnTo>
                    <a:pt x="1" y="92"/>
                  </a:lnTo>
                  <a:lnTo>
                    <a:pt x="450" y="92"/>
                  </a:lnTo>
                  <a:lnTo>
                    <a:pt x="450" y="0"/>
                  </a:lnTo>
                  <a:close/>
                  <a:moveTo>
                    <a:pt x="897" y="0"/>
                  </a:moveTo>
                  <a:lnTo>
                    <a:pt x="897" y="92"/>
                  </a:lnTo>
                  <a:lnTo>
                    <a:pt x="1347" y="92"/>
                  </a:lnTo>
                  <a:lnTo>
                    <a:pt x="1347" y="0"/>
                  </a:lnTo>
                  <a:close/>
                  <a:moveTo>
                    <a:pt x="1793" y="0"/>
                  </a:moveTo>
                  <a:lnTo>
                    <a:pt x="1793" y="92"/>
                  </a:lnTo>
                  <a:lnTo>
                    <a:pt x="2243" y="92"/>
                  </a:lnTo>
                  <a:lnTo>
                    <a:pt x="2243" y="0"/>
                  </a:lnTo>
                  <a:close/>
                  <a:moveTo>
                    <a:pt x="2696" y="0"/>
                  </a:moveTo>
                  <a:lnTo>
                    <a:pt x="2696" y="92"/>
                  </a:lnTo>
                  <a:lnTo>
                    <a:pt x="3143" y="92"/>
                  </a:lnTo>
                  <a:lnTo>
                    <a:pt x="3143" y="0"/>
                  </a:lnTo>
                  <a:close/>
                  <a:moveTo>
                    <a:pt x="3592" y="0"/>
                  </a:moveTo>
                  <a:lnTo>
                    <a:pt x="3592" y="92"/>
                  </a:lnTo>
                  <a:lnTo>
                    <a:pt x="4039" y="92"/>
                  </a:lnTo>
                  <a:lnTo>
                    <a:pt x="4039" y="0"/>
                  </a:lnTo>
                  <a:close/>
                  <a:moveTo>
                    <a:pt x="4489" y="0"/>
                  </a:moveTo>
                  <a:lnTo>
                    <a:pt x="4489" y="92"/>
                  </a:lnTo>
                  <a:lnTo>
                    <a:pt x="4935" y="92"/>
                  </a:lnTo>
                  <a:lnTo>
                    <a:pt x="4935" y="0"/>
                  </a:lnTo>
                  <a:close/>
                  <a:moveTo>
                    <a:pt x="5385" y="0"/>
                  </a:moveTo>
                  <a:lnTo>
                    <a:pt x="5385" y="92"/>
                  </a:lnTo>
                  <a:lnTo>
                    <a:pt x="5832" y="92"/>
                  </a:lnTo>
                  <a:lnTo>
                    <a:pt x="5832" y="0"/>
                  </a:lnTo>
                  <a:close/>
                  <a:moveTo>
                    <a:pt x="6282" y="0"/>
                  </a:moveTo>
                  <a:lnTo>
                    <a:pt x="6282" y="92"/>
                  </a:lnTo>
                  <a:lnTo>
                    <a:pt x="6728" y="92"/>
                  </a:lnTo>
                  <a:lnTo>
                    <a:pt x="6728" y="0"/>
                  </a:lnTo>
                  <a:close/>
                  <a:moveTo>
                    <a:pt x="7178" y="0"/>
                  </a:moveTo>
                  <a:lnTo>
                    <a:pt x="7178" y="92"/>
                  </a:lnTo>
                  <a:lnTo>
                    <a:pt x="7625" y="92"/>
                  </a:lnTo>
                  <a:lnTo>
                    <a:pt x="7625" y="0"/>
                  </a:lnTo>
                  <a:close/>
                  <a:moveTo>
                    <a:pt x="8078" y="0"/>
                  </a:moveTo>
                  <a:lnTo>
                    <a:pt x="8078" y="92"/>
                  </a:lnTo>
                  <a:lnTo>
                    <a:pt x="8524" y="92"/>
                  </a:lnTo>
                  <a:lnTo>
                    <a:pt x="8524" y="0"/>
                  </a:lnTo>
                  <a:close/>
                  <a:moveTo>
                    <a:pt x="8974" y="0"/>
                  </a:moveTo>
                  <a:lnTo>
                    <a:pt x="8974" y="92"/>
                  </a:lnTo>
                  <a:lnTo>
                    <a:pt x="9421" y="92"/>
                  </a:lnTo>
                  <a:lnTo>
                    <a:pt x="9421" y="0"/>
                  </a:lnTo>
                  <a:close/>
                  <a:moveTo>
                    <a:pt x="9870" y="0"/>
                  </a:moveTo>
                  <a:lnTo>
                    <a:pt x="9870" y="92"/>
                  </a:lnTo>
                  <a:lnTo>
                    <a:pt x="10317" y="92"/>
                  </a:lnTo>
                  <a:lnTo>
                    <a:pt x="10317" y="0"/>
                  </a:lnTo>
                  <a:close/>
                  <a:moveTo>
                    <a:pt x="10767" y="0"/>
                  </a:moveTo>
                  <a:lnTo>
                    <a:pt x="10767" y="92"/>
                  </a:lnTo>
                  <a:lnTo>
                    <a:pt x="11213" y="92"/>
                  </a:lnTo>
                  <a:lnTo>
                    <a:pt x="11213" y="0"/>
                  </a:lnTo>
                  <a:close/>
                  <a:moveTo>
                    <a:pt x="11663" y="0"/>
                  </a:moveTo>
                  <a:lnTo>
                    <a:pt x="11663" y="92"/>
                  </a:lnTo>
                  <a:lnTo>
                    <a:pt x="12110" y="92"/>
                  </a:lnTo>
                  <a:lnTo>
                    <a:pt x="121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9"/>
            <p:cNvSpPr/>
            <p:nvPr/>
          </p:nvSpPr>
          <p:spPr>
            <a:xfrm>
              <a:off x="5294611" y="2743240"/>
              <a:ext cx="34197" cy="34575"/>
            </a:xfrm>
            <a:custGeom>
              <a:avLst/>
              <a:gdLst/>
              <a:ahLst/>
              <a:cxnLst/>
              <a:rect l="l" t="t" r="r" b="b"/>
              <a:pathLst>
                <a:path w="271" h="274" extrusionOk="0">
                  <a:moveTo>
                    <a:pt x="0" y="0"/>
                  </a:moveTo>
                  <a:lnTo>
                    <a:pt x="0" y="92"/>
                  </a:lnTo>
                  <a:lnTo>
                    <a:pt x="180" y="92"/>
                  </a:lnTo>
                  <a:lnTo>
                    <a:pt x="180" y="274"/>
                  </a:lnTo>
                  <a:lnTo>
                    <a:pt x="271" y="274"/>
                  </a:lnTo>
                  <a:lnTo>
                    <a:pt x="271"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9"/>
            <p:cNvSpPr/>
            <p:nvPr/>
          </p:nvSpPr>
          <p:spPr>
            <a:xfrm>
              <a:off x="5317199" y="2845578"/>
              <a:ext cx="11609" cy="1086474"/>
            </a:xfrm>
            <a:custGeom>
              <a:avLst/>
              <a:gdLst/>
              <a:ahLst/>
              <a:cxnLst/>
              <a:rect l="l" t="t" r="r" b="b"/>
              <a:pathLst>
                <a:path w="92" h="8610" extrusionOk="0">
                  <a:moveTo>
                    <a:pt x="1" y="1"/>
                  </a:moveTo>
                  <a:lnTo>
                    <a:pt x="1" y="447"/>
                  </a:lnTo>
                  <a:lnTo>
                    <a:pt x="92" y="447"/>
                  </a:lnTo>
                  <a:lnTo>
                    <a:pt x="92" y="1"/>
                  </a:lnTo>
                  <a:close/>
                  <a:moveTo>
                    <a:pt x="1" y="897"/>
                  </a:moveTo>
                  <a:lnTo>
                    <a:pt x="1" y="1344"/>
                  </a:lnTo>
                  <a:lnTo>
                    <a:pt x="92" y="1344"/>
                  </a:lnTo>
                  <a:lnTo>
                    <a:pt x="92" y="897"/>
                  </a:lnTo>
                  <a:close/>
                  <a:moveTo>
                    <a:pt x="1" y="1794"/>
                  </a:moveTo>
                  <a:lnTo>
                    <a:pt x="1" y="2240"/>
                  </a:lnTo>
                  <a:lnTo>
                    <a:pt x="92" y="2240"/>
                  </a:lnTo>
                  <a:lnTo>
                    <a:pt x="92" y="1794"/>
                  </a:lnTo>
                  <a:close/>
                  <a:moveTo>
                    <a:pt x="1" y="2690"/>
                  </a:moveTo>
                  <a:lnTo>
                    <a:pt x="1" y="3137"/>
                  </a:lnTo>
                  <a:lnTo>
                    <a:pt x="92" y="3137"/>
                  </a:lnTo>
                  <a:lnTo>
                    <a:pt x="92" y="2690"/>
                  </a:lnTo>
                  <a:close/>
                  <a:moveTo>
                    <a:pt x="1" y="3586"/>
                  </a:moveTo>
                  <a:lnTo>
                    <a:pt x="1" y="4033"/>
                  </a:lnTo>
                  <a:lnTo>
                    <a:pt x="92" y="4033"/>
                  </a:lnTo>
                  <a:lnTo>
                    <a:pt x="92" y="3586"/>
                  </a:lnTo>
                  <a:close/>
                  <a:moveTo>
                    <a:pt x="1" y="4574"/>
                  </a:moveTo>
                  <a:lnTo>
                    <a:pt x="1" y="5021"/>
                  </a:lnTo>
                  <a:lnTo>
                    <a:pt x="92" y="5021"/>
                  </a:lnTo>
                  <a:lnTo>
                    <a:pt x="92" y="4574"/>
                  </a:lnTo>
                  <a:close/>
                  <a:moveTo>
                    <a:pt x="1" y="5470"/>
                  </a:moveTo>
                  <a:lnTo>
                    <a:pt x="1" y="5917"/>
                  </a:lnTo>
                  <a:lnTo>
                    <a:pt x="92" y="5917"/>
                  </a:lnTo>
                  <a:lnTo>
                    <a:pt x="92" y="5470"/>
                  </a:lnTo>
                  <a:close/>
                  <a:moveTo>
                    <a:pt x="1" y="6370"/>
                  </a:moveTo>
                  <a:lnTo>
                    <a:pt x="1" y="6817"/>
                  </a:lnTo>
                  <a:lnTo>
                    <a:pt x="92" y="6817"/>
                  </a:lnTo>
                  <a:lnTo>
                    <a:pt x="92" y="6370"/>
                  </a:lnTo>
                  <a:close/>
                  <a:moveTo>
                    <a:pt x="1" y="7266"/>
                  </a:moveTo>
                  <a:lnTo>
                    <a:pt x="1" y="7713"/>
                  </a:lnTo>
                  <a:lnTo>
                    <a:pt x="92" y="7713"/>
                  </a:lnTo>
                  <a:lnTo>
                    <a:pt x="92" y="7266"/>
                  </a:lnTo>
                  <a:close/>
                  <a:moveTo>
                    <a:pt x="1" y="8163"/>
                  </a:moveTo>
                  <a:lnTo>
                    <a:pt x="1" y="8609"/>
                  </a:lnTo>
                  <a:lnTo>
                    <a:pt x="92" y="8609"/>
                  </a:lnTo>
                  <a:lnTo>
                    <a:pt x="92" y="816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8" name="Google Shape;3038;p49"/>
            <p:cNvGrpSpPr/>
            <p:nvPr/>
          </p:nvGrpSpPr>
          <p:grpSpPr>
            <a:xfrm>
              <a:off x="3596690" y="988963"/>
              <a:ext cx="1737602" cy="1143133"/>
              <a:chOff x="4399725" y="1546875"/>
              <a:chExt cx="344250" cy="226475"/>
            </a:xfrm>
          </p:grpSpPr>
          <p:sp>
            <p:nvSpPr>
              <p:cNvPr id="3039" name="Google Shape;3039;p49"/>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9"/>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9"/>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9"/>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9"/>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4" name="Google Shape;3044;p49"/>
            <p:cNvSpPr/>
            <p:nvPr/>
          </p:nvSpPr>
          <p:spPr>
            <a:xfrm>
              <a:off x="1774222" y="2754723"/>
              <a:ext cx="1698358" cy="1279289"/>
            </a:xfrm>
            <a:custGeom>
              <a:avLst/>
              <a:gdLst/>
              <a:ahLst/>
              <a:cxnLst/>
              <a:rect l="l" t="t" r="r" b="b"/>
              <a:pathLst>
                <a:path w="13459" h="10138" extrusionOk="0">
                  <a:moveTo>
                    <a:pt x="13368" y="1"/>
                  </a:moveTo>
                  <a:lnTo>
                    <a:pt x="13368" y="10046"/>
                  </a:lnTo>
                  <a:lnTo>
                    <a:pt x="0" y="10046"/>
                  </a:lnTo>
                  <a:lnTo>
                    <a:pt x="0" y="10109"/>
                  </a:lnTo>
                  <a:lnTo>
                    <a:pt x="0" y="10138"/>
                  </a:lnTo>
                  <a:lnTo>
                    <a:pt x="13459" y="10138"/>
                  </a:lnTo>
                  <a:lnTo>
                    <a:pt x="1345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9"/>
            <p:cNvSpPr/>
            <p:nvPr/>
          </p:nvSpPr>
          <p:spPr>
            <a:xfrm>
              <a:off x="1775736" y="2761032"/>
              <a:ext cx="1688894" cy="1263515"/>
            </a:xfrm>
            <a:custGeom>
              <a:avLst/>
              <a:gdLst/>
              <a:ahLst/>
              <a:cxnLst/>
              <a:rect l="l" t="t" r="r" b="b"/>
              <a:pathLst>
                <a:path w="13384" h="10013" extrusionOk="0">
                  <a:moveTo>
                    <a:pt x="1" y="1"/>
                  </a:moveTo>
                  <a:lnTo>
                    <a:pt x="1" y="1"/>
                  </a:lnTo>
                  <a:cubicBezTo>
                    <a:pt x="1102" y="860"/>
                    <a:pt x="2209" y="1709"/>
                    <a:pt x="3319" y="2555"/>
                  </a:cubicBezTo>
                  <a:lnTo>
                    <a:pt x="6656" y="5065"/>
                  </a:lnTo>
                  <a:lnTo>
                    <a:pt x="10009" y="7556"/>
                  </a:lnTo>
                  <a:lnTo>
                    <a:pt x="11692" y="8789"/>
                  </a:lnTo>
                  <a:lnTo>
                    <a:pt x="13384" y="10012"/>
                  </a:lnTo>
                  <a:lnTo>
                    <a:pt x="11726" y="8726"/>
                  </a:lnTo>
                  <a:lnTo>
                    <a:pt x="10066" y="7458"/>
                  </a:lnTo>
                  <a:lnTo>
                    <a:pt x="6725" y="4948"/>
                  </a:lnTo>
                  <a:lnTo>
                    <a:pt x="3373" y="2460"/>
                  </a:lnTo>
                  <a:cubicBezTo>
                    <a:pt x="2253" y="1633"/>
                    <a:pt x="1127" y="809"/>
                    <a:pt x="1" y="1"/>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9"/>
            <p:cNvSpPr/>
            <p:nvPr/>
          </p:nvSpPr>
          <p:spPr>
            <a:xfrm>
              <a:off x="1774222" y="977495"/>
              <a:ext cx="792331" cy="181458"/>
            </a:xfrm>
            <a:custGeom>
              <a:avLst/>
              <a:gdLst/>
              <a:ahLst/>
              <a:cxnLst/>
              <a:rect l="l" t="t" r="r" b="b"/>
              <a:pathLst>
                <a:path w="6279" h="1438" extrusionOk="0">
                  <a:moveTo>
                    <a:pt x="0" y="0"/>
                  </a:moveTo>
                  <a:lnTo>
                    <a:pt x="0" y="1438"/>
                  </a:lnTo>
                  <a:lnTo>
                    <a:pt x="6278" y="1438"/>
                  </a:lnTo>
                  <a:lnTo>
                    <a:pt x="62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9"/>
            <p:cNvSpPr/>
            <p:nvPr/>
          </p:nvSpPr>
          <p:spPr>
            <a:xfrm>
              <a:off x="1763118" y="1283121"/>
              <a:ext cx="1641195" cy="68394"/>
            </a:xfrm>
            <a:custGeom>
              <a:avLst/>
              <a:gdLst/>
              <a:ahLst/>
              <a:cxnLst/>
              <a:rect l="l" t="t" r="r" b="b"/>
              <a:pathLst>
                <a:path w="13006" h="542" extrusionOk="0">
                  <a:moveTo>
                    <a:pt x="0" y="0"/>
                  </a:moveTo>
                  <a:lnTo>
                    <a:pt x="0" y="541"/>
                  </a:lnTo>
                  <a:lnTo>
                    <a:pt x="13006" y="541"/>
                  </a:lnTo>
                  <a:lnTo>
                    <a:pt x="13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9"/>
            <p:cNvSpPr/>
            <p:nvPr/>
          </p:nvSpPr>
          <p:spPr>
            <a:xfrm>
              <a:off x="1763118" y="1430761"/>
              <a:ext cx="1641195" cy="67889"/>
            </a:xfrm>
            <a:custGeom>
              <a:avLst/>
              <a:gdLst/>
              <a:ahLst/>
              <a:cxnLst/>
              <a:rect l="l" t="t" r="r" b="b"/>
              <a:pathLst>
                <a:path w="13006" h="538" extrusionOk="0">
                  <a:moveTo>
                    <a:pt x="0" y="0"/>
                  </a:moveTo>
                  <a:lnTo>
                    <a:pt x="0" y="538"/>
                  </a:lnTo>
                  <a:lnTo>
                    <a:pt x="13006" y="538"/>
                  </a:lnTo>
                  <a:lnTo>
                    <a:pt x="13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9"/>
            <p:cNvSpPr/>
            <p:nvPr/>
          </p:nvSpPr>
          <p:spPr>
            <a:xfrm>
              <a:off x="1763118" y="1577517"/>
              <a:ext cx="1641195" cy="68015"/>
            </a:xfrm>
            <a:custGeom>
              <a:avLst/>
              <a:gdLst/>
              <a:ahLst/>
              <a:cxnLst/>
              <a:rect l="l" t="t" r="r" b="b"/>
              <a:pathLst>
                <a:path w="13006" h="539" extrusionOk="0">
                  <a:moveTo>
                    <a:pt x="0" y="1"/>
                  </a:moveTo>
                  <a:lnTo>
                    <a:pt x="0" y="539"/>
                  </a:lnTo>
                  <a:lnTo>
                    <a:pt x="13006" y="539"/>
                  </a:lnTo>
                  <a:lnTo>
                    <a:pt x="13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9"/>
            <p:cNvSpPr/>
            <p:nvPr/>
          </p:nvSpPr>
          <p:spPr>
            <a:xfrm>
              <a:off x="1763118" y="1724778"/>
              <a:ext cx="1641195" cy="68015"/>
            </a:xfrm>
            <a:custGeom>
              <a:avLst/>
              <a:gdLst/>
              <a:ahLst/>
              <a:cxnLst/>
              <a:rect l="l" t="t" r="r" b="b"/>
              <a:pathLst>
                <a:path w="13006" h="539" extrusionOk="0">
                  <a:moveTo>
                    <a:pt x="0" y="1"/>
                  </a:moveTo>
                  <a:lnTo>
                    <a:pt x="0" y="539"/>
                  </a:lnTo>
                  <a:lnTo>
                    <a:pt x="13006" y="539"/>
                  </a:lnTo>
                  <a:lnTo>
                    <a:pt x="13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9"/>
            <p:cNvSpPr/>
            <p:nvPr/>
          </p:nvSpPr>
          <p:spPr>
            <a:xfrm>
              <a:off x="1763118" y="1917341"/>
              <a:ext cx="1641195" cy="67889"/>
            </a:xfrm>
            <a:custGeom>
              <a:avLst/>
              <a:gdLst/>
              <a:ahLst/>
              <a:cxnLst/>
              <a:rect l="l" t="t" r="r" b="b"/>
              <a:pathLst>
                <a:path w="13006" h="538" extrusionOk="0">
                  <a:moveTo>
                    <a:pt x="0" y="0"/>
                  </a:moveTo>
                  <a:lnTo>
                    <a:pt x="0" y="538"/>
                  </a:lnTo>
                  <a:lnTo>
                    <a:pt x="13006" y="538"/>
                  </a:lnTo>
                  <a:lnTo>
                    <a:pt x="13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9"/>
            <p:cNvSpPr/>
            <p:nvPr/>
          </p:nvSpPr>
          <p:spPr>
            <a:xfrm>
              <a:off x="1763118" y="2064097"/>
              <a:ext cx="1641195" cy="68015"/>
            </a:xfrm>
            <a:custGeom>
              <a:avLst/>
              <a:gdLst/>
              <a:ahLst/>
              <a:cxnLst/>
              <a:rect l="l" t="t" r="r" b="b"/>
              <a:pathLst>
                <a:path w="13006" h="539" extrusionOk="0">
                  <a:moveTo>
                    <a:pt x="0" y="1"/>
                  </a:moveTo>
                  <a:lnTo>
                    <a:pt x="0" y="539"/>
                  </a:lnTo>
                  <a:lnTo>
                    <a:pt x="13006" y="539"/>
                  </a:lnTo>
                  <a:lnTo>
                    <a:pt x="13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9"/>
            <p:cNvSpPr/>
            <p:nvPr/>
          </p:nvSpPr>
          <p:spPr>
            <a:xfrm>
              <a:off x="1763118" y="2211358"/>
              <a:ext cx="3565680" cy="68015"/>
            </a:xfrm>
            <a:custGeom>
              <a:avLst/>
              <a:gdLst/>
              <a:ahLst/>
              <a:cxnLst/>
              <a:rect l="l" t="t" r="r" b="b"/>
              <a:pathLst>
                <a:path w="28257" h="539" extrusionOk="0">
                  <a:moveTo>
                    <a:pt x="0" y="1"/>
                  </a:moveTo>
                  <a:lnTo>
                    <a:pt x="0" y="539"/>
                  </a:lnTo>
                  <a:lnTo>
                    <a:pt x="28257" y="539"/>
                  </a:lnTo>
                  <a:lnTo>
                    <a:pt x="28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9"/>
            <p:cNvSpPr/>
            <p:nvPr/>
          </p:nvSpPr>
          <p:spPr>
            <a:xfrm>
              <a:off x="1763118" y="2358241"/>
              <a:ext cx="3565680" cy="68015"/>
            </a:xfrm>
            <a:custGeom>
              <a:avLst/>
              <a:gdLst/>
              <a:ahLst/>
              <a:cxnLst/>
              <a:rect l="l" t="t" r="r" b="b"/>
              <a:pathLst>
                <a:path w="28257" h="539" extrusionOk="0">
                  <a:moveTo>
                    <a:pt x="0" y="0"/>
                  </a:moveTo>
                  <a:lnTo>
                    <a:pt x="0" y="538"/>
                  </a:lnTo>
                  <a:lnTo>
                    <a:pt x="28257" y="538"/>
                  </a:lnTo>
                  <a:lnTo>
                    <a:pt x="28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9"/>
            <p:cNvSpPr/>
            <p:nvPr/>
          </p:nvSpPr>
          <p:spPr>
            <a:xfrm>
              <a:off x="1763118" y="2505502"/>
              <a:ext cx="3565680" cy="68394"/>
            </a:xfrm>
            <a:custGeom>
              <a:avLst/>
              <a:gdLst/>
              <a:ahLst/>
              <a:cxnLst/>
              <a:rect l="l" t="t" r="r" b="b"/>
              <a:pathLst>
                <a:path w="28257" h="542" extrusionOk="0">
                  <a:moveTo>
                    <a:pt x="0" y="0"/>
                  </a:moveTo>
                  <a:lnTo>
                    <a:pt x="0" y="541"/>
                  </a:lnTo>
                  <a:lnTo>
                    <a:pt x="28257" y="541"/>
                  </a:lnTo>
                  <a:lnTo>
                    <a:pt x="28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9"/>
            <p:cNvSpPr/>
            <p:nvPr/>
          </p:nvSpPr>
          <p:spPr>
            <a:xfrm>
              <a:off x="1520585" y="1775380"/>
              <a:ext cx="1137202" cy="1122185"/>
            </a:xfrm>
            <a:custGeom>
              <a:avLst/>
              <a:gdLst/>
              <a:ahLst/>
              <a:cxnLst/>
              <a:rect l="l" t="t" r="r" b="b"/>
              <a:pathLst>
                <a:path w="9012" h="8893" extrusionOk="0">
                  <a:moveTo>
                    <a:pt x="4787" y="1"/>
                  </a:moveTo>
                  <a:cubicBezTo>
                    <a:pt x="3032" y="1"/>
                    <a:pt x="1173" y="971"/>
                    <a:pt x="645" y="2276"/>
                  </a:cubicBezTo>
                  <a:cubicBezTo>
                    <a:pt x="1" y="3871"/>
                    <a:pt x="1617" y="7381"/>
                    <a:pt x="2064" y="8038"/>
                  </a:cubicBezTo>
                  <a:cubicBezTo>
                    <a:pt x="2392" y="8516"/>
                    <a:pt x="2526" y="8893"/>
                    <a:pt x="2733" y="8893"/>
                  </a:cubicBezTo>
                  <a:cubicBezTo>
                    <a:pt x="2810" y="8893"/>
                    <a:pt x="2897" y="8841"/>
                    <a:pt x="3007" y="8724"/>
                  </a:cubicBezTo>
                  <a:cubicBezTo>
                    <a:pt x="3951" y="7733"/>
                    <a:pt x="5514" y="8752"/>
                    <a:pt x="7263" y="7356"/>
                  </a:cubicBezTo>
                  <a:cubicBezTo>
                    <a:pt x="9012" y="5962"/>
                    <a:pt x="8037" y="729"/>
                    <a:pt x="5898" y="144"/>
                  </a:cubicBezTo>
                  <a:cubicBezTo>
                    <a:pt x="5542" y="46"/>
                    <a:pt x="5167" y="1"/>
                    <a:pt x="4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9"/>
            <p:cNvSpPr/>
            <p:nvPr/>
          </p:nvSpPr>
          <p:spPr>
            <a:xfrm>
              <a:off x="1914038" y="2100818"/>
              <a:ext cx="673463" cy="725452"/>
            </a:xfrm>
            <a:custGeom>
              <a:avLst/>
              <a:gdLst/>
              <a:ahLst/>
              <a:cxnLst/>
              <a:rect l="l" t="t" r="r" b="b"/>
              <a:pathLst>
                <a:path w="5337" h="5749" extrusionOk="0">
                  <a:moveTo>
                    <a:pt x="4521" y="0"/>
                  </a:moveTo>
                  <a:cubicBezTo>
                    <a:pt x="4513" y="0"/>
                    <a:pt x="4505" y="9"/>
                    <a:pt x="4510" y="18"/>
                  </a:cubicBezTo>
                  <a:cubicBezTo>
                    <a:pt x="4824" y="685"/>
                    <a:pt x="5016" y="1402"/>
                    <a:pt x="5079" y="2135"/>
                  </a:cubicBezTo>
                  <a:cubicBezTo>
                    <a:pt x="5132" y="2717"/>
                    <a:pt x="5123" y="3339"/>
                    <a:pt x="4950" y="3896"/>
                  </a:cubicBezTo>
                  <a:cubicBezTo>
                    <a:pt x="4758" y="4516"/>
                    <a:pt x="4299" y="4915"/>
                    <a:pt x="3720" y="5170"/>
                  </a:cubicBezTo>
                  <a:cubicBezTo>
                    <a:pt x="2553" y="5686"/>
                    <a:pt x="1251" y="5500"/>
                    <a:pt x="25" y="5714"/>
                  </a:cubicBezTo>
                  <a:cubicBezTo>
                    <a:pt x="1" y="5717"/>
                    <a:pt x="8" y="5749"/>
                    <a:pt x="28" y="5749"/>
                  </a:cubicBezTo>
                  <a:cubicBezTo>
                    <a:pt x="29" y="5749"/>
                    <a:pt x="30" y="5749"/>
                    <a:pt x="31" y="5749"/>
                  </a:cubicBezTo>
                  <a:cubicBezTo>
                    <a:pt x="827" y="5651"/>
                    <a:pt x="1629" y="5664"/>
                    <a:pt x="2421" y="5569"/>
                  </a:cubicBezTo>
                  <a:cubicBezTo>
                    <a:pt x="3025" y="5494"/>
                    <a:pt x="3638" y="5349"/>
                    <a:pt x="4157" y="5022"/>
                  </a:cubicBezTo>
                  <a:cubicBezTo>
                    <a:pt x="4632" y="4730"/>
                    <a:pt x="4963" y="4252"/>
                    <a:pt x="5070" y="3704"/>
                  </a:cubicBezTo>
                  <a:cubicBezTo>
                    <a:pt x="5337" y="2475"/>
                    <a:pt x="5076" y="1122"/>
                    <a:pt x="4529" y="6"/>
                  </a:cubicBezTo>
                  <a:cubicBezTo>
                    <a:pt x="4527" y="2"/>
                    <a:pt x="4524" y="0"/>
                    <a:pt x="4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9"/>
            <p:cNvSpPr/>
            <p:nvPr/>
          </p:nvSpPr>
          <p:spPr>
            <a:xfrm>
              <a:off x="1978773" y="3035364"/>
              <a:ext cx="1723343" cy="1327871"/>
            </a:xfrm>
            <a:custGeom>
              <a:avLst/>
              <a:gdLst/>
              <a:ahLst/>
              <a:cxnLst/>
              <a:rect l="l" t="t" r="r" b="b"/>
              <a:pathLst>
                <a:path w="13657" h="10523" extrusionOk="0">
                  <a:moveTo>
                    <a:pt x="857" y="1"/>
                  </a:moveTo>
                  <a:cubicBezTo>
                    <a:pt x="175" y="1"/>
                    <a:pt x="0" y="607"/>
                    <a:pt x="955" y="2086"/>
                  </a:cubicBezTo>
                  <a:cubicBezTo>
                    <a:pt x="3245" y="5634"/>
                    <a:pt x="7544" y="10523"/>
                    <a:pt x="9538" y="10523"/>
                  </a:cubicBezTo>
                  <a:cubicBezTo>
                    <a:pt x="9671" y="10523"/>
                    <a:pt x="9795" y="10501"/>
                    <a:pt x="9907" y="10455"/>
                  </a:cubicBezTo>
                  <a:cubicBezTo>
                    <a:pt x="11401" y="9848"/>
                    <a:pt x="13335" y="4643"/>
                    <a:pt x="13568" y="3042"/>
                  </a:cubicBezTo>
                  <a:cubicBezTo>
                    <a:pt x="13657" y="2418"/>
                    <a:pt x="10063" y="631"/>
                    <a:pt x="8970" y="631"/>
                  </a:cubicBezTo>
                  <a:cubicBezTo>
                    <a:pt x="8790" y="631"/>
                    <a:pt x="8678" y="679"/>
                    <a:pt x="8661" y="790"/>
                  </a:cubicBezTo>
                  <a:cubicBezTo>
                    <a:pt x="8540" y="1606"/>
                    <a:pt x="8252" y="4448"/>
                    <a:pt x="8136" y="4448"/>
                  </a:cubicBezTo>
                  <a:cubicBezTo>
                    <a:pt x="8135" y="4448"/>
                    <a:pt x="8134" y="4448"/>
                    <a:pt x="8133" y="4448"/>
                  </a:cubicBezTo>
                  <a:cubicBezTo>
                    <a:pt x="7784" y="4284"/>
                    <a:pt x="6120" y="2969"/>
                    <a:pt x="2811" y="793"/>
                  </a:cubicBezTo>
                  <a:cubicBezTo>
                    <a:pt x="2053" y="295"/>
                    <a:pt x="1332" y="1"/>
                    <a:pt x="857"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9"/>
            <p:cNvSpPr/>
            <p:nvPr/>
          </p:nvSpPr>
          <p:spPr>
            <a:xfrm>
              <a:off x="2968464" y="3588193"/>
              <a:ext cx="73567" cy="304364"/>
            </a:xfrm>
            <a:custGeom>
              <a:avLst/>
              <a:gdLst/>
              <a:ahLst/>
              <a:cxnLst/>
              <a:rect l="l" t="t" r="r" b="b"/>
              <a:pathLst>
                <a:path w="583" h="2412" extrusionOk="0">
                  <a:moveTo>
                    <a:pt x="324" y="1"/>
                  </a:moveTo>
                  <a:cubicBezTo>
                    <a:pt x="321" y="1"/>
                    <a:pt x="318" y="4"/>
                    <a:pt x="318" y="10"/>
                  </a:cubicBezTo>
                  <a:cubicBezTo>
                    <a:pt x="0" y="944"/>
                    <a:pt x="384" y="2023"/>
                    <a:pt x="566" y="2407"/>
                  </a:cubicBezTo>
                  <a:cubicBezTo>
                    <a:pt x="567" y="2410"/>
                    <a:pt x="570" y="2411"/>
                    <a:pt x="572" y="2411"/>
                  </a:cubicBezTo>
                  <a:cubicBezTo>
                    <a:pt x="577" y="2411"/>
                    <a:pt x="582" y="2405"/>
                    <a:pt x="576" y="2394"/>
                  </a:cubicBezTo>
                  <a:cubicBezTo>
                    <a:pt x="437" y="2010"/>
                    <a:pt x="192" y="799"/>
                    <a:pt x="334" y="10"/>
                  </a:cubicBezTo>
                  <a:cubicBezTo>
                    <a:pt x="334" y="4"/>
                    <a:pt x="331"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9"/>
            <p:cNvSpPr/>
            <p:nvPr/>
          </p:nvSpPr>
          <p:spPr>
            <a:xfrm>
              <a:off x="2671923" y="2654151"/>
              <a:ext cx="1191589" cy="789177"/>
            </a:xfrm>
            <a:custGeom>
              <a:avLst/>
              <a:gdLst/>
              <a:ahLst/>
              <a:cxnLst/>
              <a:rect l="l" t="t" r="r" b="b"/>
              <a:pathLst>
                <a:path w="9443" h="6254" extrusionOk="0">
                  <a:moveTo>
                    <a:pt x="4664" y="0"/>
                  </a:moveTo>
                  <a:cubicBezTo>
                    <a:pt x="4156" y="0"/>
                    <a:pt x="3781" y="106"/>
                    <a:pt x="3674" y="357"/>
                  </a:cubicBezTo>
                  <a:cubicBezTo>
                    <a:pt x="3542" y="665"/>
                    <a:pt x="3517" y="1194"/>
                    <a:pt x="3552" y="1807"/>
                  </a:cubicBezTo>
                  <a:cubicBezTo>
                    <a:pt x="2826" y="1456"/>
                    <a:pt x="1698" y="972"/>
                    <a:pt x="954" y="972"/>
                  </a:cubicBezTo>
                  <a:cubicBezTo>
                    <a:pt x="653" y="972"/>
                    <a:pt x="416" y="1051"/>
                    <a:pt x="293" y="1250"/>
                  </a:cubicBezTo>
                  <a:cubicBezTo>
                    <a:pt x="1" y="1725"/>
                    <a:pt x="1347" y="2483"/>
                    <a:pt x="2206" y="3062"/>
                  </a:cubicBezTo>
                  <a:cubicBezTo>
                    <a:pt x="3234" y="3748"/>
                    <a:pt x="3693" y="5022"/>
                    <a:pt x="3961" y="5361"/>
                  </a:cubicBezTo>
                  <a:cubicBezTo>
                    <a:pt x="4252" y="5735"/>
                    <a:pt x="6279" y="6254"/>
                    <a:pt x="7382" y="6254"/>
                  </a:cubicBezTo>
                  <a:cubicBezTo>
                    <a:pt x="7744" y="6254"/>
                    <a:pt x="8006" y="6198"/>
                    <a:pt x="8075" y="6063"/>
                  </a:cubicBezTo>
                  <a:cubicBezTo>
                    <a:pt x="8348" y="5515"/>
                    <a:pt x="9443" y="2807"/>
                    <a:pt x="9153" y="1766"/>
                  </a:cubicBezTo>
                  <a:cubicBezTo>
                    <a:pt x="8929" y="959"/>
                    <a:pt x="6194" y="0"/>
                    <a:pt x="4664"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9"/>
            <p:cNvSpPr/>
            <p:nvPr/>
          </p:nvSpPr>
          <p:spPr>
            <a:xfrm>
              <a:off x="1969940" y="2985394"/>
              <a:ext cx="787031" cy="972022"/>
            </a:xfrm>
            <a:custGeom>
              <a:avLst/>
              <a:gdLst/>
              <a:ahLst/>
              <a:cxnLst/>
              <a:rect l="l" t="t" r="r" b="b"/>
              <a:pathLst>
                <a:path w="6237" h="7703" extrusionOk="0">
                  <a:moveTo>
                    <a:pt x="793" y="1"/>
                  </a:moveTo>
                  <a:cubicBezTo>
                    <a:pt x="177" y="1"/>
                    <a:pt x="0" y="664"/>
                    <a:pt x="274" y="1431"/>
                  </a:cubicBezTo>
                  <a:cubicBezTo>
                    <a:pt x="1466" y="4762"/>
                    <a:pt x="3972" y="7703"/>
                    <a:pt x="3972" y="7703"/>
                  </a:cubicBezTo>
                  <a:lnTo>
                    <a:pt x="6237" y="3111"/>
                  </a:lnTo>
                  <a:cubicBezTo>
                    <a:pt x="6237" y="3111"/>
                    <a:pt x="3155" y="918"/>
                    <a:pt x="1318" y="126"/>
                  </a:cubicBezTo>
                  <a:cubicBezTo>
                    <a:pt x="1117" y="40"/>
                    <a:pt x="942" y="1"/>
                    <a:pt x="793"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9"/>
            <p:cNvSpPr/>
            <p:nvPr/>
          </p:nvSpPr>
          <p:spPr>
            <a:xfrm>
              <a:off x="1969940" y="2985394"/>
              <a:ext cx="787031" cy="972022"/>
            </a:xfrm>
            <a:custGeom>
              <a:avLst/>
              <a:gdLst/>
              <a:ahLst/>
              <a:cxnLst/>
              <a:rect l="l" t="t" r="r" b="b"/>
              <a:pathLst>
                <a:path w="6237" h="7703" extrusionOk="0">
                  <a:moveTo>
                    <a:pt x="793" y="1"/>
                  </a:moveTo>
                  <a:cubicBezTo>
                    <a:pt x="177" y="1"/>
                    <a:pt x="0" y="664"/>
                    <a:pt x="274" y="1431"/>
                  </a:cubicBezTo>
                  <a:cubicBezTo>
                    <a:pt x="1466" y="4762"/>
                    <a:pt x="3972" y="7703"/>
                    <a:pt x="3972" y="7703"/>
                  </a:cubicBezTo>
                  <a:lnTo>
                    <a:pt x="6237" y="3111"/>
                  </a:lnTo>
                  <a:cubicBezTo>
                    <a:pt x="6237" y="3111"/>
                    <a:pt x="3155" y="918"/>
                    <a:pt x="1318" y="126"/>
                  </a:cubicBezTo>
                  <a:cubicBezTo>
                    <a:pt x="1117" y="40"/>
                    <a:pt x="942" y="1"/>
                    <a:pt x="793"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9"/>
            <p:cNvSpPr/>
            <p:nvPr/>
          </p:nvSpPr>
          <p:spPr>
            <a:xfrm>
              <a:off x="1980161" y="2985646"/>
              <a:ext cx="776810" cy="972149"/>
            </a:xfrm>
            <a:custGeom>
              <a:avLst/>
              <a:gdLst/>
              <a:ahLst/>
              <a:cxnLst/>
              <a:rect l="l" t="t" r="r" b="b"/>
              <a:pathLst>
                <a:path w="6156" h="7704" extrusionOk="0">
                  <a:moveTo>
                    <a:pt x="713" y="1"/>
                  </a:moveTo>
                  <a:cubicBezTo>
                    <a:pt x="213" y="1"/>
                    <a:pt x="1" y="434"/>
                    <a:pt x="86" y="1011"/>
                  </a:cubicBezTo>
                  <a:cubicBezTo>
                    <a:pt x="89" y="1030"/>
                    <a:pt x="92" y="1045"/>
                    <a:pt x="92" y="1061"/>
                  </a:cubicBezTo>
                  <a:cubicBezTo>
                    <a:pt x="117" y="1187"/>
                    <a:pt x="149" y="1309"/>
                    <a:pt x="193" y="1429"/>
                  </a:cubicBezTo>
                  <a:cubicBezTo>
                    <a:pt x="419" y="2064"/>
                    <a:pt x="693" y="2684"/>
                    <a:pt x="995" y="3285"/>
                  </a:cubicBezTo>
                  <a:lnTo>
                    <a:pt x="1013" y="3329"/>
                  </a:lnTo>
                  <a:cubicBezTo>
                    <a:pt x="1312" y="3920"/>
                    <a:pt x="1630" y="4474"/>
                    <a:pt x="1941" y="4977"/>
                  </a:cubicBezTo>
                  <a:cubicBezTo>
                    <a:pt x="1954" y="4993"/>
                    <a:pt x="1960" y="5011"/>
                    <a:pt x="1973" y="5027"/>
                  </a:cubicBezTo>
                  <a:cubicBezTo>
                    <a:pt x="2551" y="5964"/>
                    <a:pt x="3190" y="6855"/>
                    <a:pt x="3891" y="7704"/>
                  </a:cubicBezTo>
                  <a:lnTo>
                    <a:pt x="4269" y="6933"/>
                  </a:lnTo>
                  <a:lnTo>
                    <a:pt x="4300" y="6867"/>
                  </a:lnTo>
                  <a:lnTo>
                    <a:pt x="5118" y="5210"/>
                  </a:lnTo>
                  <a:lnTo>
                    <a:pt x="5143" y="5166"/>
                  </a:lnTo>
                  <a:lnTo>
                    <a:pt x="5492" y="4458"/>
                  </a:lnTo>
                  <a:lnTo>
                    <a:pt x="5514" y="4408"/>
                  </a:lnTo>
                  <a:lnTo>
                    <a:pt x="6156" y="3105"/>
                  </a:lnTo>
                  <a:cubicBezTo>
                    <a:pt x="6156" y="3105"/>
                    <a:pt x="6014" y="3002"/>
                    <a:pt x="5766" y="2841"/>
                  </a:cubicBezTo>
                  <a:lnTo>
                    <a:pt x="5728" y="2810"/>
                  </a:lnTo>
                  <a:cubicBezTo>
                    <a:pt x="5587" y="2715"/>
                    <a:pt x="5414" y="2599"/>
                    <a:pt x="5215" y="2464"/>
                  </a:cubicBezTo>
                  <a:lnTo>
                    <a:pt x="5178" y="2435"/>
                  </a:lnTo>
                  <a:cubicBezTo>
                    <a:pt x="4561" y="2027"/>
                    <a:pt x="3728" y="1486"/>
                    <a:pt x="2904" y="1001"/>
                  </a:cubicBezTo>
                  <a:lnTo>
                    <a:pt x="2857" y="973"/>
                  </a:lnTo>
                  <a:cubicBezTo>
                    <a:pt x="2511" y="769"/>
                    <a:pt x="2165" y="577"/>
                    <a:pt x="1841" y="413"/>
                  </a:cubicBezTo>
                  <a:lnTo>
                    <a:pt x="1787" y="385"/>
                  </a:lnTo>
                  <a:cubicBezTo>
                    <a:pt x="1595" y="287"/>
                    <a:pt x="1410" y="199"/>
                    <a:pt x="1237" y="124"/>
                  </a:cubicBezTo>
                  <a:cubicBezTo>
                    <a:pt x="1037" y="39"/>
                    <a:pt x="862" y="1"/>
                    <a:pt x="7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9"/>
            <p:cNvSpPr/>
            <p:nvPr/>
          </p:nvSpPr>
          <p:spPr>
            <a:xfrm>
              <a:off x="1990887" y="3032967"/>
              <a:ext cx="718133" cy="827159"/>
            </a:xfrm>
            <a:custGeom>
              <a:avLst/>
              <a:gdLst/>
              <a:ahLst/>
              <a:cxnLst/>
              <a:rect l="l" t="t" r="r" b="b"/>
              <a:pathLst>
                <a:path w="5691" h="6555" extrusionOk="0">
                  <a:moveTo>
                    <a:pt x="1702" y="0"/>
                  </a:moveTo>
                  <a:cubicBezTo>
                    <a:pt x="1551" y="92"/>
                    <a:pt x="1388" y="167"/>
                    <a:pt x="1221" y="227"/>
                  </a:cubicBezTo>
                  <a:cubicBezTo>
                    <a:pt x="818" y="371"/>
                    <a:pt x="394" y="463"/>
                    <a:pt x="1" y="626"/>
                  </a:cubicBezTo>
                  <a:cubicBezTo>
                    <a:pt x="4" y="645"/>
                    <a:pt x="10" y="661"/>
                    <a:pt x="10" y="677"/>
                  </a:cubicBezTo>
                  <a:cubicBezTo>
                    <a:pt x="466" y="485"/>
                    <a:pt x="963" y="400"/>
                    <a:pt x="1425" y="202"/>
                  </a:cubicBezTo>
                  <a:cubicBezTo>
                    <a:pt x="1539" y="154"/>
                    <a:pt x="1652" y="95"/>
                    <a:pt x="1756" y="29"/>
                  </a:cubicBezTo>
                  <a:lnTo>
                    <a:pt x="1702" y="0"/>
                  </a:lnTo>
                  <a:close/>
                  <a:moveTo>
                    <a:pt x="2778" y="592"/>
                  </a:moveTo>
                  <a:cubicBezTo>
                    <a:pt x="2165" y="1309"/>
                    <a:pt x="1844" y="2337"/>
                    <a:pt x="1007" y="2844"/>
                  </a:cubicBezTo>
                  <a:cubicBezTo>
                    <a:pt x="976" y="2863"/>
                    <a:pt x="944" y="2881"/>
                    <a:pt x="910" y="2897"/>
                  </a:cubicBezTo>
                  <a:lnTo>
                    <a:pt x="928" y="2941"/>
                  </a:lnTo>
                  <a:cubicBezTo>
                    <a:pt x="1378" y="2708"/>
                    <a:pt x="1724" y="2284"/>
                    <a:pt x="1995" y="1865"/>
                  </a:cubicBezTo>
                  <a:cubicBezTo>
                    <a:pt x="2268" y="1447"/>
                    <a:pt x="2498" y="997"/>
                    <a:pt x="2825" y="620"/>
                  </a:cubicBezTo>
                  <a:lnTo>
                    <a:pt x="2778" y="592"/>
                  </a:lnTo>
                  <a:close/>
                  <a:moveTo>
                    <a:pt x="5649" y="2428"/>
                  </a:moveTo>
                  <a:lnTo>
                    <a:pt x="5502" y="2623"/>
                  </a:lnTo>
                  <a:cubicBezTo>
                    <a:pt x="5316" y="2872"/>
                    <a:pt x="5090" y="3136"/>
                    <a:pt x="5014" y="3444"/>
                  </a:cubicBezTo>
                  <a:cubicBezTo>
                    <a:pt x="4954" y="3702"/>
                    <a:pt x="5055" y="3960"/>
                    <a:pt x="5316" y="4051"/>
                  </a:cubicBezTo>
                  <a:cubicBezTo>
                    <a:pt x="5344" y="4061"/>
                    <a:pt x="5376" y="4070"/>
                    <a:pt x="5407" y="4073"/>
                  </a:cubicBezTo>
                  <a:lnTo>
                    <a:pt x="5429" y="4023"/>
                  </a:lnTo>
                  <a:cubicBezTo>
                    <a:pt x="5303" y="4011"/>
                    <a:pt x="5190" y="3944"/>
                    <a:pt x="5115" y="3844"/>
                  </a:cubicBezTo>
                  <a:cubicBezTo>
                    <a:pt x="5005" y="3690"/>
                    <a:pt x="5036" y="3488"/>
                    <a:pt x="5102" y="3322"/>
                  </a:cubicBezTo>
                  <a:cubicBezTo>
                    <a:pt x="5175" y="3174"/>
                    <a:pt x="5266" y="3026"/>
                    <a:pt x="5373" y="2888"/>
                  </a:cubicBezTo>
                  <a:cubicBezTo>
                    <a:pt x="5473" y="2746"/>
                    <a:pt x="5580" y="2605"/>
                    <a:pt x="5687" y="2466"/>
                  </a:cubicBezTo>
                  <a:lnTo>
                    <a:pt x="5690" y="2457"/>
                  </a:lnTo>
                  <a:lnTo>
                    <a:pt x="5649" y="2428"/>
                  </a:lnTo>
                  <a:close/>
                  <a:moveTo>
                    <a:pt x="5096" y="2054"/>
                  </a:moveTo>
                  <a:cubicBezTo>
                    <a:pt x="5080" y="2086"/>
                    <a:pt x="5064" y="2114"/>
                    <a:pt x="5052" y="2142"/>
                  </a:cubicBezTo>
                  <a:cubicBezTo>
                    <a:pt x="4718" y="2759"/>
                    <a:pt x="4262" y="3297"/>
                    <a:pt x="3709" y="3721"/>
                  </a:cubicBezTo>
                  <a:cubicBezTo>
                    <a:pt x="3196" y="4130"/>
                    <a:pt x="2599" y="4419"/>
                    <a:pt x="1963" y="4570"/>
                  </a:cubicBezTo>
                  <a:lnTo>
                    <a:pt x="1859" y="4589"/>
                  </a:lnTo>
                  <a:cubicBezTo>
                    <a:pt x="1872" y="4605"/>
                    <a:pt x="1881" y="4624"/>
                    <a:pt x="1891" y="4640"/>
                  </a:cubicBezTo>
                  <a:cubicBezTo>
                    <a:pt x="2017" y="4618"/>
                    <a:pt x="2143" y="4586"/>
                    <a:pt x="2268" y="4551"/>
                  </a:cubicBezTo>
                  <a:cubicBezTo>
                    <a:pt x="2875" y="4356"/>
                    <a:pt x="3432" y="4042"/>
                    <a:pt x="3913" y="3627"/>
                  </a:cubicBezTo>
                  <a:cubicBezTo>
                    <a:pt x="4423" y="3202"/>
                    <a:pt x="4841" y="2674"/>
                    <a:pt x="5143" y="2086"/>
                  </a:cubicBezTo>
                  <a:lnTo>
                    <a:pt x="5096" y="2054"/>
                  </a:lnTo>
                  <a:close/>
                  <a:moveTo>
                    <a:pt x="4167" y="4559"/>
                  </a:moveTo>
                  <a:cubicBezTo>
                    <a:pt x="3677" y="4559"/>
                    <a:pt x="3167" y="4768"/>
                    <a:pt x="2860" y="5152"/>
                  </a:cubicBezTo>
                  <a:cubicBezTo>
                    <a:pt x="2674" y="5385"/>
                    <a:pt x="2768" y="5646"/>
                    <a:pt x="2992" y="5816"/>
                  </a:cubicBezTo>
                  <a:cubicBezTo>
                    <a:pt x="3253" y="6008"/>
                    <a:pt x="3596" y="5998"/>
                    <a:pt x="3872" y="6149"/>
                  </a:cubicBezTo>
                  <a:cubicBezTo>
                    <a:pt x="4027" y="6234"/>
                    <a:pt x="4137" y="6382"/>
                    <a:pt x="4168" y="6555"/>
                  </a:cubicBezTo>
                  <a:lnTo>
                    <a:pt x="4199" y="6489"/>
                  </a:lnTo>
                  <a:cubicBezTo>
                    <a:pt x="4171" y="6395"/>
                    <a:pt x="4124" y="6310"/>
                    <a:pt x="4058" y="6240"/>
                  </a:cubicBezTo>
                  <a:cubicBezTo>
                    <a:pt x="3841" y="6008"/>
                    <a:pt x="3508" y="6001"/>
                    <a:pt x="3228" y="5898"/>
                  </a:cubicBezTo>
                  <a:cubicBezTo>
                    <a:pt x="3061" y="5844"/>
                    <a:pt x="2919" y="5725"/>
                    <a:pt x="2831" y="5567"/>
                  </a:cubicBezTo>
                  <a:cubicBezTo>
                    <a:pt x="2737" y="5372"/>
                    <a:pt x="2856" y="5203"/>
                    <a:pt x="2998" y="5067"/>
                  </a:cubicBezTo>
                  <a:cubicBezTo>
                    <a:pt x="3321" y="4765"/>
                    <a:pt x="3739" y="4606"/>
                    <a:pt x="4165" y="4606"/>
                  </a:cubicBezTo>
                  <a:cubicBezTo>
                    <a:pt x="4386" y="4606"/>
                    <a:pt x="4609" y="4649"/>
                    <a:pt x="4822" y="4737"/>
                  </a:cubicBezTo>
                  <a:cubicBezTo>
                    <a:pt x="4888" y="4765"/>
                    <a:pt x="4954" y="4797"/>
                    <a:pt x="5017" y="4828"/>
                  </a:cubicBezTo>
                  <a:lnTo>
                    <a:pt x="5042" y="4784"/>
                  </a:lnTo>
                  <a:cubicBezTo>
                    <a:pt x="4863" y="4696"/>
                    <a:pt x="4681" y="4627"/>
                    <a:pt x="4483" y="4589"/>
                  </a:cubicBezTo>
                  <a:cubicBezTo>
                    <a:pt x="4380" y="4569"/>
                    <a:pt x="4274" y="4559"/>
                    <a:pt x="4167" y="45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9"/>
            <p:cNvSpPr/>
            <p:nvPr/>
          </p:nvSpPr>
          <p:spPr>
            <a:xfrm>
              <a:off x="1984956" y="3046847"/>
              <a:ext cx="707786" cy="910569"/>
            </a:xfrm>
            <a:custGeom>
              <a:avLst/>
              <a:gdLst/>
              <a:ahLst/>
              <a:cxnLst/>
              <a:rect l="l" t="t" r="r" b="b"/>
              <a:pathLst>
                <a:path w="5609" h="7216" extrusionOk="0">
                  <a:moveTo>
                    <a:pt x="66" y="0"/>
                  </a:moveTo>
                  <a:lnTo>
                    <a:pt x="66" y="0"/>
                  </a:lnTo>
                  <a:cubicBezTo>
                    <a:pt x="0" y="258"/>
                    <a:pt x="32" y="589"/>
                    <a:pt x="158" y="944"/>
                  </a:cubicBezTo>
                  <a:cubicBezTo>
                    <a:pt x="1347" y="4278"/>
                    <a:pt x="3853" y="7216"/>
                    <a:pt x="3853" y="7216"/>
                  </a:cubicBezTo>
                  <a:lnTo>
                    <a:pt x="5608" y="3661"/>
                  </a:lnTo>
                  <a:lnTo>
                    <a:pt x="66"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9"/>
            <p:cNvSpPr/>
            <p:nvPr/>
          </p:nvSpPr>
          <p:spPr>
            <a:xfrm>
              <a:off x="2405666" y="3352096"/>
              <a:ext cx="256413" cy="488977"/>
            </a:xfrm>
            <a:custGeom>
              <a:avLst/>
              <a:gdLst/>
              <a:ahLst/>
              <a:cxnLst/>
              <a:rect l="l" t="t" r="r" b="b"/>
              <a:pathLst>
                <a:path w="2032" h="3875" extrusionOk="0">
                  <a:moveTo>
                    <a:pt x="1989" y="1"/>
                  </a:moveTo>
                  <a:cubicBezTo>
                    <a:pt x="1986" y="1"/>
                    <a:pt x="1983" y="2"/>
                    <a:pt x="1982" y="3"/>
                  </a:cubicBezTo>
                  <a:cubicBezTo>
                    <a:pt x="1573" y="679"/>
                    <a:pt x="522" y="2551"/>
                    <a:pt x="0" y="3856"/>
                  </a:cubicBezTo>
                  <a:cubicBezTo>
                    <a:pt x="0" y="3864"/>
                    <a:pt x="16" y="3875"/>
                    <a:pt x="26" y="3875"/>
                  </a:cubicBezTo>
                  <a:cubicBezTo>
                    <a:pt x="28" y="3875"/>
                    <a:pt x="30" y="3874"/>
                    <a:pt x="32" y="3872"/>
                  </a:cubicBezTo>
                  <a:cubicBezTo>
                    <a:pt x="629" y="2856"/>
                    <a:pt x="1680" y="739"/>
                    <a:pt x="2026" y="28"/>
                  </a:cubicBezTo>
                  <a:cubicBezTo>
                    <a:pt x="2031" y="18"/>
                    <a:pt x="2004" y="1"/>
                    <a:pt x="1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9"/>
            <p:cNvSpPr/>
            <p:nvPr/>
          </p:nvSpPr>
          <p:spPr>
            <a:xfrm>
              <a:off x="960941" y="2899460"/>
              <a:ext cx="1564346" cy="1791358"/>
            </a:xfrm>
            <a:custGeom>
              <a:avLst/>
              <a:gdLst/>
              <a:ahLst/>
              <a:cxnLst/>
              <a:rect l="l" t="t" r="r" b="b"/>
              <a:pathLst>
                <a:path w="12397" h="14196" extrusionOk="0">
                  <a:moveTo>
                    <a:pt x="6856" y="1"/>
                  </a:moveTo>
                  <a:cubicBezTo>
                    <a:pt x="6551" y="1"/>
                    <a:pt x="6246" y="55"/>
                    <a:pt x="5945" y="156"/>
                  </a:cubicBezTo>
                  <a:cubicBezTo>
                    <a:pt x="1441" y="2986"/>
                    <a:pt x="1" y="14196"/>
                    <a:pt x="1" y="14196"/>
                  </a:cubicBezTo>
                  <a:lnTo>
                    <a:pt x="12072" y="14164"/>
                  </a:lnTo>
                  <a:lnTo>
                    <a:pt x="11308" y="9425"/>
                  </a:lnTo>
                  <a:cubicBezTo>
                    <a:pt x="11308" y="9425"/>
                    <a:pt x="12396" y="8104"/>
                    <a:pt x="12192" y="6669"/>
                  </a:cubicBezTo>
                  <a:cubicBezTo>
                    <a:pt x="11968" y="5097"/>
                    <a:pt x="9134" y="1115"/>
                    <a:pt x="8895" y="892"/>
                  </a:cubicBezTo>
                  <a:cubicBezTo>
                    <a:pt x="8232" y="272"/>
                    <a:pt x="7542" y="1"/>
                    <a:pt x="6856"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9"/>
            <p:cNvSpPr/>
            <p:nvPr/>
          </p:nvSpPr>
          <p:spPr>
            <a:xfrm>
              <a:off x="961320" y="2900722"/>
              <a:ext cx="1542895" cy="1790096"/>
            </a:xfrm>
            <a:custGeom>
              <a:avLst/>
              <a:gdLst/>
              <a:ahLst/>
              <a:cxnLst/>
              <a:rect l="l" t="t" r="r" b="b"/>
              <a:pathLst>
                <a:path w="12227" h="14186" extrusionOk="0">
                  <a:moveTo>
                    <a:pt x="6838" y="1"/>
                  </a:moveTo>
                  <a:cubicBezTo>
                    <a:pt x="6535" y="1"/>
                    <a:pt x="6232" y="51"/>
                    <a:pt x="5942" y="152"/>
                  </a:cubicBezTo>
                  <a:cubicBezTo>
                    <a:pt x="5250" y="589"/>
                    <a:pt x="4631" y="1221"/>
                    <a:pt x="4074" y="1986"/>
                  </a:cubicBezTo>
                  <a:lnTo>
                    <a:pt x="4052" y="2020"/>
                  </a:lnTo>
                  <a:cubicBezTo>
                    <a:pt x="3822" y="2338"/>
                    <a:pt x="3608" y="2674"/>
                    <a:pt x="3404" y="3027"/>
                  </a:cubicBezTo>
                  <a:lnTo>
                    <a:pt x="3366" y="3086"/>
                  </a:lnTo>
                  <a:cubicBezTo>
                    <a:pt x="2907" y="3892"/>
                    <a:pt x="2511" y="4735"/>
                    <a:pt x="2171" y="5599"/>
                  </a:cubicBezTo>
                  <a:lnTo>
                    <a:pt x="2152" y="5647"/>
                  </a:lnTo>
                  <a:cubicBezTo>
                    <a:pt x="1992" y="6059"/>
                    <a:pt x="1841" y="6474"/>
                    <a:pt x="1699" y="6892"/>
                  </a:cubicBezTo>
                  <a:lnTo>
                    <a:pt x="1684" y="6942"/>
                  </a:lnTo>
                  <a:cubicBezTo>
                    <a:pt x="1363" y="7902"/>
                    <a:pt x="1092" y="8861"/>
                    <a:pt x="872" y="9751"/>
                  </a:cubicBezTo>
                  <a:cubicBezTo>
                    <a:pt x="866" y="9767"/>
                    <a:pt x="860" y="9783"/>
                    <a:pt x="860" y="9798"/>
                  </a:cubicBezTo>
                  <a:cubicBezTo>
                    <a:pt x="746" y="10270"/>
                    <a:pt x="639" y="10720"/>
                    <a:pt x="548" y="11141"/>
                  </a:cubicBezTo>
                  <a:lnTo>
                    <a:pt x="536" y="11204"/>
                  </a:lnTo>
                  <a:cubicBezTo>
                    <a:pt x="158" y="12950"/>
                    <a:pt x="1" y="14180"/>
                    <a:pt x="1" y="14186"/>
                  </a:cubicBezTo>
                  <a:lnTo>
                    <a:pt x="1747" y="14186"/>
                  </a:lnTo>
                  <a:lnTo>
                    <a:pt x="4193" y="14095"/>
                  </a:lnTo>
                  <a:lnTo>
                    <a:pt x="4238" y="14095"/>
                  </a:lnTo>
                  <a:lnTo>
                    <a:pt x="6615" y="14186"/>
                  </a:lnTo>
                  <a:lnTo>
                    <a:pt x="10188" y="14186"/>
                  </a:lnTo>
                  <a:lnTo>
                    <a:pt x="12072" y="14095"/>
                  </a:lnTo>
                  <a:lnTo>
                    <a:pt x="11336" y="9578"/>
                  </a:lnTo>
                  <a:lnTo>
                    <a:pt x="11330" y="9531"/>
                  </a:lnTo>
                  <a:lnTo>
                    <a:pt x="11314" y="9424"/>
                  </a:lnTo>
                  <a:cubicBezTo>
                    <a:pt x="11506" y="9176"/>
                    <a:pt x="11670" y="8908"/>
                    <a:pt x="11808" y="8625"/>
                  </a:cubicBezTo>
                  <a:lnTo>
                    <a:pt x="11843" y="8556"/>
                  </a:lnTo>
                  <a:cubicBezTo>
                    <a:pt x="12031" y="8166"/>
                    <a:pt x="12154" y="7748"/>
                    <a:pt x="12201" y="7320"/>
                  </a:cubicBezTo>
                  <a:cubicBezTo>
                    <a:pt x="12211" y="7298"/>
                    <a:pt x="12211" y="7276"/>
                    <a:pt x="12211" y="7257"/>
                  </a:cubicBezTo>
                  <a:cubicBezTo>
                    <a:pt x="12226" y="7062"/>
                    <a:pt x="12220" y="6861"/>
                    <a:pt x="12201" y="6659"/>
                  </a:cubicBezTo>
                  <a:cubicBezTo>
                    <a:pt x="12141" y="6332"/>
                    <a:pt x="12041" y="6018"/>
                    <a:pt x="11902" y="5716"/>
                  </a:cubicBezTo>
                  <a:cubicBezTo>
                    <a:pt x="11896" y="5700"/>
                    <a:pt x="11890" y="5684"/>
                    <a:pt x="11884" y="5669"/>
                  </a:cubicBezTo>
                  <a:cubicBezTo>
                    <a:pt x="11792" y="5474"/>
                    <a:pt x="11695" y="5263"/>
                    <a:pt x="11585" y="5049"/>
                  </a:cubicBezTo>
                  <a:lnTo>
                    <a:pt x="11560" y="5002"/>
                  </a:lnTo>
                  <a:cubicBezTo>
                    <a:pt x="11188" y="4272"/>
                    <a:pt x="10701" y="3483"/>
                    <a:pt x="10251" y="2788"/>
                  </a:cubicBezTo>
                  <a:lnTo>
                    <a:pt x="10217" y="2737"/>
                  </a:lnTo>
                  <a:cubicBezTo>
                    <a:pt x="9858" y="2193"/>
                    <a:pt x="9525" y="1709"/>
                    <a:pt x="9279" y="1372"/>
                  </a:cubicBezTo>
                  <a:lnTo>
                    <a:pt x="9248" y="1328"/>
                  </a:lnTo>
                  <a:cubicBezTo>
                    <a:pt x="9144" y="1174"/>
                    <a:pt x="9025" y="1029"/>
                    <a:pt x="8902" y="888"/>
                  </a:cubicBezTo>
                  <a:cubicBezTo>
                    <a:pt x="8534" y="529"/>
                    <a:pt x="8090" y="259"/>
                    <a:pt x="7597" y="105"/>
                  </a:cubicBezTo>
                  <a:lnTo>
                    <a:pt x="7534" y="89"/>
                  </a:lnTo>
                  <a:cubicBezTo>
                    <a:pt x="7305" y="30"/>
                    <a:pt x="7071" y="1"/>
                    <a:pt x="6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9"/>
            <p:cNvSpPr/>
            <p:nvPr/>
          </p:nvSpPr>
          <p:spPr>
            <a:xfrm>
              <a:off x="1028452" y="2911448"/>
              <a:ext cx="1474122" cy="1779370"/>
            </a:xfrm>
            <a:custGeom>
              <a:avLst/>
              <a:gdLst/>
              <a:ahLst/>
              <a:cxnLst/>
              <a:rect l="l" t="t" r="r" b="b"/>
              <a:pathLst>
                <a:path w="11682" h="14101" extrusionOk="0">
                  <a:moveTo>
                    <a:pt x="6999" y="1"/>
                  </a:moveTo>
                  <a:cubicBezTo>
                    <a:pt x="6656" y="404"/>
                    <a:pt x="6382" y="863"/>
                    <a:pt x="6042" y="1272"/>
                  </a:cubicBezTo>
                  <a:cubicBezTo>
                    <a:pt x="5630" y="1775"/>
                    <a:pt x="5071" y="2203"/>
                    <a:pt x="4394" y="2218"/>
                  </a:cubicBezTo>
                  <a:cubicBezTo>
                    <a:pt x="4378" y="2219"/>
                    <a:pt x="4362" y="2219"/>
                    <a:pt x="4346" y="2219"/>
                  </a:cubicBezTo>
                  <a:cubicBezTo>
                    <a:pt x="4058" y="2219"/>
                    <a:pt x="3778" y="2113"/>
                    <a:pt x="3561" y="1920"/>
                  </a:cubicBezTo>
                  <a:lnTo>
                    <a:pt x="3539" y="1897"/>
                  </a:lnTo>
                  <a:lnTo>
                    <a:pt x="3517" y="1932"/>
                  </a:lnTo>
                  <a:cubicBezTo>
                    <a:pt x="3649" y="2064"/>
                    <a:pt x="3812" y="2162"/>
                    <a:pt x="3998" y="2215"/>
                  </a:cubicBezTo>
                  <a:cubicBezTo>
                    <a:pt x="4122" y="2251"/>
                    <a:pt x="4249" y="2268"/>
                    <a:pt x="4377" y="2268"/>
                  </a:cubicBezTo>
                  <a:cubicBezTo>
                    <a:pt x="4830" y="2268"/>
                    <a:pt x="5289" y="2060"/>
                    <a:pt x="5630" y="1778"/>
                  </a:cubicBezTo>
                  <a:cubicBezTo>
                    <a:pt x="6168" y="1334"/>
                    <a:pt x="6511" y="709"/>
                    <a:pt x="6936" y="171"/>
                  </a:cubicBezTo>
                  <a:cubicBezTo>
                    <a:pt x="6977" y="120"/>
                    <a:pt x="7017" y="67"/>
                    <a:pt x="7061" y="17"/>
                  </a:cubicBezTo>
                  <a:lnTo>
                    <a:pt x="6999" y="1"/>
                  </a:lnTo>
                  <a:close/>
                  <a:moveTo>
                    <a:pt x="8706" y="1246"/>
                  </a:moveTo>
                  <a:cubicBezTo>
                    <a:pt x="8143" y="1435"/>
                    <a:pt x="7546" y="1545"/>
                    <a:pt x="7071" y="1923"/>
                  </a:cubicBezTo>
                  <a:cubicBezTo>
                    <a:pt x="6851" y="2086"/>
                    <a:pt x="6687" y="2310"/>
                    <a:pt x="6602" y="2567"/>
                  </a:cubicBezTo>
                  <a:cubicBezTo>
                    <a:pt x="6524" y="2847"/>
                    <a:pt x="6555" y="3146"/>
                    <a:pt x="6687" y="3407"/>
                  </a:cubicBezTo>
                  <a:cubicBezTo>
                    <a:pt x="6916" y="3852"/>
                    <a:pt x="7390" y="4087"/>
                    <a:pt x="7871" y="4087"/>
                  </a:cubicBezTo>
                  <a:cubicBezTo>
                    <a:pt x="8000" y="4087"/>
                    <a:pt x="8129" y="4070"/>
                    <a:pt x="8254" y="4036"/>
                  </a:cubicBezTo>
                  <a:cubicBezTo>
                    <a:pt x="8857" y="3863"/>
                    <a:pt x="9295" y="3347"/>
                    <a:pt x="9625" y="2841"/>
                  </a:cubicBezTo>
                  <a:cubicBezTo>
                    <a:pt x="9653" y="2797"/>
                    <a:pt x="9681" y="2750"/>
                    <a:pt x="9707" y="2706"/>
                  </a:cubicBezTo>
                  <a:lnTo>
                    <a:pt x="9672" y="2655"/>
                  </a:lnTo>
                  <a:cubicBezTo>
                    <a:pt x="9392" y="3102"/>
                    <a:pt x="9090" y="3536"/>
                    <a:pt x="8634" y="3816"/>
                  </a:cubicBezTo>
                  <a:cubicBezTo>
                    <a:pt x="8398" y="3963"/>
                    <a:pt x="8123" y="4042"/>
                    <a:pt x="7845" y="4042"/>
                  </a:cubicBezTo>
                  <a:cubicBezTo>
                    <a:pt x="7783" y="4042"/>
                    <a:pt x="7721" y="4038"/>
                    <a:pt x="7659" y="4030"/>
                  </a:cubicBezTo>
                  <a:cubicBezTo>
                    <a:pt x="7316" y="3989"/>
                    <a:pt x="7011" y="3803"/>
                    <a:pt x="6810" y="3524"/>
                  </a:cubicBezTo>
                  <a:cubicBezTo>
                    <a:pt x="6621" y="3256"/>
                    <a:pt x="6561" y="2913"/>
                    <a:pt x="6646" y="2599"/>
                  </a:cubicBezTo>
                  <a:cubicBezTo>
                    <a:pt x="6744" y="2300"/>
                    <a:pt x="6945" y="2048"/>
                    <a:pt x="7212" y="1882"/>
                  </a:cubicBezTo>
                  <a:cubicBezTo>
                    <a:pt x="7672" y="1567"/>
                    <a:pt x="8219" y="1463"/>
                    <a:pt x="8738" y="1290"/>
                  </a:cubicBezTo>
                  <a:lnTo>
                    <a:pt x="8706" y="1246"/>
                  </a:lnTo>
                  <a:close/>
                  <a:moveTo>
                    <a:pt x="4278" y="2674"/>
                  </a:moveTo>
                  <a:cubicBezTo>
                    <a:pt x="3965" y="2674"/>
                    <a:pt x="3651" y="2719"/>
                    <a:pt x="3350" y="2791"/>
                  </a:cubicBezTo>
                  <a:cubicBezTo>
                    <a:pt x="3187" y="2832"/>
                    <a:pt x="3023" y="2879"/>
                    <a:pt x="2863" y="2939"/>
                  </a:cubicBezTo>
                  <a:lnTo>
                    <a:pt x="2828" y="2998"/>
                  </a:lnTo>
                  <a:cubicBezTo>
                    <a:pt x="3105" y="2898"/>
                    <a:pt x="3394" y="2825"/>
                    <a:pt x="3690" y="2778"/>
                  </a:cubicBezTo>
                  <a:cubicBezTo>
                    <a:pt x="3886" y="2746"/>
                    <a:pt x="4086" y="2727"/>
                    <a:pt x="4286" y="2727"/>
                  </a:cubicBezTo>
                  <a:cubicBezTo>
                    <a:pt x="4727" y="2727"/>
                    <a:pt x="5165" y="2818"/>
                    <a:pt x="5549" y="3052"/>
                  </a:cubicBezTo>
                  <a:cubicBezTo>
                    <a:pt x="6102" y="3391"/>
                    <a:pt x="6404" y="3958"/>
                    <a:pt x="6760" y="4470"/>
                  </a:cubicBezTo>
                  <a:cubicBezTo>
                    <a:pt x="6923" y="4722"/>
                    <a:pt x="7118" y="4951"/>
                    <a:pt x="7341" y="5146"/>
                  </a:cubicBezTo>
                  <a:cubicBezTo>
                    <a:pt x="7565" y="5335"/>
                    <a:pt x="7819" y="5477"/>
                    <a:pt x="8099" y="5562"/>
                  </a:cubicBezTo>
                  <a:cubicBezTo>
                    <a:pt x="8350" y="5639"/>
                    <a:pt x="8609" y="5673"/>
                    <a:pt x="8870" y="5673"/>
                  </a:cubicBezTo>
                  <a:cubicBezTo>
                    <a:pt x="9215" y="5673"/>
                    <a:pt x="9562" y="5613"/>
                    <a:pt x="9892" y="5514"/>
                  </a:cubicBezTo>
                  <a:cubicBezTo>
                    <a:pt x="10301" y="5386"/>
                    <a:pt x="10688" y="5203"/>
                    <a:pt x="11040" y="4964"/>
                  </a:cubicBezTo>
                  <a:lnTo>
                    <a:pt x="11018" y="4917"/>
                  </a:lnTo>
                  <a:cubicBezTo>
                    <a:pt x="10584" y="5209"/>
                    <a:pt x="10100" y="5420"/>
                    <a:pt x="9590" y="5537"/>
                  </a:cubicBezTo>
                  <a:cubicBezTo>
                    <a:pt x="9359" y="5587"/>
                    <a:pt x="9120" y="5616"/>
                    <a:pt x="8882" y="5616"/>
                  </a:cubicBezTo>
                  <a:cubicBezTo>
                    <a:pt x="8486" y="5616"/>
                    <a:pt x="8092" y="5537"/>
                    <a:pt x="7741" y="5351"/>
                  </a:cubicBezTo>
                  <a:cubicBezTo>
                    <a:pt x="7178" y="5052"/>
                    <a:pt x="6844" y="4486"/>
                    <a:pt x="6492" y="3967"/>
                  </a:cubicBezTo>
                  <a:cubicBezTo>
                    <a:pt x="6325" y="3712"/>
                    <a:pt x="6137" y="3476"/>
                    <a:pt x="5917" y="3263"/>
                  </a:cubicBezTo>
                  <a:cubicBezTo>
                    <a:pt x="5700" y="3064"/>
                    <a:pt x="5445" y="2910"/>
                    <a:pt x="5168" y="2816"/>
                  </a:cubicBezTo>
                  <a:cubicBezTo>
                    <a:pt x="4881" y="2716"/>
                    <a:pt x="4580" y="2674"/>
                    <a:pt x="4278" y="2674"/>
                  </a:cubicBezTo>
                  <a:close/>
                  <a:moveTo>
                    <a:pt x="4892" y="4182"/>
                  </a:moveTo>
                  <a:cubicBezTo>
                    <a:pt x="4776" y="4182"/>
                    <a:pt x="4659" y="4200"/>
                    <a:pt x="4545" y="4234"/>
                  </a:cubicBezTo>
                  <a:cubicBezTo>
                    <a:pt x="3863" y="4423"/>
                    <a:pt x="3438" y="5030"/>
                    <a:pt x="2841" y="5376"/>
                  </a:cubicBezTo>
                  <a:cubicBezTo>
                    <a:pt x="2604" y="5523"/>
                    <a:pt x="2328" y="5602"/>
                    <a:pt x="2051" y="5602"/>
                  </a:cubicBezTo>
                  <a:cubicBezTo>
                    <a:pt x="1996" y="5602"/>
                    <a:pt x="1942" y="5599"/>
                    <a:pt x="1888" y="5593"/>
                  </a:cubicBezTo>
                  <a:cubicBezTo>
                    <a:pt x="1803" y="5577"/>
                    <a:pt x="1718" y="5552"/>
                    <a:pt x="1639" y="5514"/>
                  </a:cubicBezTo>
                  <a:lnTo>
                    <a:pt x="1620" y="5562"/>
                  </a:lnTo>
                  <a:cubicBezTo>
                    <a:pt x="1655" y="5577"/>
                    <a:pt x="1693" y="5593"/>
                    <a:pt x="1727" y="5603"/>
                  </a:cubicBezTo>
                  <a:cubicBezTo>
                    <a:pt x="1844" y="5637"/>
                    <a:pt x="1964" y="5654"/>
                    <a:pt x="2085" y="5654"/>
                  </a:cubicBezTo>
                  <a:cubicBezTo>
                    <a:pt x="2260" y="5654"/>
                    <a:pt x="2436" y="5618"/>
                    <a:pt x="2598" y="5549"/>
                  </a:cubicBezTo>
                  <a:cubicBezTo>
                    <a:pt x="3246" y="5297"/>
                    <a:pt x="3655" y="4681"/>
                    <a:pt x="4278" y="4382"/>
                  </a:cubicBezTo>
                  <a:cubicBezTo>
                    <a:pt x="4476" y="4286"/>
                    <a:pt x="4701" y="4221"/>
                    <a:pt x="4922" y="4221"/>
                  </a:cubicBezTo>
                  <a:cubicBezTo>
                    <a:pt x="5048" y="4221"/>
                    <a:pt x="5173" y="4242"/>
                    <a:pt x="5291" y="4291"/>
                  </a:cubicBezTo>
                  <a:cubicBezTo>
                    <a:pt x="5561" y="4407"/>
                    <a:pt x="5753" y="4653"/>
                    <a:pt x="5807" y="4942"/>
                  </a:cubicBezTo>
                  <a:cubicBezTo>
                    <a:pt x="5945" y="5587"/>
                    <a:pt x="5511" y="6134"/>
                    <a:pt x="4954" y="6398"/>
                  </a:cubicBezTo>
                  <a:cubicBezTo>
                    <a:pt x="4516" y="6601"/>
                    <a:pt x="4041" y="6642"/>
                    <a:pt x="3562" y="6642"/>
                  </a:cubicBezTo>
                  <a:cubicBezTo>
                    <a:pt x="3285" y="6642"/>
                    <a:pt x="3006" y="6628"/>
                    <a:pt x="2734" y="6625"/>
                  </a:cubicBezTo>
                  <a:cubicBezTo>
                    <a:pt x="2679" y="6623"/>
                    <a:pt x="2624" y="6622"/>
                    <a:pt x="2569" y="6622"/>
                  </a:cubicBezTo>
                  <a:cubicBezTo>
                    <a:pt x="2096" y="6622"/>
                    <a:pt x="1627" y="6683"/>
                    <a:pt x="1174" y="6807"/>
                  </a:cubicBezTo>
                  <a:lnTo>
                    <a:pt x="1158" y="6857"/>
                  </a:lnTo>
                  <a:cubicBezTo>
                    <a:pt x="1656" y="6708"/>
                    <a:pt x="2173" y="6680"/>
                    <a:pt x="2691" y="6680"/>
                  </a:cubicBezTo>
                  <a:cubicBezTo>
                    <a:pt x="2903" y="6680"/>
                    <a:pt x="3114" y="6685"/>
                    <a:pt x="3325" y="6688"/>
                  </a:cubicBezTo>
                  <a:cubicBezTo>
                    <a:pt x="3394" y="6689"/>
                    <a:pt x="3464" y="6690"/>
                    <a:pt x="3534" y="6690"/>
                  </a:cubicBezTo>
                  <a:cubicBezTo>
                    <a:pt x="4141" y="6690"/>
                    <a:pt x="4767" y="6627"/>
                    <a:pt x="5275" y="6269"/>
                  </a:cubicBezTo>
                  <a:cubicBezTo>
                    <a:pt x="5725" y="5955"/>
                    <a:pt x="5989" y="5423"/>
                    <a:pt x="5841" y="4876"/>
                  </a:cubicBezTo>
                  <a:cubicBezTo>
                    <a:pt x="5775" y="4640"/>
                    <a:pt x="5624" y="4436"/>
                    <a:pt x="5410" y="4307"/>
                  </a:cubicBezTo>
                  <a:cubicBezTo>
                    <a:pt x="5249" y="4223"/>
                    <a:pt x="5071" y="4182"/>
                    <a:pt x="4892" y="4182"/>
                  </a:cubicBezTo>
                  <a:close/>
                  <a:moveTo>
                    <a:pt x="11342" y="5584"/>
                  </a:moveTo>
                  <a:cubicBezTo>
                    <a:pt x="11018" y="5665"/>
                    <a:pt x="10723" y="5854"/>
                    <a:pt x="10505" y="6115"/>
                  </a:cubicBezTo>
                  <a:cubicBezTo>
                    <a:pt x="10320" y="6345"/>
                    <a:pt x="10414" y="6609"/>
                    <a:pt x="10641" y="6779"/>
                  </a:cubicBezTo>
                  <a:cubicBezTo>
                    <a:pt x="10899" y="6971"/>
                    <a:pt x="11241" y="6958"/>
                    <a:pt x="11521" y="7112"/>
                  </a:cubicBezTo>
                  <a:cubicBezTo>
                    <a:pt x="11578" y="7144"/>
                    <a:pt x="11631" y="7185"/>
                    <a:pt x="11672" y="7235"/>
                  </a:cubicBezTo>
                  <a:cubicBezTo>
                    <a:pt x="11672" y="7216"/>
                    <a:pt x="11679" y="7194"/>
                    <a:pt x="11682" y="7172"/>
                  </a:cubicBezTo>
                  <a:cubicBezTo>
                    <a:pt x="11462" y="6971"/>
                    <a:pt x="11144" y="6955"/>
                    <a:pt x="10877" y="6861"/>
                  </a:cubicBezTo>
                  <a:cubicBezTo>
                    <a:pt x="10707" y="6807"/>
                    <a:pt x="10565" y="6688"/>
                    <a:pt x="10477" y="6530"/>
                  </a:cubicBezTo>
                  <a:cubicBezTo>
                    <a:pt x="10383" y="6335"/>
                    <a:pt x="10502" y="6166"/>
                    <a:pt x="10644" y="6033"/>
                  </a:cubicBezTo>
                  <a:cubicBezTo>
                    <a:pt x="10845" y="5838"/>
                    <a:pt x="11091" y="5703"/>
                    <a:pt x="11364" y="5631"/>
                  </a:cubicBezTo>
                  <a:cubicBezTo>
                    <a:pt x="11355" y="5615"/>
                    <a:pt x="11352" y="5599"/>
                    <a:pt x="11342" y="5584"/>
                  </a:cubicBezTo>
                  <a:close/>
                  <a:moveTo>
                    <a:pt x="7383" y="6370"/>
                  </a:moveTo>
                  <a:cubicBezTo>
                    <a:pt x="7306" y="6370"/>
                    <a:pt x="7229" y="6376"/>
                    <a:pt x="7153" y="6389"/>
                  </a:cubicBezTo>
                  <a:cubicBezTo>
                    <a:pt x="6892" y="6445"/>
                    <a:pt x="6634" y="6615"/>
                    <a:pt x="6590" y="6892"/>
                  </a:cubicBezTo>
                  <a:cubicBezTo>
                    <a:pt x="6539" y="7200"/>
                    <a:pt x="6728" y="7521"/>
                    <a:pt x="6888" y="7766"/>
                  </a:cubicBezTo>
                  <a:cubicBezTo>
                    <a:pt x="7055" y="8018"/>
                    <a:pt x="7250" y="8248"/>
                    <a:pt x="7480" y="8446"/>
                  </a:cubicBezTo>
                  <a:cubicBezTo>
                    <a:pt x="7955" y="8855"/>
                    <a:pt x="8540" y="9119"/>
                    <a:pt x="9162" y="9207"/>
                  </a:cubicBezTo>
                  <a:cubicBezTo>
                    <a:pt x="9540" y="9264"/>
                    <a:pt x="9920" y="9279"/>
                    <a:pt x="10295" y="9342"/>
                  </a:cubicBezTo>
                  <a:cubicBezTo>
                    <a:pt x="10468" y="9374"/>
                    <a:pt x="10641" y="9418"/>
                    <a:pt x="10804" y="9481"/>
                  </a:cubicBezTo>
                  <a:lnTo>
                    <a:pt x="10798" y="9433"/>
                  </a:lnTo>
                  <a:lnTo>
                    <a:pt x="10719" y="9405"/>
                  </a:lnTo>
                  <a:cubicBezTo>
                    <a:pt x="10367" y="9308"/>
                    <a:pt x="10005" y="9245"/>
                    <a:pt x="9641" y="9220"/>
                  </a:cubicBezTo>
                  <a:cubicBezTo>
                    <a:pt x="9266" y="9198"/>
                    <a:pt x="8901" y="9125"/>
                    <a:pt x="8549" y="9015"/>
                  </a:cubicBezTo>
                  <a:cubicBezTo>
                    <a:pt x="8244" y="8908"/>
                    <a:pt x="7958" y="8757"/>
                    <a:pt x="7700" y="8562"/>
                  </a:cubicBezTo>
                  <a:cubicBezTo>
                    <a:pt x="7448" y="8373"/>
                    <a:pt x="7222" y="8150"/>
                    <a:pt x="7033" y="7895"/>
                  </a:cubicBezTo>
                  <a:cubicBezTo>
                    <a:pt x="6945" y="7770"/>
                    <a:pt x="6860" y="7641"/>
                    <a:pt x="6791" y="7505"/>
                  </a:cubicBezTo>
                  <a:cubicBezTo>
                    <a:pt x="6687" y="7342"/>
                    <a:pt x="6634" y="7153"/>
                    <a:pt x="6631" y="6958"/>
                  </a:cubicBezTo>
                  <a:cubicBezTo>
                    <a:pt x="6649" y="6581"/>
                    <a:pt x="7046" y="6414"/>
                    <a:pt x="7376" y="6408"/>
                  </a:cubicBezTo>
                  <a:cubicBezTo>
                    <a:pt x="7735" y="6408"/>
                    <a:pt x="8081" y="6565"/>
                    <a:pt x="8370" y="6779"/>
                  </a:cubicBezTo>
                  <a:cubicBezTo>
                    <a:pt x="8942" y="7191"/>
                    <a:pt x="9307" y="7820"/>
                    <a:pt x="9880" y="8232"/>
                  </a:cubicBezTo>
                  <a:cubicBezTo>
                    <a:pt x="10162" y="8432"/>
                    <a:pt x="10551" y="8597"/>
                    <a:pt x="10920" y="8597"/>
                  </a:cubicBezTo>
                  <a:cubicBezTo>
                    <a:pt x="11044" y="8597"/>
                    <a:pt x="11165" y="8579"/>
                    <a:pt x="11279" y="8537"/>
                  </a:cubicBezTo>
                  <a:lnTo>
                    <a:pt x="11317" y="8465"/>
                  </a:lnTo>
                  <a:lnTo>
                    <a:pt x="11317" y="8465"/>
                  </a:lnTo>
                  <a:cubicBezTo>
                    <a:pt x="11172" y="8521"/>
                    <a:pt x="11020" y="8548"/>
                    <a:pt x="10869" y="8548"/>
                  </a:cubicBezTo>
                  <a:cubicBezTo>
                    <a:pt x="10724" y="8548"/>
                    <a:pt x="10579" y="8523"/>
                    <a:pt x="10443" y="8474"/>
                  </a:cubicBezTo>
                  <a:cubicBezTo>
                    <a:pt x="10112" y="8355"/>
                    <a:pt x="9814" y="8166"/>
                    <a:pt x="9571" y="7914"/>
                  </a:cubicBezTo>
                  <a:cubicBezTo>
                    <a:pt x="9074" y="7439"/>
                    <a:pt x="8675" y="6839"/>
                    <a:pt x="8040" y="6530"/>
                  </a:cubicBezTo>
                  <a:cubicBezTo>
                    <a:pt x="7838" y="6425"/>
                    <a:pt x="7611" y="6370"/>
                    <a:pt x="7383" y="6370"/>
                  </a:cubicBezTo>
                  <a:close/>
                  <a:moveTo>
                    <a:pt x="3139" y="7674"/>
                  </a:moveTo>
                  <a:cubicBezTo>
                    <a:pt x="3125" y="7674"/>
                    <a:pt x="3110" y="7674"/>
                    <a:pt x="3095" y="7675"/>
                  </a:cubicBezTo>
                  <a:cubicBezTo>
                    <a:pt x="2407" y="7710"/>
                    <a:pt x="2026" y="8345"/>
                    <a:pt x="1661" y="8842"/>
                  </a:cubicBezTo>
                  <a:cubicBezTo>
                    <a:pt x="1479" y="9103"/>
                    <a:pt x="1243" y="9323"/>
                    <a:pt x="972" y="9484"/>
                  </a:cubicBezTo>
                  <a:cubicBezTo>
                    <a:pt x="780" y="9597"/>
                    <a:pt x="563" y="9666"/>
                    <a:pt x="340" y="9676"/>
                  </a:cubicBezTo>
                  <a:lnTo>
                    <a:pt x="328" y="9723"/>
                  </a:lnTo>
                  <a:cubicBezTo>
                    <a:pt x="768" y="9723"/>
                    <a:pt x="1215" y="9437"/>
                    <a:pt x="1494" y="9125"/>
                  </a:cubicBezTo>
                  <a:cubicBezTo>
                    <a:pt x="1935" y="8631"/>
                    <a:pt x="2230" y="7899"/>
                    <a:pt x="2948" y="7744"/>
                  </a:cubicBezTo>
                  <a:cubicBezTo>
                    <a:pt x="3008" y="7730"/>
                    <a:pt x="3069" y="7723"/>
                    <a:pt x="3129" y="7723"/>
                  </a:cubicBezTo>
                  <a:cubicBezTo>
                    <a:pt x="3410" y="7723"/>
                    <a:pt x="3675" y="7874"/>
                    <a:pt x="3809" y="8128"/>
                  </a:cubicBezTo>
                  <a:cubicBezTo>
                    <a:pt x="3992" y="8446"/>
                    <a:pt x="3948" y="8826"/>
                    <a:pt x="3790" y="9147"/>
                  </a:cubicBezTo>
                  <a:cubicBezTo>
                    <a:pt x="3536" y="9660"/>
                    <a:pt x="3036" y="10003"/>
                    <a:pt x="2520" y="10223"/>
                  </a:cubicBezTo>
                  <a:cubicBezTo>
                    <a:pt x="1715" y="10569"/>
                    <a:pt x="802" y="10679"/>
                    <a:pt x="13" y="11069"/>
                  </a:cubicBezTo>
                  <a:lnTo>
                    <a:pt x="0" y="11132"/>
                  </a:lnTo>
                  <a:cubicBezTo>
                    <a:pt x="919" y="10670"/>
                    <a:pt x="1988" y="10597"/>
                    <a:pt x="2894" y="10094"/>
                  </a:cubicBezTo>
                  <a:cubicBezTo>
                    <a:pt x="3366" y="9830"/>
                    <a:pt x="3809" y="9411"/>
                    <a:pt x="3945" y="8870"/>
                  </a:cubicBezTo>
                  <a:cubicBezTo>
                    <a:pt x="4017" y="8584"/>
                    <a:pt x="3967" y="8276"/>
                    <a:pt x="3806" y="8028"/>
                  </a:cubicBezTo>
                  <a:cubicBezTo>
                    <a:pt x="3651" y="7807"/>
                    <a:pt x="3403" y="7674"/>
                    <a:pt x="3139" y="7674"/>
                  </a:cubicBezTo>
                  <a:close/>
                  <a:moveTo>
                    <a:pt x="8320" y="14007"/>
                  </a:moveTo>
                  <a:cubicBezTo>
                    <a:pt x="8325" y="14008"/>
                    <a:pt x="8330" y="14009"/>
                    <a:pt x="8335" y="14009"/>
                  </a:cubicBezTo>
                  <a:cubicBezTo>
                    <a:pt x="8341" y="14009"/>
                    <a:pt x="8346" y="14008"/>
                    <a:pt x="8351" y="14007"/>
                  </a:cubicBezTo>
                  <a:close/>
                  <a:moveTo>
                    <a:pt x="8709" y="10276"/>
                  </a:moveTo>
                  <a:cubicBezTo>
                    <a:pt x="8613" y="10276"/>
                    <a:pt x="8517" y="10294"/>
                    <a:pt x="8427" y="10330"/>
                  </a:cubicBezTo>
                  <a:cubicBezTo>
                    <a:pt x="8197" y="10443"/>
                    <a:pt x="8030" y="10647"/>
                    <a:pt x="7961" y="10890"/>
                  </a:cubicBezTo>
                  <a:cubicBezTo>
                    <a:pt x="7753" y="11563"/>
                    <a:pt x="8197" y="12189"/>
                    <a:pt x="8411" y="12796"/>
                  </a:cubicBezTo>
                  <a:cubicBezTo>
                    <a:pt x="8530" y="13142"/>
                    <a:pt x="8609" y="13544"/>
                    <a:pt x="8445" y="13890"/>
                  </a:cubicBezTo>
                  <a:cubicBezTo>
                    <a:pt x="8421" y="13945"/>
                    <a:pt x="8388" y="13995"/>
                    <a:pt x="8351" y="14007"/>
                  </a:cubicBezTo>
                  <a:lnTo>
                    <a:pt x="8379" y="14007"/>
                  </a:lnTo>
                  <a:cubicBezTo>
                    <a:pt x="8387" y="14026"/>
                    <a:pt x="8395" y="14033"/>
                    <a:pt x="8402" y="14033"/>
                  </a:cubicBezTo>
                  <a:cubicBezTo>
                    <a:pt x="8411" y="14033"/>
                    <a:pt x="8420" y="14019"/>
                    <a:pt x="8430" y="14007"/>
                  </a:cubicBezTo>
                  <a:cubicBezTo>
                    <a:pt x="8612" y="13730"/>
                    <a:pt x="8603" y="13378"/>
                    <a:pt x="8537" y="13069"/>
                  </a:cubicBezTo>
                  <a:cubicBezTo>
                    <a:pt x="8382" y="12390"/>
                    <a:pt x="7816" y="11745"/>
                    <a:pt x="7970" y="11019"/>
                  </a:cubicBezTo>
                  <a:cubicBezTo>
                    <a:pt x="8030" y="10729"/>
                    <a:pt x="8203" y="10443"/>
                    <a:pt x="8493" y="10346"/>
                  </a:cubicBezTo>
                  <a:cubicBezTo>
                    <a:pt x="8561" y="10322"/>
                    <a:pt x="8629" y="10312"/>
                    <a:pt x="8696" y="10312"/>
                  </a:cubicBezTo>
                  <a:cubicBezTo>
                    <a:pt x="8939" y="10312"/>
                    <a:pt x="9168" y="10450"/>
                    <a:pt x="9335" y="10632"/>
                  </a:cubicBezTo>
                  <a:cubicBezTo>
                    <a:pt x="9876" y="11239"/>
                    <a:pt x="9597" y="12075"/>
                    <a:pt x="9480" y="12780"/>
                  </a:cubicBezTo>
                  <a:cubicBezTo>
                    <a:pt x="9408" y="13192"/>
                    <a:pt x="9389" y="13683"/>
                    <a:pt x="9593" y="14092"/>
                  </a:cubicBezTo>
                  <a:lnTo>
                    <a:pt x="9650" y="14092"/>
                  </a:lnTo>
                  <a:cubicBezTo>
                    <a:pt x="9329" y="13462"/>
                    <a:pt x="9540" y="12758"/>
                    <a:pt x="9650" y="12129"/>
                  </a:cubicBezTo>
                  <a:cubicBezTo>
                    <a:pt x="9707" y="11789"/>
                    <a:pt x="9751" y="11418"/>
                    <a:pt x="9641" y="11082"/>
                  </a:cubicBezTo>
                  <a:cubicBezTo>
                    <a:pt x="9559" y="10817"/>
                    <a:pt x="9386" y="10581"/>
                    <a:pt x="9153" y="10418"/>
                  </a:cubicBezTo>
                  <a:cubicBezTo>
                    <a:pt x="9022" y="10324"/>
                    <a:pt x="8866" y="10276"/>
                    <a:pt x="8709" y="10276"/>
                  </a:cubicBezTo>
                  <a:close/>
                  <a:moveTo>
                    <a:pt x="3157" y="10792"/>
                  </a:moveTo>
                  <a:cubicBezTo>
                    <a:pt x="2808" y="10792"/>
                    <a:pt x="2436" y="10964"/>
                    <a:pt x="2183" y="11179"/>
                  </a:cubicBezTo>
                  <a:cubicBezTo>
                    <a:pt x="1667" y="11607"/>
                    <a:pt x="1435" y="12264"/>
                    <a:pt x="1337" y="12909"/>
                  </a:cubicBezTo>
                  <a:cubicBezTo>
                    <a:pt x="1277" y="13289"/>
                    <a:pt x="1287" y="13730"/>
                    <a:pt x="1158" y="14101"/>
                  </a:cubicBezTo>
                  <a:lnTo>
                    <a:pt x="1211" y="14101"/>
                  </a:lnTo>
                  <a:cubicBezTo>
                    <a:pt x="1284" y="13837"/>
                    <a:pt x="1325" y="13566"/>
                    <a:pt x="1337" y="13293"/>
                  </a:cubicBezTo>
                  <a:cubicBezTo>
                    <a:pt x="1403" y="12585"/>
                    <a:pt x="1570" y="11840"/>
                    <a:pt x="2089" y="11321"/>
                  </a:cubicBezTo>
                  <a:cubicBezTo>
                    <a:pt x="2312" y="11088"/>
                    <a:pt x="2598" y="10931"/>
                    <a:pt x="2913" y="10865"/>
                  </a:cubicBezTo>
                  <a:cubicBezTo>
                    <a:pt x="2983" y="10851"/>
                    <a:pt x="3055" y="10845"/>
                    <a:pt x="3125" y="10845"/>
                  </a:cubicBezTo>
                  <a:cubicBezTo>
                    <a:pt x="3410" y="10845"/>
                    <a:pt x="3681" y="10956"/>
                    <a:pt x="3838" y="11210"/>
                  </a:cubicBezTo>
                  <a:cubicBezTo>
                    <a:pt x="4215" y="11824"/>
                    <a:pt x="3888" y="12616"/>
                    <a:pt x="3743" y="13245"/>
                  </a:cubicBezTo>
                  <a:cubicBezTo>
                    <a:pt x="3677" y="13522"/>
                    <a:pt x="3649" y="13808"/>
                    <a:pt x="3661" y="14010"/>
                  </a:cubicBezTo>
                  <a:lnTo>
                    <a:pt x="3706" y="14010"/>
                  </a:lnTo>
                  <a:cubicBezTo>
                    <a:pt x="3677" y="13667"/>
                    <a:pt x="3800" y="13214"/>
                    <a:pt x="3901" y="12815"/>
                  </a:cubicBezTo>
                  <a:cubicBezTo>
                    <a:pt x="4039" y="12264"/>
                    <a:pt x="4212" y="11528"/>
                    <a:pt x="3784" y="11056"/>
                  </a:cubicBezTo>
                  <a:cubicBezTo>
                    <a:pt x="3612" y="10868"/>
                    <a:pt x="3389" y="10792"/>
                    <a:pt x="3157" y="10792"/>
                  </a:cubicBezTo>
                  <a:close/>
                  <a:moveTo>
                    <a:pt x="5801" y="7937"/>
                  </a:moveTo>
                  <a:cubicBezTo>
                    <a:pt x="5607" y="7937"/>
                    <a:pt x="5412" y="7986"/>
                    <a:pt x="5234" y="8087"/>
                  </a:cubicBezTo>
                  <a:cubicBezTo>
                    <a:pt x="4794" y="8351"/>
                    <a:pt x="4580" y="8880"/>
                    <a:pt x="4548" y="9371"/>
                  </a:cubicBezTo>
                  <a:cubicBezTo>
                    <a:pt x="4511" y="10012"/>
                    <a:pt x="4806" y="10613"/>
                    <a:pt x="5124" y="11148"/>
                  </a:cubicBezTo>
                  <a:cubicBezTo>
                    <a:pt x="5492" y="11780"/>
                    <a:pt x="5926" y="12396"/>
                    <a:pt x="6074" y="13129"/>
                  </a:cubicBezTo>
                  <a:cubicBezTo>
                    <a:pt x="6140" y="13444"/>
                    <a:pt x="6140" y="13774"/>
                    <a:pt x="6074" y="14010"/>
                  </a:cubicBezTo>
                  <a:lnTo>
                    <a:pt x="6118" y="14010"/>
                  </a:lnTo>
                  <a:cubicBezTo>
                    <a:pt x="6162" y="13890"/>
                    <a:pt x="6178" y="13692"/>
                    <a:pt x="6165" y="13491"/>
                  </a:cubicBezTo>
                  <a:cubicBezTo>
                    <a:pt x="6121" y="12771"/>
                    <a:pt x="5756" y="12126"/>
                    <a:pt x="5391" y="11525"/>
                  </a:cubicBezTo>
                  <a:cubicBezTo>
                    <a:pt x="5036" y="10940"/>
                    <a:pt x="4627" y="10311"/>
                    <a:pt x="4592" y="9606"/>
                  </a:cubicBezTo>
                  <a:cubicBezTo>
                    <a:pt x="4564" y="9069"/>
                    <a:pt x="4753" y="8449"/>
                    <a:pt x="5228" y="8147"/>
                  </a:cubicBezTo>
                  <a:cubicBezTo>
                    <a:pt x="5401" y="8036"/>
                    <a:pt x="5595" y="7985"/>
                    <a:pt x="5786" y="7985"/>
                  </a:cubicBezTo>
                  <a:cubicBezTo>
                    <a:pt x="6211" y="7985"/>
                    <a:pt x="6629" y="8238"/>
                    <a:pt x="6807" y="8650"/>
                  </a:cubicBezTo>
                  <a:cubicBezTo>
                    <a:pt x="7061" y="9251"/>
                    <a:pt x="6838" y="9971"/>
                    <a:pt x="6731" y="10588"/>
                  </a:cubicBezTo>
                  <a:cubicBezTo>
                    <a:pt x="6609" y="11302"/>
                    <a:pt x="6634" y="12031"/>
                    <a:pt x="6807" y="12736"/>
                  </a:cubicBezTo>
                  <a:cubicBezTo>
                    <a:pt x="6876" y="13079"/>
                    <a:pt x="6999" y="13406"/>
                    <a:pt x="7162" y="13714"/>
                  </a:cubicBezTo>
                  <a:cubicBezTo>
                    <a:pt x="7241" y="13852"/>
                    <a:pt x="7345" y="13978"/>
                    <a:pt x="7461" y="14101"/>
                  </a:cubicBezTo>
                  <a:lnTo>
                    <a:pt x="7536" y="14101"/>
                  </a:lnTo>
                  <a:cubicBezTo>
                    <a:pt x="7316" y="13890"/>
                    <a:pt x="7150" y="13642"/>
                    <a:pt x="7055" y="13365"/>
                  </a:cubicBezTo>
                  <a:cubicBezTo>
                    <a:pt x="6782" y="12664"/>
                    <a:pt x="6665" y="11912"/>
                    <a:pt x="6709" y="11163"/>
                  </a:cubicBezTo>
                  <a:cubicBezTo>
                    <a:pt x="6741" y="10808"/>
                    <a:pt x="6791" y="10459"/>
                    <a:pt x="6866" y="10113"/>
                  </a:cubicBezTo>
                  <a:cubicBezTo>
                    <a:pt x="6970" y="9534"/>
                    <a:pt x="7080" y="8858"/>
                    <a:pt x="6684" y="8355"/>
                  </a:cubicBezTo>
                  <a:cubicBezTo>
                    <a:pt x="6461" y="8082"/>
                    <a:pt x="6134" y="7937"/>
                    <a:pt x="5801" y="79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9"/>
            <p:cNvSpPr/>
            <p:nvPr/>
          </p:nvSpPr>
          <p:spPr>
            <a:xfrm>
              <a:off x="1693588" y="4043731"/>
              <a:ext cx="424116" cy="93883"/>
            </a:xfrm>
            <a:custGeom>
              <a:avLst/>
              <a:gdLst/>
              <a:ahLst/>
              <a:cxnLst/>
              <a:rect l="l" t="t" r="r" b="b"/>
              <a:pathLst>
                <a:path w="3361" h="744" extrusionOk="0">
                  <a:moveTo>
                    <a:pt x="3330" y="1"/>
                  </a:moveTo>
                  <a:cubicBezTo>
                    <a:pt x="3329" y="1"/>
                    <a:pt x="3327" y="1"/>
                    <a:pt x="3325" y="1"/>
                  </a:cubicBezTo>
                  <a:cubicBezTo>
                    <a:pt x="2762" y="52"/>
                    <a:pt x="2199" y="143"/>
                    <a:pt x="1649" y="275"/>
                  </a:cubicBezTo>
                  <a:cubicBezTo>
                    <a:pt x="1382" y="344"/>
                    <a:pt x="1111" y="429"/>
                    <a:pt x="844" y="514"/>
                  </a:cubicBezTo>
                  <a:cubicBezTo>
                    <a:pt x="709" y="558"/>
                    <a:pt x="576" y="599"/>
                    <a:pt x="441" y="637"/>
                  </a:cubicBezTo>
                  <a:cubicBezTo>
                    <a:pt x="300" y="681"/>
                    <a:pt x="158" y="709"/>
                    <a:pt x="10" y="718"/>
                  </a:cubicBezTo>
                  <a:cubicBezTo>
                    <a:pt x="7" y="718"/>
                    <a:pt x="1" y="728"/>
                    <a:pt x="1" y="731"/>
                  </a:cubicBezTo>
                  <a:cubicBezTo>
                    <a:pt x="1" y="734"/>
                    <a:pt x="7" y="740"/>
                    <a:pt x="10" y="740"/>
                  </a:cubicBezTo>
                  <a:cubicBezTo>
                    <a:pt x="56" y="742"/>
                    <a:pt x="103" y="744"/>
                    <a:pt x="149" y="744"/>
                  </a:cubicBezTo>
                  <a:cubicBezTo>
                    <a:pt x="242" y="744"/>
                    <a:pt x="335" y="739"/>
                    <a:pt x="425" y="731"/>
                  </a:cubicBezTo>
                  <a:cubicBezTo>
                    <a:pt x="561" y="715"/>
                    <a:pt x="693" y="693"/>
                    <a:pt x="825" y="655"/>
                  </a:cubicBezTo>
                  <a:cubicBezTo>
                    <a:pt x="1102" y="589"/>
                    <a:pt x="1375" y="508"/>
                    <a:pt x="1649" y="435"/>
                  </a:cubicBezTo>
                  <a:cubicBezTo>
                    <a:pt x="2209" y="291"/>
                    <a:pt x="2762" y="149"/>
                    <a:pt x="3332" y="48"/>
                  </a:cubicBezTo>
                  <a:cubicBezTo>
                    <a:pt x="3361" y="40"/>
                    <a:pt x="3352" y="1"/>
                    <a:pt x="33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9"/>
            <p:cNvSpPr/>
            <p:nvPr/>
          </p:nvSpPr>
          <p:spPr>
            <a:xfrm>
              <a:off x="1935743" y="4098118"/>
              <a:ext cx="356480" cy="20442"/>
            </a:xfrm>
            <a:custGeom>
              <a:avLst/>
              <a:gdLst/>
              <a:ahLst/>
              <a:cxnLst/>
              <a:rect l="l" t="t" r="r" b="b"/>
              <a:pathLst>
                <a:path w="2825" h="162" extrusionOk="0">
                  <a:moveTo>
                    <a:pt x="1498" y="1"/>
                  </a:moveTo>
                  <a:cubicBezTo>
                    <a:pt x="1466" y="1"/>
                    <a:pt x="1433" y="1"/>
                    <a:pt x="1400" y="1"/>
                  </a:cubicBezTo>
                  <a:cubicBezTo>
                    <a:pt x="1170" y="1"/>
                    <a:pt x="938" y="20"/>
                    <a:pt x="705" y="42"/>
                  </a:cubicBezTo>
                  <a:cubicBezTo>
                    <a:pt x="595" y="51"/>
                    <a:pt x="482" y="64"/>
                    <a:pt x="372" y="80"/>
                  </a:cubicBezTo>
                  <a:cubicBezTo>
                    <a:pt x="261" y="95"/>
                    <a:pt x="133" y="127"/>
                    <a:pt x="13" y="143"/>
                  </a:cubicBezTo>
                  <a:cubicBezTo>
                    <a:pt x="0" y="143"/>
                    <a:pt x="0" y="162"/>
                    <a:pt x="13" y="162"/>
                  </a:cubicBezTo>
                  <a:cubicBezTo>
                    <a:pt x="51" y="159"/>
                    <a:pt x="89" y="159"/>
                    <a:pt x="128" y="159"/>
                  </a:cubicBezTo>
                  <a:cubicBezTo>
                    <a:pt x="206" y="159"/>
                    <a:pt x="285" y="162"/>
                    <a:pt x="362" y="162"/>
                  </a:cubicBezTo>
                  <a:lnTo>
                    <a:pt x="714" y="155"/>
                  </a:lnTo>
                  <a:cubicBezTo>
                    <a:pt x="944" y="149"/>
                    <a:pt x="1177" y="146"/>
                    <a:pt x="1413" y="140"/>
                  </a:cubicBezTo>
                  <a:cubicBezTo>
                    <a:pt x="1878" y="124"/>
                    <a:pt x="2340" y="111"/>
                    <a:pt x="2809" y="111"/>
                  </a:cubicBezTo>
                  <a:cubicBezTo>
                    <a:pt x="2825" y="105"/>
                    <a:pt x="2822" y="67"/>
                    <a:pt x="2797" y="67"/>
                  </a:cubicBezTo>
                  <a:cubicBezTo>
                    <a:pt x="2367" y="20"/>
                    <a:pt x="1931" y="1"/>
                    <a:pt x="14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9"/>
            <p:cNvSpPr/>
            <p:nvPr/>
          </p:nvSpPr>
          <p:spPr>
            <a:xfrm>
              <a:off x="1796053" y="2509035"/>
              <a:ext cx="408847" cy="742361"/>
            </a:xfrm>
            <a:custGeom>
              <a:avLst/>
              <a:gdLst/>
              <a:ahLst/>
              <a:cxnLst/>
              <a:rect l="l" t="t" r="r" b="b"/>
              <a:pathLst>
                <a:path w="3240" h="5883" extrusionOk="0">
                  <a:moveTo>
                    <a:pt x="667" y="1"/>
                  </a:moveTo>
                  <a:cubicBezTo>
                    <a:pt x="667" y="1"/>
                    <a:pt x="551" y="548"/>
                    <a:pt x="409" y="1234"/>
                  </a:cubicBezTo>
                  <a:cubicBezTo>
                    <a:pt x="400" y="1262"/>
                    <a:pt x="397" y="1296"/>
                    <a:pt x="390" y="1331"/>
                  </a:cubicBezTo>
                  <a:cubicBezTo>
                    <a:pt x="381" y="1366"/>
                    <a:pt x="368" y="1407"/>
                    <a:pt x="365" y="1441"/>
                  </a:cubicBezTo>
                  <a:cubicBezTo>
                    <a:pt x="343" y="1542"/>
                    <a:pt x="321" y="1646"/>
                    <a:pt x="302" y="1749"/>
                  </a:cubicBezTo>
                  <a:cubicBezTo>
                    <a:pt x="287" y="1828"/>
                    <a:pt x="271" y="1904"/>
                    <a:pt x="258" y="1992"/>
                  </a:cubicBezTo>
                  <a:cubicBezTo>
                    <a:pt x="249" y="2073"/>
                    <a:pt x="233" y="2155"/>
                    <a:pt x="217" y="2237"/>
                  </a:cubicBezTo>
                  <a:cubicBezTo>
                    <a:pt x="70" y="3067"/>
                    <a:pt x="0" y="3929"/>
                    <a:pt x="16" y="4033"/>
                  </a:cubicBezTo>
                  <a:cubicBezTo>
                    <a:pt x="54" y="4272"/>
                    <a:pt x="1092" y="5873"/>
                    <a:pt x="2174" y="5882"/>
                  </a:cubicBezTo>
                  <a:cubicBezTo>
                    <a:pt x="2174" y="5882"/>
                    <a:pt x="2175" y="5882"/>
                    <a:pt x="2175" y="5882"/>
                  </a:cubicBezTo>
                  <a:cubicBezTo>
                    <a:pt x="2529" y="5882"/>
                    <a:pt x="2633" y="3964"/>
                    <a:pt x="2633" y="3964"/>
                  </a:cubicBezTo>
                  <a:lnTo>
                    <a:pt x="2674" y="3822"/>
                  </a:lnTo>
                  <a:lnTo>
                    <a:pt x="3240" y="1863"/>
                  </a:lnTo>
                  <a:lnTo>
                    <a:pt x="997" y="221"/>
                  </a:lnTo>
                  <a:lnTo>
                    <a:pt x="667"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9"/>
            <p:cNvSpPr/>
            <p:nvPr/>
          </p:nvSpPr>
          <p:spPr>
            <a:xfrm>
              <a:off x="1847664" y="2509035"/>
              <a:ext cx="357742" cy="482415"/>
            </a:xfrm>
            <a:custGeom>
              <a:avLst/>
              <a:gdLst/>
              <a:ahLst/>
              <a:cxnLst/>
              <a:rect l="l" t="t" r="r" b="b"/>
              <a:pathLst>
                <a:path w="2835" h="3823" extrusionOk="0">
                  <a:moveTo>
                    <a:pt x="264" y="1"/>
                  </a:moveTo>
                  <a:cubicBezTo>
                    <a:pt x="255" y="7"/>
                    <a:pt x="142" y="551"/>
                    <a:pt x="0" y="1237"/>
                  </a:cubicBezTo>
                  <a:cubicBezTo>
                    <a:pt x="337" y="2391"/>
                    <a:pt x="1167" y="3335"/>
                    <a:pt x="2268" y="3822"/>
                  </a:cubicBezTo>
                  <a:lnTo>
                    <a:pt x="2834" y="1863"/>
                  </a:lnTo>
                  <a:lnTo>
                    <a:pt x="595" y="221"/>
                  </a:lnTo>
                  <a:lnTo>
                    <a:pt x="264" y="1"/>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9"/>
            <p:cNvSpPr/>
            <p:nvPr/>
          </p:nvSpPr>
          <p:spPr>
            <a:xfrm>
              <a:off x="1524118" y="2508278"/>
              <a:ext cx="981360" cy="1845240"/>
            </a:xfrm>
            <a:custGeom>
              <a:avLst/>
              <a:gdLst/>
              <a:ahLst/>
              <a:cxnLst/>
              <a:rect l="l" t="t" r="r" b="b"/>
              <a:pathLst>
                <a:path w="7777" h="14623" extrusionOk="0">
                  <a:moveTo>
                    <a:pt x="2080" y="0"/>
                  </a:moveTo>
                  <a:lnTo>
                    <a:pt x="2080" y="0"/>
                  </a:lnTo>
                  <a:cubicBezTo>
                    <a:pt x="2111" y="1998"/>
                    <a:pt x="1" y="4347"/>
                    <a:pt x="850" y="7989"/>
                  </a:cubicBezTo>
                  <a:cubicBezTo>
                    <a:pt x="1231" y="9625"/>
                    <a:pt x="4077" y="11326"/>
                    <a:pt x="3860" y="14528"/>
                  </a:cubicBezTo>
                  <a:cubicBezTo>
                    <a:pt x="3856" y="14592"/>
                    <a:pt x="3877" y="14622"/>
                    <a:pt x="3918" y="14622"/>
                  </a:cubicBezTo>
                  <a:cubicBezTo>
                    <a:pt x="4413" y="14622"/>
                    <a:pt x="7777" y="10160"/>
                    <a:pt x="4193" y="4454"/>
                  </a:cubicBezTo>
                  <a:cubicBezTo>
                    <a:pt x="2973" y="2514"/>
                    <a:pt x="2080" y="1"/>
                    <a:pt x="2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9"/>
            <p:cNvSpPr/>
            <p:nvPr/>
          </p:nvSpPr>
          <p:spPr>
            <a:xfrm>
              <a:off x="2045652" y="3119532"/>
              <a:ext cx="331495" cy="1149063"/>
            </a:xfrm>
            <a:custGeom>
              <a:avLst/>
              <a:gdLst/>
              <a:ahLst/>
              <a:cxnLst/>
              <a:rect l="l" t="t" r="r" b="b"/>
              <a:pathLst>
                <a:path w="2627" h="9106" extrusionOk="0">
                  <a:moveTo>
                    <a:pt x="23" y="0"/>
                  </a:moveTo>
                  <a:cubicBezTo>
                    <a:pt x="20" y="0"/>
                    <a:pt x="17" y="1"/>
                    <a:pt x="16" y="3"/>
                  </a:cubicBezTo>
                  <a:cubicBezTo>
                    <a:pt x="4" y="9"/>
                    <a:pt x="1" y="28"/>
                    <a:pt x="7" y="38"/>
                  </a:cubicBezTo>
                  <a:cubicBezTo>
                    <a:pt x="369" y="638"/>
                    <a:pt x="740" y="1233"/>
                    <a:pt x="1045" y="1865"/>
                  </a:cubicBezTo>
                  <a:cubicBezTo>
                    <a:pt x="1592" y="3007"/>
                    <a:pt x="1960" y="4246"/>
                    <a:pt x="1922" y="5520"/>
                  </a:cubicBezTo>
                  <a:cubicBezTo>
                    <a:pt x="1907" y="6161"/>
                    <a:pt x="1778" y="6797"/>
                    <a:pt x="1532" y="7391"/>
                  </a:cubicBezTo>
                  <a:cubicBezTo>
                    <a:pt x="1268" y="8011"/>
                    <a:pt x="853" y="8555"/>
                    <a:pt x="435" y="9083"/>
                  </a:cubicBezTo>
                  <a:cubicBezTo>
                    <a:pt x="430" y="9093"/>
                    <a:pt x="438" y="9105"/>
                    <a:pt x="445" y="9105"/>
                  </a:cubicBezTo>
                  <a:cubicBezTo>
                    <a:pt x="447" y="9105"/>
                    <a:pt x="449" y="9104"/>
                    <a:pt x="450" y="9102"/>
                  </a:cubicBezTo>
                  <a:cubicBezTo>
                    <a:pt x="928" y="8508"/>
                    <a:pt x="1394" y="7917"/>
                    <a:pt x="1674" y="7196"/>
                  </a:cubicBezTo>
                  <a:cubicBezTo>
                    <a:pt x="2627" y="4749"/>
                    <a:pt x="1466" y="2019"/>
                    <a:pt x="42" y="13"/>
                  </a:cubicBezTo>
                  <a:cubicBezTo>
                    <a:pt x="37" y="4"/>
                    <a:pt x="29" y="0"/>
                    <a:pt x="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9"/>
            <p:cNvSpPr/>
            <p:nvPr/>
          </p:nvSpPr>
          <p:spPr>
            <a:xfrm>
              <a:off x="1554277" y="2611121"/>
              <a:ext cx="223983" cy="1201179"/>
            </a:xfrm>
            <a:custGeom>
              <a:avLst/>
              <a:gdLst/>
              <a:ahLst/>
              <a:cxnLst/>
              <a:rect l="l" t="t" r="r" b="b"/>
              <a:pathLst>
                <a:path w="1775" h="9519" extrusionOk="0">
                  <a:moveTo>
                    <a:pt x="1766" y="0"/>
                  </a:moveTo>
                  <a:cubicBezTo>
                    <a:pt x="1762" y="0"/>
                    <a:pt x="1759" y="4"/>
                    <a:pt x="1759" y="6"/>
                  </a:cubicBezTo>
                  <a:cubicBezTo>
                    <a:pt x="1589" y="843"/>
                    <a:pt x="1199" y="1610"/>
                    <a:pt x="863" y="2390"/>
                  </a:cubicBezTo>
                  <a:cubicBezTo>
                    <a:pt x="312" y="3655"/>
                    <a:pt x="1" y="5017"/>
                    <a:pt x="186" y="6394"/>
                  </a:cubicBezTo>
                  <a:cubicBezTo>
                    <a:pt x="331" y="7539"/>
                    <a:pt x="806" y="8681"/>
                    <a:pt x="1621" y="9514"/>
                  </a:cubicBezTo>
                  <a:cubicBezTo>
                    <a:pt x="1624" y="9518"/>
                    <a:pt x="1628" y="9519"/>
                    <a:pt x="1631" y="9519"/>
                  </a:cubicBezTo>
                  <a:cubicBezTo>
                    <a:pt x="1645" y="9519"/>
                    <a:pt x="1658" y="9498"/>
                    <a:pt x="1646" y="9486"/>
                  </a:cubicBezTo>
                  <a:cubicBezTo>
                    <a:pt x="1193" y="8967"/>
                    <a:pt x="837" y="8366"/>
                    <a:pt x="598" y="7715"/>
                  </a:cubicBezTo>
                  <a:cubicBezTo>
                    <a:pt x="155" y="6498"/>
                    <a:pt x="139" y="5161"/>
                    <a:pt x="429" y="3906"/>
                  </a:cubicBezTo>
                  <a:cubicBezTo>
                    <a:pt x="743" y="2557"/>
                    <a:pt x="1529" y="1371"/>
                    <a:pt x="1775" y="6"/>
                  </a:cubicBezTo>
                  <a:cubicBezTo>
                    <a:pt x="1775" y="6"/>
                    <a:pt x="1775" y="3"/>
                    <a:pt x="1772" y="3"/>
                  </a:cubicBezTo>
                  <a:cubicBezTo>
                    <a:pt x="1770" y="1"/>
                    <a:pt x="1768" y="0"/>
                    <a:pt x="1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9"/>
            <p:cNvSpPr/>
            <p:nvPr/>
          </p:nvSpPr>
          <p:spPr>
            <a:xfrm>
              <a:off x="1844509" y="2680272"/>
              <a:ext cx="474213" cy="1120040"/>
            </a:xfrm>
            <a:custGeom>
              <a:avLst/>
              <a:gdLst/>
              <a:ahLst/>
              <a:cxnLst/>
              <a:rect l="l" t="t" r="r" b="b"/>
              <a:pathLst>
                <a:path w="3758" h="8876" extrusionOk="0">
                  <a:moveTo>
                    <a:pt x="18" y="0"/>
                  </a:moveTo>
                  <a:cubicBezTo>
                    <a:pt x="10" y="0"/>
                    <a:pt x="5" y="8"/>
                    <a:pt x="0" y="18"/>
                  </a:cubicBezTo>
                  <a:cubicBezTo>
                    <a:pt x="91" y="427"/>
                    <a:pt x="269" y="809"/>
                    <a:pt x="481" y="1173"/>
                  </a:cubicBezTo>
                  <a:lnTo>
                    <a:pt x="481" y="1173"/>
                  </a:lnTo>
                  <a:lnTo>
                    <a:pt x="255" y="586"/>
                  </a:lnTo>
                  <a:lnTo>
                    <a:pt x="255" y="586"/>
                  </a:lnTo>
                  <a:cubicBezTo>
                    <a:pt x="270" y="620"/>
                    <a:pt x="285" y="655"/>
                    <a:pt x="301" y="690"/>
                  </a:cubicBezTo>
                  <a:lnTo>
                    <a:pt x="301" y="690"/>
                  </a:lnTo>
                  <a:lnTo>
                    <a:pt x="38" y="6"/>
                  </a:lnTo>
                  <a:lnTo>
                    <a:pt x="38" y="6"/>
                  </a:lnTo>
                  <a:cubicBezTo>
                    <a:pt x="49" y="42"/>
                    <a:pt x="62" y="79"/>
                    <a:pt x="74" y="116"/>
                  </a:cubicBezTo>
                  <a:lnTo>
                    <a:pt x="74" y="116"/>
                  </a:lnTo>
                  <a:lnTo>
                    <a:pt x="255" y="586"/>
                  </a:lnTo>
                  <a:lnTo>
                    <a:pt x="255" y="586"/>
                  </a:lnTo>
                  <a:cubicBezTo>
                    <a:pt x="188" y="432"/>
                    <a:pt x="128" y="275"/>
                    <a:pt x="74" y="116"/>
                  </a:cubicBezTo>
                  <a:lnTo>
                    <a:pt x="74" y="116"/>
                  </a:lnTo>
                  <a:lnTo>
                    <a:pt x="31" y="6"/>
                  </a:lnTo>
                  <a:cubicBezTo>
                    <a:pt x="31" y="2"/>
                    <a:pt x="28" y="2"/>
                    <a:pt x="25" y="2"/>
                  </a:cubicBezTo>
                  <a:cubicBezTo>
                    <a:pt x="22" y="1"/>
                    <a:pt x="20" y="0"/>
                    <a:pt x="18" y="0"/>
                  </a:cubicBezTo>
                  <a:close/>
                  <a:moveTo>
                    <a:pt x="499" y="1203"/>
                  </a:moveTo>
                  <a:cubicBezTo>
                    <a:pt x="613" y="1397"/>
                    <a:pt x="737" y="1586"/>
                    <a:pt x="862" y="1770"/>
                  </a:cubicBezTo>
                  <a:cubicBezTo>
                    <a:pt x="1208" y="2270"/>
                    <a:pt x="1588" y="2742"/>
                    <a:pt x="1941" y="3236"/>
                  </a:cubicBezTo>
                  <a:cubicBezTo>
                    <a:pt x="2312" y="3755"/>
                    <a:pt x="2636" y="4305"/>
                    <a:pt x="2906" y="4884"/>
                  </a:cubicBezTo>
                  <a:cubicBezTo>
                    <a:pt x="3468" y="6105"/>
                    <a:pt x="3757" y="7532"/>
                    <a:pt x="3446" y="8864"/>
                  </a:cubicBezTo>
                  <a:lnTo>
                    <a:pt x="3446" y="8864"/>
                  </a:lnTo>
                  <a:lnTo>
                    <a:pt x="499" y="1203"/>
                  </a:lnTo>
                  <a:close/>
                  <a:moveTo>
                    <a:pt x="301" y="690"/>
                  </a:moveTo>
                  <a:lnTo>
                    <a:pt x="499" y="1203"/>
                  </a:lnTo>
                  <a:lnTo>
                    <a:pt x="499" y="1203"/>
                  </a:lnTo>
                  <a:cubicBezTo>
                    <a:pt x="493" y="1193"/>
                    <a:pt x="487" y="1183"/>
                    <a:pt x="481" y="1173"/>
                  </a:cubicBezTo>
                  <a:lnTo>
                    <a:pt x="481" y="1173"/>
                  </a:lnTo>
                  <a:lnTo>
                    <a:pt x="3444" y="8872"/>
                  </a:lnTo>
                  <a:cubicBezTo>
                    <a:pt x="3445" y="8869"/>
                    <a:pt x="3445" y="8866"/>
                    <a:pt x="3446" y="8864"/>
                  </a:cubicBezTo>
                  <a:lnTo>
                    <a:pt x="3446" y="8864"/>
                  </a:lnTo>
                  <a:lnTo>
                    <a:pt x="3450" y="8875"/>
                  </a:lnTo>
                  <a:cubicBezTo>
                    <a:pt x="3626" y="8155"/>
                    <a:pt x="3658" y="7403"/>
                    <a:pt x="3538" y="6670"/>
                  </a:cubicBezTo>
                  <a:cubicBezTo>
                    <a:pt x="3334" y="5381"/>
                    <a:pt x="2727" y="4195"/>
                    <a:pt x="1975" y="3148"/>
                  </a:cubicBezTo>
                  <a:cubicBezTo>
                    <a:pt x="1617" y="2644"/>
                    <a:pt x="1220" y="2173"/>
                    <a:pt x="865" y="1669"/>
                  </a:cubicBezTo>
                  <a:cubicBezTo>
                    <a:pt x="645" y="1360"/>
                    <a:pt x="457" y="1032"/>
                    <a:pt x="301" y="6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9"/>
            <p:cNvSpPr/>
            <p:nvPr/>
          </p:nvSpPr>
          <p:spPr>
            <a:xfrm>
              <a:off x="1704693" y="2648473"/>
              <a:ext cx="200638" cy="123664"/>
            </a:xfrm>
            <a:custGeom>
              <a:avLst/>
              <a:gdLst/>
              <a:ahLst/>
              <a:cxnLst/>
              <a:rect l="l" t="t" r="r" b="b"/>
              <a:pathLst>
                <a:path w="1590" h="980" extrusionOk="0">
                  <a:moveTo>
                    <a:pt x="336" y="0"/>
                  </a:moveTo>
                  <a:cubicBezTo>
                    <a:pt x="189" y="0"/>
                    <a:pt x="65" y="111"/>
                    <a:pt x="48" y="261"/>
                  </a:cubicBezTo>
                  <a:lnTo>
                    <a:pt x="17" y="544"/>
                  </a:lnTo>
                  <a:cubicBezTo>
                    <a:pt x="1" y="704"/>
                    <a:pt x="114" y="852"/>
                    <a:pt x="275" y="871"/>
                  </a:cubicBezTo>
                  <a:lnTo>
                    <a:pt x="1215" y="978"/>
                  </a:lnTo>
                  <a:cubicBezTo>
                    <a:pt x="1225" y="979"/>
                    <a:pt x="1234" y="979"/>
                    <a:pt x="1244" y="979"/>
                  </a:cubicBezTo>
                  <a:cubicBezTo>
                    <a:pt x="1392" y="979"/>
                    <a:pt x="1521" y="867"/>
                    <a:pt x="1542" y="717"/>
                  </a:cubicBezTo>
                  <a:lnTo>
                    <a:pt x="1574" y="434"/>
                  </a:lnTo>
                  <a:cubicBezTo>
                    <a:pt x="1589" y="273"/>
                    <a:pt x="1476" y="129"/>
                    <a:pt x="1312" y="107"/>
                  </a:cubicBezTo>
                  <a:lnTo>
                    <a:pt x="375" y="3"/>
                  </a:lnTo>
                  <a:cubicBezTo>
                    <a:pt x="362" y="1"/>
                    <a:pt x="349" y="0"/>
                    <a:pt x="336"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9"/>
            <p:cNvSpPr/>
            <p:nvPr/>
          </p:nvSpPr>
          <p:spPr>
            <a:xfrm>
              <a:off x="1717059" y="1806170"/>
              <a:ext cx="853406" cy="1067420"/>
            </a:xfrm>
            <a:custGeom>
              <a:avLst/>
              <a:gdLst/>
              <a:ahLst/>
              <a:cxnLst/>
              <a:rect l="l" t="t" r="r" b="b"/>
              <a:pathLst>
                <a:path w="6763" h="8459" extrusionOk="0">
                  <a:moveTo>
                    <a:pt x="3320" y="0"/>
                  </a:moveTo>
                  <a:cubicBezTo>
                    <a:pt x="1720" y="0"/>
                    <a:pt x="1" y="1043"/>
                    <a:pt x="170" y="4608"/>
                  </a:cubicBezTo>
                  <a:cubicBezTo>
                    <a:pt x="340" y="8187"/>
                    <a:pt x="2718" y="8414"/>
                    <a:pt x="3416" y="8455"/>
                  </a:cubicBezTo>
                  <a:cubicBezTo>
                    <a:pt x="3456" y="8457"/>
                    <a:pt x="3500" y="8458"/>
                    <a:pt x="3547" y="8458"/>
                  </a:cubicBezTo>
                  <a:cubicBezTo>
                    <a:pt x="4411" y="8458"/>
                    <a:pt x="6364" y="8034"/>
                    <a:pt x="6558" y="4640"/>
                  </a:cubicBezTo>
                  <a:cubicBezTo>
                    <a:pt x="6763" y="1060"/>
                    <a:pt x="4948" y="10"/>
                    <a:pt x="3334" y="0"/>
                  </a:cubicBezTo>
                  <a:cubicBezTo>
                    <a:pt x="3330" y="0"/>
                    <a:pt x="3325" y="0"/>
                    <a:pt x="3320"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9"/>
            <p:cNvSpPr/>
            <p:nvPr/>
          </p:nvSpPr>
          <p:spPr>
            <a:xfrm>
              <a:off x="2427118" y="2264483"/>
              <a:ext cx="82274" cy="57668"/>
            </a:xfrm>
            <a:custGeom>
              <a:avLst/>
              <a:gdLst/>
              <a:ahLst/>
              <a:cxnLst/>
              <a:rect l="l" t="t" r="r" b="b"/>
              <a:pathLst>
                <a:path w="652" h="457" extrusionOk="0">
                  <a:moveTo>
                    <a:pt x="219" y="0"/>
                  </a:moveTo>
                  <a:cubicBezTo>
                    <a:pt x="164" y="0"/>
                    <a:pt x="109" y="15"/>
                    <a:pt x="60" y="45"/>
                  </a:cubicBezTo>
                  <a:cubicBezTo>
                    <a:pt x="16" y="83"/>
                    <a:pt x="0" y="146"/>
                    <a:pt x="22" y="199"/>
                  </a:cubicBezTo>
                  <a:cubicBezTo>
                    <a:pt x="76" y="269"/>
                    <a:pt x="148" y="319"/>
                    <a:pt x="233" y="347"/>
                  </a:cubicBezTo>
                  <a:cubicBezTo>
                    <a:pt x="305" y="382"/>
                    <a:pt x="381" y="420"/>
                    <a:pt x="456" y="451"/>
                  </a:cubicBezTo>
                  <a:cubicBezTo>
                    <a:pt x="469" y="455"/>
                    <a:pt x="481" y="456"/>
                    <a:pt x="493" y="456"/>
                  </a:cubicBezTo>
                  <a:cubicBezTo>
                    <a:pt x="513" y="456"/>
                    <a:pt x="532" y="452"/>
                    <a:pt x="551" y="445"/>
                  </a:cubicBezTo>
                  <a:cubicBezTo>
                    <a:pt x="620" y="420"/>
                    <a:pt x="651" y="341"/>
                    <a:pt x="626" y="269"/>
                  </a:cubicBezTo>
                  <a:cubicBezTo>
                    <a:pt x="573" y="168"/>
                    <a:pt x="485" y="89"/>
                    <a:pt x="378" y="45"/>
                  </a:cubicBezTo>
                  <a:cubicBezTo>
                    <a:pt x="329" y="15"/>
                    <a:pt x="274"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9"/>
            <p:cNvSpPr/>
            <p:nvPr/>
          </p:nvSpPr>
          <p:spPr>
            <a:xfrm>
              <a:off x="2159978" y="2249593"/>
              <a:ext cx="86691" cy="43408"/>
            </a:xfrm>
            <a:custGeom>
              <a:avLst/>
              <a:gdLst/>
              <a:ahLst/>
              <a:cxnLst/>
              <a:rect l="l" t="t" r="r" b="b"/>
              <a:pathLst>
                <a:path w="687" h="344" extrusionOk="0">
                  <a:moveTo>
                    <a:pt x="406" y="1"/>
                  </a:moveTo>
                  <a:cubicBezTo>
                    <a:pt x="395" y="1"/>
                    <a:pt x="383" y="2"/>
                    <a:pt x="372" y="3"/>
                  </a:cubicBezTo>
                  <a:cubicBezTo>
                    <a:pt x="363" y="2"/>
                    <a:pt x="355" y="2"/>
                    <a:pt x="347" y="2"/>
                  </a:cubicBezTo>
                  <a:cubicBezTo>
                    <a:pt x="242" y="2"/>
                    <a:pt x="136" y="39"/>
                    <a:pt x="54" y="107"/>
                  </a:cubicBezTo>
                  <a:cubicBezTo>
                    <a:pt x="0" y="163"/>
                    <a:pt x="0" y="248"/>
                    <a:pt x="57" y="302"/>
                  </a:cubicBezTo>
                  <a:cubicBezTo>
                    <a:pt x="73" y="321"/>
                    <a:pt x="101" y="336"/>
                    <a:pt x="133" y="339"/>
                  </a:cubicBezTo>
                  <a:cubicBezTo>
                    <a:pt x="160" y="343"/>
                    <a:pt x="187" y="344"/>
                    <a:pt x="214" y="344"/>
                  </a:cubicBezTo>
                  <a:cubicBezTo>
                    <a:pt x="269" y="344"/>
                    <a:pt x="323" y="339"/>
                    <a:pt x="378" y="339"/>
                  </a:cubicBezTo>
                  <a:cubicBezTo>
                    <a:pt x="395" y="342"/>
                    <a:pt x="411" y="343"/>
                    <a:pt x="428" y="343"/>
                  </a:cubicBezTo>
                  <a:cubicBezTo>
                    <a:pt x="500" y="343"/>
                    <a:pt x="571" y="322"/>
                    <a:pt x="630" y="289"/>
                  </a:cubicBezTo>
                  <a:cubicBezTo>
                    <a:pt x="674" y="248"/>
                    <a:pt x="686" y="185"/>
                    <a:pt x="661" y="135"/>
                  </a:cubicBezTo>
                  <a:cubicBezTo>
                    <a:pt x="602" y="50"/>
                    <a:pt x="507"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9"/>
            <p:cNvSpPr/>
            <p:nvPr/>
          </p:nvSpPr>
          <p:spPr>
            <a:xfrm>
              <a:off x="2390145" y="2412754"/>
              <a:ext cx="34954" cy="84167"/>
            </a:xfrm>
            <a:custGeom>
              <a:avLst/>
              <a:gdLst/>
              <a:ahLst/>
              <a:cxnLst/>
              <a:rect l="l" t="t" r="r" b="b"/>
              <a:pathLst>
                <a:path w="277" h="667" extrusionOk="0">
                  <a:moveTo>
                    <a:pt x="74" y="0"/>
                  </a:moveTo>
                  <a:cubicBezTo>
                    <a:pt x="74" y="0"/>
                    <a:pt x="73" y="1"/>
                    <a:pt x="73" y="3"/>
                  </a:cubicBezTo>
                  <a:cubicBezTo>
                    <a:pt x="1" y="226"/>
                    <a:pt x="1" y="600"/>
                    <a:pt x="268" y="666"/>
                  </a:cubicBezTo>
                  <a:cubicBezTo>
                    <a:pt x="269" y="666"/>
                    <a:pt x="269" y="667"/>
                    <a:pt x="270" y="667"/>
                  </a:cubicBezTo>
                  <a:cubicBezTo>
                    <a:pt x="275" y="667"/>
                    <a:pt x="277" y="654"/>
                    <a:pt x="268" y="654"/>
                  </a:cubicBezTo>
                  <a:cubicBezTo>
                    <a:pt x="57" y="550"/>
                    <a:pt x="57" y="267"/>
                    <a:pt x="89" y="25"/>
                  </a:cubicBezTo>
                  <a:cubicBezTo>
                    <a:pt x="91" y="17"/>
                    <a:pt x="79"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9"/>
            <p:cNvSpPr/>
            <p:nvPr/>
          </p:nvSpPr>
          <p:spPr>
            <a:xfrm>
              <a:off x="2381186" y="2383605"/>
              <a:ext cx="98048" cy="99436"/>
            </a:xfrm>
            <a:custGeom>
              <a:avLst/>
              <a:gdLst/>
              <a:ahLst/>
              <a:cxnLst/>
              <a:rect l="l" t="t" r="r" b="b"/>
              <a:pathLst>
                <a:path w="777" h="788" extrusionOk="0">
                  <a:moveTo>
                    <a:pt x="382" y="1"/>
                  </a:moveTo>
                  <a:cubicBezTo>
                    <a:pt x="56" y="1"/>
                    <a:pt x="1" y="781"/>
                    <a:pt x="364" y="787"/>
                  </a:cubicBezTo>
                  <a:cubicBezTo>
                    <a:pt x="367" y="787"/>
                    <a:pt x="370" y="787"/>
                    <a:pt x="373" y="787"/>
                  </a:cubicBezTo>
                  <a:cubicBezTo>
                    <a:pt x="730" y="787"/>
                    <a:pt x="776" y="13"/>
                    <a:pt x="386" y="1"/>
                  </a:cubicBezTo>
                  <a:cubicBezTo>
                    <a:pt x="385" y="1"/>
                    <a:pt x="384"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9"/>
            <p:cNvSpPr/>
            <p:nvPr/>
          </p:nvSpPr>
          <p:spPr>
            <a:xfrm>
              <a:off x="2444658" y="2389662"/>
              <a:ext cx="58299" cy="42399"/>
            </a:xfrm>
            <a:custGeom>
              <a:avLst/>
              <a:gdLst/>
              <a:ahLst/>
              <a:cxnLst/>
              <a:rect l="l" t="t" r="r" b="b"/>
              <a:pathLst>
                <a:path w="462" h="336" extrusionOk="0">
                  <a:moveTo>
                    <a:pt x="456" y="1"/>
                  </a:moveTo>
                  <a:cubicBezTo>
                    <a:pt x="454" y="1"/>
                    <a:pt x="452" y="1"/>
                    <a:pt x="449" y="3"/>
                  </a:cubicBezTo>
                  <a:cubicBezTo>
                    <a:pt x="390" y="75"/>
                    <a:pt x="316" y="152"/>
                    <a:pt x="247" y="152"/>
                  </a:cubicBezTo>
                  <a:cubicBezTo>
                    <a:pt x="243" y="152"/>
                    <a:pt x="239" y="151"/>
                    <a:pt x="235" y="151"/>
                  </a:cubicBezTo>
                  <a:cubicBezTo>
                    <a:pt x="160" y="141"/>
                    <a:pt x="103" y="63"/>
                    <a:pt x="47" y="16"/>
                  </a:cubicBezTo>
                  <a:cubicBezTo>
                    <a:pt x="43" y="13"/>
                    <a:pt x="39" y="12"/>
                    <a:pt x="36" y="12"/>
                  </a:cubicBezTo>
                  <a:cubicBezTo>
                    <a:pt x="16" y="12"/>
                    <a:pt x="0" y="47"/>
                    <a:pt x="3" y="66"/>
                  </a:cubicBezTo>
                  <a:cubicBezTo>
                    <a:pt x="29" y="206"/>
                    <a:pt x="93" y="336"/>
                    <a:pt x="221" y="336"/>
                  </a:cubicBezTo>
                  <a:cubicBezTo>
                    <a:pt x="231" y="336"/>
                    <a:pt x="241" y="335"/>
                    <a:pt x="251" y="333"/>
                  </a:cubicBezTo>
                  <a:cubicBezTo>
                    <a:pt x="396" y="314"/>
                    <a:pt x="459" y="160"/>
                    <a:pt x="462" y="13"/>
                  </a:cubicBezTo>
                  <a:cubicBezTo>
                    <a:pt x="462" y="6"/>
                    <a:pt x="460" y="1"/>
                    <a:pt x="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9"/>
            <p:cNvSpPr/>
            <p:nvPr/>
          </p:nvSpPr>
          <p:spPr>
            <a:xfrm>
              <a:off x="2174616" y="2389788"/>
              <a:ext cx="47825" cy="74955"/>
            </a:xfrm>
            <a:custGeom>
              <a:avLst/>
              <a:gdLst/>
              <a:ahLst/>
              <a:cxnLst/>
              <a:rect l="l" t="t" r="r" b="b"/>
              <a:pathLst>
                <a:path w="379" h="594" extrusionOk="0">
                  <a:moveTo>
                    <a:pt x="364" y="1"/>
                  </a:moveTo>
                  <a:cubicBezTo>
                    <a:pt x="360" y="1"/>
                    <a:pt x="347" y="14"/>
                    <a:pt x="347" y="24"/>
                  </a:cubicBezTo>
                  <a:cubicBezTo>
                    <a:pt x="312" y="266"/>
                    <a:pt x="240" y="537"/>
                    <a:pt x="7" y="581"/>
                  </a:cubicBezTo>
                  <a:cubicBezTo>
                    <a:pt x="1" y="581"/>
                    <a:pt x="1" y="593"/>
                    <a:pt x="7" y="593"/>
                  </a:cubicBezTo>
                  <a:cubicBezTo>
                    <a:pt x="9" y="593"/>
                    <a:pt x="12" y="593"/>
                    <a:pt x="14" y="593"/>
                  </a:cubicBezTo>
                  <a:cubicBezTo>
                    <a:pt x="279" y="593"/>
                    <a:pt x="378" y="236"/>
                    <a:pt x="366" y="2"/>
                  </a:cubicBezTo>
                  <a:cubicBezTo>
                    <a:pt x="366" y="1"/>
                    <a:pt x="365"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9"/>
            <p:cNvSpPr/>
            <p:nvPr/>
          </p:nvSpPr>
          <p:spPr>
            <a:xfrm>
              <a:off x="2133479" y="2352941"/>
              <a:ext cx="103474" cy="98679"/>
            </a:xfrm>
            <a:custGeom>
              <a:avLst/>
              <a:gdLst/>
              <a:ahLst/>
              <a:cxnLst/>
              <a:rect l="l" t="t" r="r" b="b"/>
              <a:pathLst>
                <a:path w="820" h="782" extrusionOk="0">
                  <a:moveTo>
                    <a:pt x="457" y="0"/>
                  </a:moveTo>
                  <a:cubicBezTo>
                    <a:pt x="122" y="0"/>
                    <a:pt x="1" y="692"/>
                    <a:pt x="336" y="775"/>
                  </a:cubicBezTo>
                  <a:cubicBezTo>
                    <a:pt x="355" y="780"/>
                    <a:pt x="373" y="782"/>
                    <a:pt x="390" y="782"/>
                  </a:cubicBezTo>
                  <a:cubicBezTo>
                    <a:pt x="708" y="782"/>
                    <a:pt x="820" y="82"/>
                    <a:pt x="519" y="8"/>
                  </a:cubicBezTo>
                  <a:cubicBezTo>
                    <a:pt x="498" y="3"/>
                    <a:pt x="477" y="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9"/>
            <p:cNvSpPr/>
            <p:nvPr/>
          </p:nvSpPr>
          <p:spPr>
            <a:xfrm>
              <a:off x="2122627" y="2341206"/>
              <a:ext cx="59308" cy="49465"/>
            </a:xfrm>
            <a:custGeom>
              <a:avLst/>
              <a:gdLst/>
              <a:ahLst/>
              <a:cxnLst/>
              <a:rect l="l" t="t" r="r" b="b"/>
              <a:pathLst>
                <a:path w="470" h="392" extrusionOk="0">
                  <a:moveTo>
                    <a:pt x="42" y="0"/>
                  </a:moveTo>
                  <a:cubicBezTo>
                    <a:pt x="39" y="0"/>
                    <a:pt x="35" y="6"/>
                    <a:pt x="35" y="10"/>
                  </a:cubicBezTo>
                  <a:cubicBezTo>
                    <a:pt x="1" y="157"/>
                    <a:pt x="17" y="321"/>
                    <a:pt x="155" y="378"/>
                  </a:cubicBezTo>
                  <a:cubicBezTo>
                    <a:pt x="179" y="387"/>
                    <a:pt x="202" y="391"/>
                    <a:pt x="224" y="391"/>
                  </a:cubicBezTo>
                  <a:cubicBezTo>
                    <a:pt x="328" y="391"/>
                    <a:pt x="412" y="296"/>
                    <a:pt x="466" y="180"/>
                  </a:cubicBezTo>
                  <a:cubicBezTo>
                    <a:pt x="469" y="162"/>
                    <a:pt x="462" y="119"/>
                    <a:pt x="438" y="119"/>
                  </a:cubicBezTo>
                  <a:cubicBezTo>
                    <a:pt x="436" y="119"/>
                    <a:pt x="434" y="119"/>
                    <a:pt x="432" y="120"/>
                  </a:cubicBezTo>
                  <a:cubicBezTo>
                    <a:pt x="363" y="147"/>
                    <a:pt x="294" y="205"/>
                    <a:pt x="225" y="205"/>
                  </a:cubicBezTo>
                  <a:cubicBezTo>
                    <a:pt x="222" y="205"/>
                    <a:pt x="218" y="205"/>
                    <a:pt x="215" y="205"/>
                  </a:cubicBezTo>
                  <a:cubicBezTo>
                    <a:pt x="139" y="195"/>
                    <a:pt x="86" y="98"/>
                    <a:pt x="45" y="7"/>
                  </a:cubicBezTo>
                  <a:cubicBezTo>
                    <a:pt x="45" y="2"/>
                    <a:pt x="44"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9"/>
            <p:cNvSpPr/>
            <p:nvPr/>
          </p:nvSpPr>
          <p:spPr>
            <a:xfrm>
              <a:off x="2174616" y="2641911"/>
              <a:ext cx="60444" cy="37225"/>
            </a:xfrm>
            <a:custGeom>
              <a:avLst/>
              <a:gdLst/>
              <a:ahLst/>
              <a:cxnLst/>
              <a:rect l="l" t="t" r="r" b="b"/>
              <a:pathLst>
                <a:path w="479" h="295" extrusionOk="0">
                  <a:moveTo>
                    <a:pt x="30" y="1"/>
                  </a:moveTo>
                  <a:cubicBezTo>
                    <a:pt x="23" y="1"/>
                    <a:pt x="15" y="4"/>
                    <a:pt x="10" y="11"/>
                  </a:cubicBezTo>
                  <a:cubicBezTo>
                    <a:pt x="1" y="118"/>
                    <a:pt x="51" y="218"/>
                    <a:pt x="142" y="269"/>
                  </a:cubicBezTo>
                  <a:cubicBezTo>
                    <a:pt x="184" y="286"/>
                    <a:pt x="227" y="294"/>
                    <a:pt x="270" y="294"/>
                  </a:cubicBezTo>
                  <a:cubicBezTo>
                    <a:pt x="344" y="294"/>
                    <a:pt x="416" y="269"/>
                    <a:pt x="476" y="221"/>
                  </a:cubicBezTo>
                  <a:cubicBezTo>
                    <a:pt x="479" y="218"/>
                    <a:pt x="479" y="218"/>
                    <a:pt x="479" y="215"/>
                  </a:cubicBezTo>
                  <a:cubicBezTo>
                    <a:pt x="479" y="212"/>
                    <a:pt x="476" y="206"/>
                    <a:pt x="473" y="206"/>
                  </a:cubicBezTo>
                  <a:cubicBezTo>
                    <a:pt x="432" y="213"/>
                    <a:pt x="391" y="217"/>
                    <a:pt x="349" y="217"/>
                  </a:cubicBezTo>
                  <a:cubicBezTo>
                    <a:pt x="300" y="217"/>
                    <a:pt x="251" y="211"/>
                    <a:pt x="205" y="199"/>
                  </a:cubicBezTo>
                  <a:cubicBezTo>
                    <a:pt x="120" y="168"/>
                    <a:pt x="86" y="77"/>
                    <a:pt x="42" y="8"/>
                  </a:cubicBezTo>
                  <a:cubicBezTo>
                    <a:pt x="40" y="3"/>
                    <a:pt x="35"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9"/>
            <p:cNvSpPr/>
            <p:nvPr/>
          </p:nvSpPr>
          <p:spPr>
            <a:xfrm>
              <a:off x="2216384" y="2265745"/>
              <a:ext cx="176663" cy="365818"/>
            </a:xfrm>
            <a:custGeom>
              <a:avLst/>
              <a:gdLst/>
              <a:ahLst/>
              <a:cxnLst/>
              <a:rect l="l" t="t" r="r" b="b"/>
              <a:pathLst>
                <a:path w="1400" h="2899" extrusionOk="0">
                  <a:moveTo>
                    <a:pt x="1268" y="1"/>
                  </a:moveTo>
                  <a:cubicBezTo>
                    <a:pt x="1258" y="1"/>
                    <a:pt x="1246" y="7"/>
                    <a:pt x="1242" y="20"/>
                  </a:cubicBezTo>
                  <a:cubicBezTo>
                    <a:pt x="1158" y="778"/>
                    <a:pt x="1211" y="1545"/>
                    <a:pt x="1136" y="2306"/>
                  </a:cubicBezTo>
                  <a:cubicBezTo>
                    <a:pt x="1022" y="2237"/>
                    <a:pt x="900" y="2180"/>
                    <a:pt x="771" y="2143"/>
                  </a:cubicBezTo>
                  <a:cubicBezTo>
                    <a:pt x="742" y="2143"/>
                    <a:pt x="742" y="2728"/>
                    <a:pt x="724" y="2772"/>
                  </a:cubicBezTo>
                  <a:cubicBezTo>
                    <a:pt x="459" y="2731"/>
                    <a:pt x="220" y="2605"/>
                    <a:pt x="35" y="2413"/>
                  </a:cubicBezTo>
                  <a:cubicBezTo>
                    <a:pt x="32" y="2411"/>
                    <a:pt x="27" y="2409"/>
                    <a:pt x="22" y="2409"/>
                  </a:cubicBezTo>
                  <a:cubicBezTo>
                    <a:pt x="20" y="2409"/>
                    <a:pt x="18" y="2409"/>
                    <a:pt x="16" y="2410"/>
                  </a:cubicBezTo>
                  <a:cubicBezTo>
                    <a:pt x="3" y="2413"/>
                    <a:pt x="0" y="2426"/>
                    <a:pt x="3" y="2432"/>
                  </a:cubicBezTo>
                  <a:cubicBezTo>
                    <a:pt x="142" y="2709"/>
                    <a:pt x="415" y="2885"/>
                    <a:pt x="724" y="2894"/>
                  </a:cubicBezTo>
                  <a:lnTo>
                    <a:pt x="730" y="2894"/>
                  </a:lnTo>
                  <a:cubicBezTo>
                    <a:pt x="753" y="2897"/>
                    <a:pt x="774" y="2898"/>
                    <a:pt x="791" y="2898"/>
                  </a:cubicBezTo>
                  <a:cubicBezTo>
                    <a:pt x="817" y="2898"/>
                    <a:pt x="834" y="2894"/>
                    <a:pt x="834" y="2885"/>
                  </a:cubicBezTo>
                  <a:cubicBezTo>
                    <a:pt x="868" y="2712"/>
                    <a:pt x="890" y="2347"/>
                    <a:pt x="890" y="2347"/>
                  </a:cubicBezTo>
                  <a:cubicBezTo>
                    <a:pt x="939" y="2378"/>
                    <a:pt x="1162" y="2517"/>
                    <a:pt x="1246" y="2517"/>
                  </a:cubicBezTo>
                  <a:cubicBezTo>
                    <a:pt x="1265" y="2517"/>
                    <a:pt x="1276" y="2509"/>
                    <a:pt x="1277" y="2492"/>
                  </a:cubicBezTo>
                  <a:cubicBezTo>
                    <a:pt x="1331" y="1702"/>
                    <a:pt x="1400" y="822"/>
                    <a:pt x="1290" y="20"/>
                  </a:cubicBezTo>
                  <a:cubicBezTo>
                    <a:pt x="1283" y="7"/>
                    <a:pt x="1277"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9"/>
            <p:cNvSpPr/>
            <p:nvPr/>
          </p:nvSpPr>
          <p:spPr>
            <a:xfrm>
              <a:off x="1665448" y="1789134"/>
              <a:ext cx="891262" cy="650623"/>
            </a:xfrm>
            <a:custGeom>
              <a:avLst/>
              <a:gdLst/>
              <a:ahLst/>
              <a:cxnLst/>
              <a:rect l="l" t="t" r="r" b="b"/>
              <a:pathLst>
                <a:path w="7063" h="5156" extrusionOk="0">
                  <a:moveTo>
                    <a:pt x="3493" y="0"/>
                  </a:moveTo>
                  <a:cubicBezTo>
                    <a:pt x="3349" y="0"/>
                    <a:pt x="3205" y="8"/>
                    <a:pt x="3061" y="25"/>
                  </a:cubicBezTo>
                  <a:cubicBezTo>
                    <a:pt x="1466" y="230"/>
                    <a:pt x="397" y="1881"/>
                    <a:pt x="265" y="2567"/>
                  </a:cubicBezTo>
                  <a:cubicBezTo>
                    <a:pt x="1" y="3919"/>
                    <a:pt x="570" y="5152"/>
                    <a:pt x="928" y="5155"/>
                  </a:cubicBezTo>
                  <a:cubicBezTo>
                    <a:pt x="1683" y="5155"/>
                    <a:pt x="1746" y="3435"/>
                    <a:pt x="1746" y="3435"/>
                  </a:cubicBezTo>
                  <a:cubicBezTo>
                    <a:pt x="1746" y="3435"/>
                    <a:pt x="3023" y="3218"/>
                    <a:pt x="3567" y="2356"/>
                  </a:cubicBezTo>
                  <a:lnTo>
                    <a:pt x="3567" y="2356"/>
                  </a:lnTo>
                  <a:cubicBezTo>
                    <a:pt x="3567" y="2356"/>
                    <a:pt x="3202" y="3101"/>
                    <a:pt x="2699" y="3400"/>
                  </a:cubicBezTo>
                  <a:cubicBezTo>
                    <a:pt x="2692" y="3404"/>
                    <a:pt x="2701" y="3406"/>
                    <a:pt x="2724" y="3406"/>
                  </a:cubicBezTo>
                  <a:cubicBezTo>
                    <a:pt x="2996" y="3406"/>
                    <a:pt x="5230" y="3080"/>
                    <a:pt x="5486" y="1252"/>
                  </a:cubicBezTo>
                  <a:cubicBezTo>
                    <a:pt x="5486" y="1252"/>
                    <a:pt x="5832" y="3218"/>
                    <a:pt x="7011" y="3639"/>
                  </a:cubicBezTo>
                  <a:cubicBezTo>
                    <a:pt x="7012" y="3639"/>
                    <a:pt x="7012" y="3639"/>
                    <a:pt x="7012" y="3639"/>
                  </a:cubicBezTo>
                  <a:cubicBezTo>
                    <a:pt x="7063" y="3639"/>
                    <a:pt x="6868" y="1851"/>
                    <a:pt x="6495" y="1428"/>
                  </a:cubicBezTo>
                  <a:cubicBezTo>
                    <a:pt x="6285" y="1183"/>
                    <a:pt x="6036" y="963"/>
                    <a:pt x="5766" y="777"/>
                  </a:cubicBezTo>
                  <a:cubicBezTo>
                    <a:pt x="5113" y="271"/>
                    <a:pt x="4312" y="0"/>
                    <a:pt x="3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9"/>
            <p:cNvSpPr/>
            <p:nvPr/>
          </p:nvSpPr>
          <p:spPr>
            <a:xfrm>
              <a:off x="2010320" y="1922893"/>
              <a:ext cx="372506" cy="305879"/>
            </a:xfrm>
            <a:custGeom>
              <a:avLst/>
              <a:gdLst/>
              <a:ahLst/>
              <a:cxnLst/>
              <a:rect l="l" t="t" r="r" b="b"/>
              <a:pathLst>
                <a:path w="2952" h="2424" extrusionOk="0">
                  <a:moveTo>
                    <a:pt x="2765" y="0"/>
                  </a:moveTo>
                  <a:cubicBezTo>
                    <a:pt x="2750" y="0"/>
                    <a:pt x="2734" y="16"/>
                    <a:pt x="2734" y="32"/>
                  </a:cubicBezTo>
                  <a:cubicBezTo>
                    <a:pt x="2596" y="1469"/>
                    <a:pt x="1454" y="2350"/>
                    <a:pt x="45" y="2391"/>
                  </a:cubicBezTo>
                  <a:cubicBezTo>
                    <a:pt x="16" y="2391"/>
                    <a:pt x="1" y="2409"/>
                    <a:pt x="23" y="2413"/>
                  </a:cubicBezTo>
                  <a:cubicBezTo>
                    <a:pt x="99" y="2420"/>
                    <a:pt x="176" y="2424"/>
                    <a:pt x="254" y="2424"/>
                  </a:cubicBezTo>
                  <a:cubicBezTo>
                    <a:pt x="1536" y="2424"/>
                    <a:pt x="2951" y="1414"/>
                    <a:pt x="2797" y="32"/>
                  </a:cubicBezTo>
                  <a:cubicBezTo>
                    <a:pt x="2797" y="16"/>
                    <a:pt x="2781"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9"/>
            <p:cNvSpPr/>
            <p:nvPr/>
          </p:nvSpPr>
          <p:spPr>
            <a:xfrm>
              <a:off x="1780532" y="2183976"/>
              <a:ext cx="130856" cy="253385"/>
            </a:xfrm>
            <a:custGeom>
              <a:avLst/>
              <a:gdLst/>
              <a:ahLst/>
              <a:cxnLst/>
              <a:rect l="l" t="t" r="r" b="b"/>
              <a:pathLst>
                <a:path w="1037" h="2008" extrusionOk="0">
                  <a:moveTo>
                    <a:pt x="1016" y="1"/>
                  </a:moveTo>
                  <a:cubicBezTo>
                    <a:pt x="1006" y="1"/>
                    <a:pt x="995" y="7"/>
                    <a:pt x="995" y="20"/>
                  </a:cubicBezTo>
                  <a:cubicBezTo>
                    <a:pt x="925" y="796"/>
                    <a:pt x="790" y="1564"/>
                    <a:pt x="20" y="1944"/>
                  </a:cubicBezTo>
                  <a:cubicBezTo>
                    <a:pt x="10" y="1954"/>
                    <a:pt x="4" y="1963"/>
                    <a:pt x="1" y="1979"/>
                  </a:cubicBezTo>
                  <a:cubicBezTo>
                    <a:pt x="3" y="1998"/>
                    <a:pt x="21" y="2008"/>
                    <a:pt x="37" y="2008"/>
                  </a:cubicBezTo>
                  <a:cubicBezTo>
                    <a:pt x="40" y="2008"/>
                    <a:pt x="42" y="2008"/>
                    <a:pt x="45" y="2007"/>
                  </a:cubicBezTo>
                  <a:cubicBezTo>
                    <a:pt x="878" y="1724"/>
                    <a:pt x="1035" y="784"/>
                    <a:pt x="1035" y="20"/>
                  </a:cubicBezTo>
                  <a:cubicBezTo>
                    <a:pt x="1037" y="7"/>
                    <a:pt x="1027" y="1"/>
                    <a:pt x="10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9"/>
            <p:cNvSpPr/>
            <p:nvPr/>
          </p:nvSpPr>
          <p:spPr>
            <a:xfrm>
              <a:off x="2344087" y="1909391"/>
              <a:ext cx="172372" cy="309286"/>
            </a:xfrm>
            <a:custGeom>
              <a:avLst/>
              <a:gdLst/>
              <a:ahLst/>
              <a:cxnLst/>
              <a:rect l="l" t="t" r="r" b="b"/>
              <a:pathLst>
                <a:path w="1366" h="2451" extrusionOk="0">
                  <a:moveTo>
                    <a:pt x="136" y="0"/>
                  </a:moveTo>
                  <a:cubicBezTo>
                    <a:pt x="130" y="0"/>
                    <a:pt x="127" y="3"/>
                    <a:pt x="127" y="7"/>
                  </a:cubicBezTo>
                  <a:cubicBezTo>
                    <a:pt x="1" y="843"/>
                    <a:pt x="328" y="2325"/>
                    <a:pt x="1341" y="2450"/>
                  </a:cubicBezTo>
                  <a:cubicBezTo>
                    <a:pt x="1353" y="2450"/>
                    <a:pt x="1366" y="2441"/>
                    <a:pt x="1366" y="2431"/>
                  </a:cubicBezTo>
                  <a:cubicBezTo>
                    <a:pt x="1366" y="2419"/>
                    <a:pt x="1356" y="2406"/>
                    <a:pt x="1347" y="2406"/>
                  </a:cubicBezTo>
                  <a:cubicBezTo>
                    <a:pt x="312" y="2186"/>
                    <a:pt x="300" y="815"/>
                    <a:pt x="142" y="7"/>
                  </a:cubicBezTo>
                  <a:cubicBezTo>
                    <a:pt x="142" y="3"/>
                    <a:pt x="139"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9"/>
            <p:cNvSpPr/>
            <p:nvPr/>
          </p:nvSpPr>
          <p:spPr>
            <a:xfrm>
              <a:off x="1594404" y="2295399"/>
              <a:ext cx="221964" cy="292376"/>
            </a:xfrm>
            <a:custGeom>
              <a:avLst/>
              <a:gdLst/>
              <a:ahLst/>
              <a:cxnLst/>
              <a:rect l="l" t="t" r="r" b="b"/>
              <a:pathLst>
                <a:path w="1759" h="2317" extrusionOk="0">
                  <a:moveTo>
                    <a:pt x="671" y="0"/>
                  </a:moveTo>
                  <a:cubicBezTo>
                    <a:pt x="629" y="0"/>
                    <a:pt x="586" y="8"/>
                    <a:pt x="545" y="24"/>
                  </a:cubicBezTo>
                  <a:cubicBezTo>
                    <a:pt x="1" y="228"/>
                    <a:pt x="350" y="1914"/>
                    <a:pt x="910" y="2222"/>
                  </a:cubicBezTo>
                  <a:cubicBezTo>
                    <a:pt x="1011" y="2286"/>
                    <a:pt x="1124" y="2317"/>
                    <a:pt x="1236" y="2317"/>
                  </a:cubicBezTo>
                  <a:cubicBezTo>
                    <a:pt x="1436" y="2317"/>
                    <a:pt x="1631" y="2218"/>
                    <a:pt x="1746" y="2036"/>
                  </a:cubicBezTo>
                  <a:lnTo>
                    <a:pt x="1759" y="2011"/>
                  </a:lnTo>
                  <a:lnTo>
                    <a:pt x="1699" y="1039"/>
                  </a:lnTo>
                  <a:cubicBezTo>
                    <a:pt x="1699" y="1039"/>
                    <a:pt x="1177" y="0"/>
                    <a:pt x="671"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9"/>
            <p:cNvSpPr/>
            <p:nvPr/>
          </p:nvSpPr>
          <p:spPr>
            <a:xfrm>
              <a:off x="1675796" y="2358998"/>
              <a:ext cx="110414" cy="190796"/>
            </a:xfrm>
            <a:custGeom>
              <a:avLst/>
              <a:gdLst/>
              <a:ahLst/>
              <a:cxnLst/>
              <a:rect l="l" t="t" r="r" b="b"/>
              <a:pathLst>
                <a:path w="875" h="1512" extrusionOk="0">
                  <a:moveTo>
                    <a:pt x="13" y="1"/>
                  </a:moveTo>
                  <a:cubicBezTo>
                    <a:pt x="10" y="1"/>
                    <a:pt x="7" y="1"/>
                    <a:pt x="0" y="4"/>
                  </a:cubicBezTo>
                  <a:cubicBezTo>
                    <a:pt x="0" y="7"/>
                    <a:pt x="0" y="10"/>
                    <a:pt x="3" y="16"/>
                  </a:cubicBezTo>
                  <a:cubicBezTo>
                    <a:pt x="393" y="243"/>
                    <a:pt x="554" y="655"/>
                    <a:pt x="655" y="1076"/>
                  </a:cubicBezTo>
                  <a:cubicBezTo>
                    <a:pt x="581" y="956"/>
                    <a:pt x="482" y="866"/>
                    <a:pt x="350" y="866"/>
                  </a:cubicBezTo>
                  <a:cubicBezTo>
                    <a:pt x="296" y="866"/>
                    <a:pt x="236" y="881"/>
                    <a:pt x="170" y="916"/>
                  </a:cubicBezTo>
                  <a:cubicBezTo>
                    <a:pt x="158" y="922"/>
                    <a:pt x="170" y="938"/>
                    <a:pt x="176" y="938"/>
                  </a:cubicBezTo>
                  <a:cubicBezTo>
                    <a:pt x="195" y="936"/>
                    <a:pt x="213" y="934"/>
                    <a:pt x="231" y="934"/>
                  </a:cubicBezTo>
                  <a:cubicBezTo>
                    <a:pt x="368" y="934"/>
                    <a:pt x="497" y="1007"/>
                    <a:pt x="566" y="1127"/>
                  </a:cubicBezTo>
                  <a:cubicBezTo>
                    <a:pt x="629" y="1243"/>
                    <a:pt x="677" y="1363"/>
                    <a:pt x="711" y="1485"/>
                  </a:cubicBezTo>
                  <a:cubicBezTo>
                    <a:pt x="717" y="1503"/>
                    <a:pt x="733" y="1511"/>
                    <a:pt x="749" y="1511"/>
                  </a:cubicBezTo>
                  <a:cubicBezTo>
                    <a:pt x="771" y="1511"/>
                    <a:pt x="792" y="1497"/>
                    <a:pt x="787" y="1470"/>
                  </a:cubicBezTo>
                  <a:lnTo>
                    <a:pt x="787" y="1457"/>
                  </a:lnTo>
                  <a:cubicBezTo>
                    <a:pt x="875" y="932"/>
                    <a:pt x="573" y="133"/>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9"/>
            <p:cNvSpPr/>
            <p:nvPr/>
          </p:nvSpPr>
          <p:spPr>
            <a:xfrm>
              <a:off x="1490804" y="3029686"/>
              <a:ext cx="713843" cy="1905936"/>
            </a:xfrm>
            <a:custGeom>
              <a:avLst/>
              <a:gdLst/>
              <a:ahLst/>
              <a:cxnLst/>
              <a:rect l="l" t="t" r="r" b="b"/>
              <a:pathLst>
                <a:path w="5657" h="15104" extrusionOk="0">
                  <a:moveTo>
                    <a:pt x="892" y="0"/>
                  </a:moveTo>
                  <a:cubicBezTo>
                    <a:pt x="391" y="0"/>
                    <a:pt x="169" y="1356"/>
                    <a:pt x="145" y="2159"/>
                  </a:cubicBezTo>
                  <a:cubicBezTo>
                    <a:pt x="1" y="7238"/>
                    <a:pt x="1290" y="14504"/>
                    <a:pt x="2954" y="15057"/>
                  </a:cubicBezTo>
                  <a:cubicBezTo>
                    <a:pt x="3048" y="15089"/>
                    <a:pt x="3139" y="15104"/>
                    <a:pt x="3227" y="15104"/>
                  </a:cubicBezTo>
                  <a:cubicBezTo>
                    <a:pt x="4894" y="15104"/>
                    <a:pt x="5657" y="9816"/>
                    <a:pt x="5382" y="9739"/>
                  </a:cubicBezTo>
                  <a:cubicBezTo>
                    <a:pt x="5140" y="9673"/>
                    <a:pt x="3350" y="5012"/>
                    <a:pt x="2029" y="1652"/>
                  </a:cubicBezTo>
                  <a:cubicBezTo>
                    <a:pt x="1550" y="435"/>
                    <a:pt x="1176" y="0"/>
                    <a:pt x="892"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9"/>
            <p:cNvSpPr/>
            <p:nvPr/>
          </p:nvSpPr>
          <p:spPr>
            <a:xfrm>
              <a:off x="1431622" y="3024512"/>
              <a:ext cx="595479" cy="1053918"/>
            </a:xfrm>
            <a:custGeom>
              <a:avLst/>
              <a:gdLst/>
              <a:ahLst/>
              <a:cxnLst/>
              <a:rect l="l" t="t" r="r" b="b"/>
              <a:pathLst>
                <a:path w="4719" h="8352" extrusionOk="0">
                  <a:moveTo>
                    <a:pt x="1435" y="0"/>
                  </a:moveTo>
                  <a:cubicBezTo>
                    <a:pt x="1120" y="0"/>
                    <a:pt x="878" y="386"/>
                    <a:pt x="750" y="989"/>
                  </a:cubicBezTo>
                  <a:cubicBezTo>
                    <a:pt x="1" y="4452"/>
                    <a:pt x="372" y="8352"/>
                    <a:pt x="372" y="8352"/>
                  </a:cubicBezTo>
                  <a:lnTo>
                    <a:pt x="4719" y="5650"/>
                  </a:lnTo>
                  <a:cubicBezTo>
                    <a:pt x="4719" y="5650"/>
                    <a:pt x="3266" y="2159"/>
                    <a:pt x="2118" y="517"/>
                  </a:cubicBezTo>
                  <a:cubicBezTo>
                    <a:pt x="1868" y="158"/>
                    <a:pt x="1637" y="0"/>
                    <a:pt x="1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9"/>
            <p:cNvSpPr/>
            <p:nvPr/>
          </p:nvSpPr>
          <p:spPr>
            <a:xfrm>
              <a:off x="1468217" y="3128239"/>
              <a:ext cx="558127" cy="930759"/>
            </a:xfrm>
            <a:custGeom>
              <a:avLst/>
              <a:gdLst/>
              <a:ahLst/>
              <a:cxnLst/>
              <a:rect l="l" t="t" r="r" b="b"/>
              <a:pathLst>
                <a:path w="4423" h="7376" extrusionOk="0">
                  <a:moveTo>
                    <a:pt x="2064" y="0"/>
                  </a:moveTo>
                  <a:cubicBezTo>
                    <a:pt x="1740" y="277"/>
                    <a:pt x="1337" y="434"/>
                    <a:pt x="912" y="453"/>
                  </a:cubicBezTo>
                  <a:cubicBezTo>
                    <a:pt x="905" y="453"/>
                    <a:pt x="897" y="453"/>
                    <a:pt x="889" y="453"/>
                  </a:cubicBezTo>
                  <a:cubicBezTo>
                    <a:pt x="727" y="453"/>
                    <a:pt x="562" y="422"/>
                    <a:pt x="412" y="362"/>
                  </a:cubicBezTo>
                  <a:cubicBezTo>
                    <a:pt x="412" y="378"/>
                    <a:pt x="403" y="393"/>
                    <a:pt x="400" y="409"/>
                  </a:cubicBezTo>
                  <a:cubicBezTo>
                    <a:pt x="434" y="425"/>
                    <a:pt x="472" y="437"/>
                    <a:pt x="507" y="450"/>
                  </a:cubicBezTo>
                  <a:cubicBezTo>
                    <a:pt x="632" y="487"/>
                    <a:pt x="760" y="503"/>
                    <a:pt x="888" y="503"/>
                  </a:cubicBezTo>
                  <a:cubicBezTo>
                    <a:pt x="1321" y="503"/>
                    <a:pt x="1758" y="312"/>
                    <a:pt x="2095" y="47"/>
                  </a:cubicBezTo>
                  <a:cubicBezTo>
                    <a:pt x="2086" y="38"/>
                    <a:pt x="2076" y="16"/>
                    <a:pt x="2064" y="0"/>
                  </a:cubicBezTo>
                  <a:close/>
                  <a:moveTo>
                    <a:pt x="778" y="946"/>
                  </a:moveTo>
                  <a:cubicBezTo>
                    <a:pt x="620" y="946"/>
                    <a:pt x="462" y="959"/>
                    <a:pt x="305" y="985"/>
                  </a:cubicBezTo>
                  <a:cubicBezTo>
                    <a:pt x="305" y="1004"/>
                    <a:pt x="299" y="1019"/>
                    <a:pt x="299" y="1038"/>
                  </a:cubicBezTo>
                  <a:cubicBezTo>
                    <a:pt x="463" y="1015"/>
                    <a:pt x="630" y="1002"/>
                    <a:pt x="797" y="1002"/>
                  </a:cubicBezTo>
                  <a:cubicBezTo>
                    <a:pt x="1241" y="1002"/>
                    <a:pt x="1685" y="1093"/>
                    <a:pt x="2067" y="1324"/>
                  </a:cubicBezTo>
                  <a:cubicBezTo>
                    <a:pt x="2614" y="1655"/>
                    <a:pt x="2925" y="2230"/>
                    <a:pt x="3278" y="2746"/>
                  </a:cubicBezTo>
                  <a:cubicBezTo>
                    <a:pt x="3422" y="2966"/>
                    <a:pt x="3595" y="3174"/>
                    <a:pt x="3784" y="3359"/>
                  </a:cubicBezTo>
                  <a:cubicBezTo>
                    <a:pt x="3762" y="3312"/>
                    <a:pt x="3737" y="3262"/>
                    <a:pt x="3715" y="3205"/>
                  </a:cubicBezTo>
                  <a:cubicBezTo>
                    <a:pt x="3448" y="2919"/>
                    <a:pt x="3231" y="2573"/>
                    <a:pt x="3007" y="2243"/>
                  </a:cubicBezTo>
                  <a:cubicBezTo>
                    <a:pt x="2840" y="1988"/>
                    <a:pt x="2652" y="1752"/>
                    <a:pt x="2432" y="1538"/>
                  </a:cubicBezTo>
                  <a:cubicBezTo>
                    <a:pt x="2218" y="1337"/>
                    <a:pt x="1960" y="1186"/>
                    <a:pt x="1683" y="1092"/>
                  </a:cubicBezTo>
                  <a:cubicBezTo>
                    <a:pt x="1389" y="994"/>
                    <a:pt x="1084" y="946"/>
                    <a:pt x="778" y="946"/>
                  </a:cubicBezTo>
                  <a:close/>
                  <a:moveTo>
                    <a:pt x="1420" y="2464"/>
                  </a:moveTo>
                  <a:cubicBezTo>
                    <a:pt x="1303" y="2464"/>
                    <a:pt x="1186" y="2482"/>
                    <a:pt x="1073" y="2516"/>
                  </a:cubicBezTo>
                  <a:cubicBezTo>
                    <a:pt x="683" y="2623"/>
                    <a:pt x="371" y="2872"/>
                    <a:pt x="73" y="3123"/>
                  </a:cubicBezTo>
                  <a:cubicBezTo>
                    <a:pt x="73" y="3142"/>
                    <a:pt x="73" y="3167"/>
                    <a:pt x="70" y="3186"/>
                  </a:cubicBezTo>
                  <a:cubicBezTo>
                    <a:pt x="290" y="2982"/>
                    <a:pt x="538" y="2809"/>
                    <a:pt x="806" y="2667"/>
                  </a:cubicBezTo>
                  <a:cubicBezTo>
                    <a:pt x="1004" y="2571"/>
                    <a:pt x="1228" y="2507"/>
                    <a:pt x="1449" y="2507"/>
                  </a:cubicBezTo>
                  <a:cubicBezTo>
                    <a:pt x="1576" y="2507"/>
                    <a:pt x="1700" y="2528"/>
                    <a:pt x="1818" y="2576"/>
                  </a:cubicBezTo>
                  <a:cubicBezTo>
                    <a:pt x="2086" y="2696"/>
                    <a:pt x="2281" y="2938"/>
                    <a:pt x="2334" y="3230"/>
                  </a:cubicBezTo>
                  <a:cubicBezTo>
                    <a:pt x="2473" y="3875"/>
                    <a:pt x="2038" y="4419"/>
                    <a:pt x="1482" y="4683"/>
                  </a:cubicBezTo>
                  <a:cubicBezTo>
                    <a:pt x="1036" y="4891"/>
                    <a:pt x="555" y="4929"/>
                    <a:pt x="73" y="4929"/>
                  </a:cubicBezTo>
                  <a:cubicBezTo>
                    <a:pt x="52" y="4929"/>
                    <a:pt x="31" y="4929"/>
                    <a:pt x="10" y="4929"/>
                  </a:cubicBezTo>
                  <a:lnTo>
                    <a:pt x="10" y="4976"/>
                  </a:lnTo>
                  <a:cubicBezTo>
                    <a:pt x="639" y="4976"/>
                    <a:pt x="1280" y="4919"/>
                    <a:pt x="1803" y="4551"/>
                  </a:cubicBezTo>
                  <a:cubicBezTo>
                    <a:pt x="2252" y="4237"/>
                    <a:pt x="2517" y="3705"/>
                    <a:pt x="2369" y="3158"/>
                  </a:cubicBezTo>
                  <a:cubicBezTo>
                    <a:pt x="2303" y="2925"/>
                    <a:pt x="2149" y="2718"/>
                    <a:pt x="1938" y="2589"/>
                  </a:cubicBezTo>
                  <a:cubicBezTo>
                    <a:pt x="1776" y="2505"/>
                    <a:pt x="1599" y="2464"/>
                    <a:pt x="1420" y="2464"/>
                  </a:cubicBezTo>
                  <a:close/>
                  <a:moveTo>
                    <a:pt x="3897" y="4658"/>
                  </a:moveTo>
                  <a:cubicBezTo>
                    <a:pt x="3817" y="4658"/>
                    <a:pt x="3737" y="4665"/>
                    <a:pt x="3658" y="4680"/>
                  </a:cubicBezTo>
                  <a:cubicBezTo>
                    <a:pt x="3400" y="4734"/>
                    <a:pt x="3139" y="4904"/>
                    <a:pt x="3098" y="5184"/>
                  </a:cubicBezTo>
                  <a:cubicBezTo>
                    <a:pt x="3076" y="5331"/>
                    <a:pt x="3098" y="5482"/>
                    <a:pt x="3161" y="5621"/>
                  </a:cubicBezTo>
                  <a:lnTo>
                    <a:pt x="3202" y="5592"/>
                  </a:lnTo>
                  <a:cubicBezTo>
                    <a:pt x="3155" y="5482"/>
                    <a:pt x="3133" y="5363"/>
                    <a:pt x="3136" y="5246"/>
                  </a:cubicBezTo>
                  <a:cubicBezTo>
                    <a:pt x="3155" y="4869"/>
                    <a:pt x="3554" y="4699"/>
                    <a:pt x="3885" y="4696"/>
                  </a:cubicBezTo>
                  <a:cubicBezTo>
                    <a:pt x="4067" y="4696"/>
                    <a:pt x="4253" y="4734"/>
                    <a:pt x="4423" y="4806"/>
                  </a:cubicBezTo>
                  <a:lnTo>
                    <a:pt x="4394" y="4756"/>
                  </a:lnTo>
                  <a:cubicBezTo>
                    <a:pt x="4236" y="4692"/>
                    <a:pt x="4067" y="4658"/>
                    <a:pt x="3897" y="4658"/>
                  </a:cubicBezTo>
                  <a:close/>
                  <a:moveTo>
                    <a:pt x="2180" y="6228"/>
                  </a:moveTo>
                  <a:lnTo>
                    <a:pt x="2180" y="6228"/>
                  </a:lnTo>
                  <a:cubicBezTo>
                    <a:pt x="2029" y="6243"/>
                    <a:pt x="1881" y="6291"/>
                    <a:pt x="1749" y="6369"/>
                  </a:cubicBezTo>
                  <a:cubicBezTo>
                    <a:pt x="1598" y="6460"/>
                    <a:pt x="1469" y="6583"/>
                    <a:pt x="1369" y="6731"/>
                  </a:cubicBezTo>
                  <a:lnTo>
                    <a:pt x="1469" y="6668"/>
                  </a:lnTo>
                  <a:cubicBezTo>
                    <a:pt x="1548" y="6574"/>
                    <a:pt x="1642" y="6492"/>
                    <a:pt x="1746" y="6426"/>
                  </a:cubicBezTo>
                  <a:cubicBezTo>
                    <a:pt x="1850" y="6357"/>
                    <a:pt x="1966" y="6313"/>
                    <a:pt x="2086" y="6288"/>
                  </a:cubicBezTo>
                  <a:lnTo>
                    <a:pt x="2180" y="6228"/>
                  </a:lnTo>
                  <a:close/>
                  <a:moveTo>
                    <a:pt x="0" y="6036"/>
                  </a:moveTo>
                  <a:lnTo>
                    <a:pt x="0" y="6086"/>
                  </a:lnTo>
                  <a:cubicBezTo>
                    <a:pt x="132" y="6159"/>
                    <a:pt x="243" y="6269"/>
                    <a:pt x="318" y="6401"/>
                  </a:cubicBezTo>
                  <a:cubicBezTo>
                    <a:pt x="472" y="6709"/>
                    <a:pt x="472" y="7071"/>
                    <a:pt x="318" y="7376"/>
                  </a:cubicBezTo>
                  <a:lnTo>
                    <a:pt x="384" y="7338"/>
                  </a:lnTo>
                  <a:cubicBezTo>
                    <a:pt x="412" y="7278"/>
                    <a:pt x="431" y="7212"/>
                    <a:pt x="447" y="7149"/>
                  </a:cubicBezTo>
                  <a:cubicBezTo>
                    <a:pt x="526" y="6863"/>
                    <a:pt x="475" y="6555"/>
                    <a:pt x="309" y="6306"/>
                  </a:cubicBezTo>
                  <a:cubicBezTo>
                    <a:pt x="236" y="6193"/>
                    <a:pt x="129" y="6102"/>
                    <a:pt x="0" y="603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9"/>
            <p:cNvSpPr/>
            <p:nvPr/>
          </p:nvSpPr>
          <p:spPr>
            <a:xfrm>
              <a:off x="1484495" y="3663022"/>
              <a:ext cx="474591" cy="284174"/>
            </a:xfrm>
            <a:custGeom>
              <a:avLst/>
              <a:gdLst/>
              <a:ahLst/>
              <a:cxnLst/>
              <a:rect l="l" t="t" r="r" b="b"/>
              <a:pathLst>
                <a:path w="3761" h="2252" extrusionOk="0">
                  <a:moveTo>
                    <a:pt x="3731" y="1"/>
                  </a:moveTo>
                  <a:cubicBezTo>
                    <a:pt x="3730" y="1"/>
                    <a:pt x="3729" y="1"/>
                    <a:pt x="3727" y="2"/>
                  </a:cubicBezTo>
                  <a:cubicBezTo>
                    <a:pt x="3023" y="361"/>
                    <a:pt x="1145" y="1392"/>
                    <a:pt x="7" y="2222"/>
                  </a:cubicBezTo>
                  <a:cubicBezTo>
                    <a:pt x="1" y="2225"/>
                    <a:pt x="14" y="2251"/>
                    <a:pt x="21" y="2251"/>
                  </a:cubicBezTo>
                  <a:cubicBezTo>
                    <a:pt x="22" y="2251"/>
                    <a:pt x="22" y="2251"/>
                    <a:pt x="22" y="2251"/>
                  </a:cubicBezTo>
                  <a:cubicBezTo>
                    <a:pt x="1070" y="1704"/>
                    <a:pt x="3079" y="461"/>
                    <a:pt x="3749" y="40"/>
                  </a:cubicBezTo>
                  <a:cubicBezTo>
                    <a:pt x="3761" y="37"/>
                    <a:pt x="3744" y="1"/>
                    <a:pt x="3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9"/>
            <p:cNvSpPr/>
            <p:nvPr/>
          </p:nvSpPr>
          <p:spPr>
            <a:xfrm>
              <a:off x="1851575" y="3345660"/>
              <a:ext cx="182341" cy="433580"/>
            </a:xfrm>
            <a:custGeom>
              <a:avLst/>
              <a:gdLst/>
              <a:ahLst/>
              <a:cxnLst/>
              <a:rect l="l" t="t" r="r" b="b"/>
              <a:pathLst>
                <a:path w="1445" h="3436" extrusionOk="0">
                  <a:moveTo>
                    <a:pt x="1" y="1"/>
                  </a:moveTo>
                  <a:lnTo>
                    <a:pt x="1" y="1"/>
                  </a:lnTo>
                  <a:cubicBezTo>
                    <a:pt x="189" y="539"/>
                    <a:pt x="410" y="1067"/>
                    <a:pt x="636" y="1586"/>
                  </a:cubicBezTo>
                  <a:cubicBezTo>
                    <a:pt x="861" y="2096"/>
                    <a:pt x="1096" y="2599"/>
                    <a:pt x="1346" y="3099"/>
                  </a:cubicBezTo>
                  <a:lnTo>
                    <a:pt x="1346" y="3099"/>
                  </a:lnTo>
                  <a:cubicBezTo>
                    <a:pt x="1183" y="3207"/>
                    <a:pt x="1026" y="3323"/>
                    <a:pt x="866" y="3435"/>
                  </a:cubicBezTo>
                  <a:cubicBezTo>
                    <a:pt x="1051" y="3341"/>
                    <a:pt x="1234" y="3240"/>
                    <a:pt x="1416" y="3140"/>
                  </a:cubicBezTo>
                  <a:lnTo>
                    <a:pt x="1444" y="3124"/>
                  </a:lnTo>
                  <a:lnTo>
                    <a:pt x="1432" y="3096"/>
                  </a:lnTo>
                  <a:cubicBezTo>
                    <a:pt x="1224" y="2564"/>
                    <a:pt x="998" y="2042"/>
                    <a:pt x="759" y="1526"/>
                  </a:cubicBezTo>
                  <a:cubicBezTo>
                    <a:pt x="523" y="1010"/>
                    <a:pt x="274" y="5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9"/>
            <p:cNvSpPr/>
            <p:nvPr/>
          </p:nvSpPr>
          <p:spPr>
            <a:xfrm>
              <a:off x="1897255" y="3385788"/>
              <a:ext cx="17540" cy="90603"/>
            </a:xfrm>
            <a:custGeom>
              <a:avLst/>
              <a:gdLst/>
              <a:ahLst/>
              <a:cxnLst/>
              <a:rect l="l" t="t" r="r" b="b"/>
              <a:pathLst>
                <a:path w="139" h="718" extrusionOk="0">
                  <a:moveTo>
                    <a:pt x="3" y="0"/>
                  </a:moveTo>
                  <a:cubicBezTo>
                    <a:pt x="0" y="120"/>
                    <a:pt x="7" y="239"/>
                    <a:pt x="22" y="359"/>
                  </a:cubicBezTo>
                  <a:cubicBezTo>
                    <a:pt x="38" y="474"/>
                    <a:pt x="69" y="593"/>
                    <a:pt x="112" y="705"/>
                  </a:cubicBezTo>
                  <a:lnTo>
                    <a:pt x="112" y="705"/>
                  </a:lnTo>
                  <a:cubicBezTo>
                    <a:pt x="138" y="524"/>
                    <a:pt x="125" y="342"/>
                    <a:pt x="76" y="170"/>
                  </a:cubicBezTo>
                  <a:cubicBezTo>
                    <a:pt x="60" y="111"/>
                    <a:pt x="35" y="51"/>
                    <a:pt x="3" y="0"/>
                  </a:cubicBezTo>
                  <a:close/>
                  <a:moveTo>
                    <a:pt x="112" y="705"/>
                  </a:moveTo>
                  <a:cubicBezTo>
                    <a:pt x="112" y="709"/>
                    <a:pt x="111" y="713"/>
                    <a:pt x="110" y="718"/>
                  </a:cubicBezTo>
                  <a:lnTo>
                    <a:pt x="114" y="708"/>
                  </a:lnTo>
                  <a:cubicBezTo>
                    <a:pt x="113" y="707"/>
                    <a:pt x="113" y="706"/>
                    <a:pt x="112" y="70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9"/>
            <p:cNvSpPr/>
            <p:nvPr/>
          </p:nvSpPr>
          <p:spPr>
            <a:xfrm>
              <a:off x="1451181" y="3401056"/>
              <a:ext cx="109405" cy="701729"/>
            </a:xfrm>
            <a:custGeom>
              <a:avLst/>
              <a:gdLst/>
              <a:ahLst/>
              <a:cxnLst/>
              <a:rect l="l" t="t" r="r" b="b"/>
              <a:pathLst>
                <a:path w="867" h="5561" extrusionOk="0">
                  <a:moveTo>
                    <a:pt x="333" y="1"/>
                  </a:moveTo>
                  <a:cubicBezTo>
                    <a:pt x="331" y="1"/>
                    <a:pt x="329" y="1"/>
                    <a:pt x="327" y="2"/>
                  </a:cubicBezTo>
                  <a:cubicBezTo>
                    <a:pt x="324" y="2"/>
                    <a:pt x="318" y="5"/>
                    <a:pt x="318" y="8"/>
                  </a:cubicBezTo>
                  <a:cubicBezTo>
                    <a:pt x="239" y="354"/>
                    <a:pt x="189" y="710"/>
                    <a:pt x="138" y="1059"/>
                  </a:cubicBezTo>
                  <a:lnTo>
                    <a:pt x="138" y="1062"/>
                  </a:lnTo>
                  <a:lnTo>
                    <a:pt x="113" y="854"/>
                  </a:lnTo>
                  <a:cubicBezTo>
                    <a:pt x="98" y="700"/>
                    <a:pt x="91" y="543"/>
                    <a:pt x="88" y="392"/>
                  </a:cubicBezTo>
                  <a:cubicBezTo>
                    <a:pt x="88" y="387"/>
                    <a:pt x="85" y="385"/>
                    <a:pt x="82" y="385"/>
                  </a:cubicBezTo>
                  <a:cubicBezTo>
                    <a:pt x="79" y="385"/>
                    <a:pt x="76" y="387"/>
                    <a:pt x="76" y="392"/>
                  </a:cubicBezTo>
                  <a:cubicBezTo>
                    <a:pt x="60" y="600"/>
                    <a:pt x="60" y="810"/>
                    <a:pt x="79" y="1021"/>
                  </a:cubicBezTo>
                  <a:cubicBezTo>
                    <a:pt x="82" y="1068"/>
                    <a:pt x="91" y="1109"/>
                    <a:pt x="98" y="1156"/>
                  </a:cubicBezTo>
                  <a:lnTo>
                    <a:pt x="113" y="1248"/>
                  </a:lnTo>
                  <a:cubicBezTo>
                    <a:pt x="82" y="1540"/>
                    <a:pt x="60" y="1833"/>
                    <a:pt x="44" y="2125"/>
                  </a:cubicBezTo>
                  <a:cubicBezTo>
                    <a:pt x="0" y="2836"/>
                    <a:pt x="3" y="3553"/>
                    <a:pt x="50" y="4264"/>
                  </a:cubicBezTo>
                  <a:cubicBezTo>
                    <a:pt x="63" y="4457"/>
                    <a:pt x="158" y="5560"/>
                    <a:pt x="188" y="5560"/>
                  </a:cubicBezTo>
                  <a:cubicBezTo>
                    <a:pt x="188" y="5560"/>
                    <a:pt x="189" y="5560"/>
                    <a:pt x="189" y="5560"/>
                  </a:cubicBezTo>
                  <a:cubicBezTo>
                    <a:pt x="286" y="5478"/>
                    <a:pt x="768" y="5126"/>
                    <a:pt x="856" y="5038"/>
                  </a:cubicBezTo>
                  <a:cubicBezTo>
                    <a:pt x="866" y="5024"/>
                    <a:pt x="856" y="5001"/>
                    <a:pt x="843" y="5001"/>
                  </a:cubicBezTo>
                  <a:cubicBezTo>
                    <a:pt x="841" y="5001"/>
                    <a:pt x="839" y="5002"/>
                    <a:pt x="837" y="5003"/>
                  </a:cubicBezTo>
                  <a:cubicBezTo>
                    <a:pt x="727" y="5053"/>
                    <a:pt x="359" y="5289"/>
                    <a:pt x="277" y="5340"/>
                  </a:cubicBezTo>
                  <a:cubicBezTo>
                    <a:pt x="277" y="5192"/>
                    <a:pt x="255" y="5038"/>
                    <a:pt x="245" y="4893"/>
                  </a:cubicBezTo>
                  <a:cubicBezTo>
                    <a:pt x="233" y="4720"/>
                    <a:pt x="223" y="4544"/>
                    <a:pt x="217" y="4371"/>
                  </a:cubicBezTo>
                  <a:cubicBezTo>
                    <a:pt x="205" y="4019"/>
                    <a:pt x="192" y="3669"/>
                    <a:pt x="192" y="3323"/>
                  </a:cubicBezTo>
                  <a:cubicBezTo>
                    <a:pt x="192" y="2619"/>
                    <a:pt x="217" y="1911"/>
                    <a:pt x="261" y="1210"/>
                  </a:cubicBezTo>
                  <a:lnTo>
                    <a:pt x="296" y="619"/>
                  </a:lnTo>
                  <a:cubicBezTo>
                    <a:pt x="308" y="424"/>
                    <a:pt x="327" y="213"/>
                    <a:pt x="343" y="8"/>
                  </a:cubicBezTo>
                  <a:cubicBezTo>
                    <a:pt x="343" y="4"/>
                    <a:pt x="338"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9"/>
            <p:cNvSpPr/>
            <p:nvPr/>
          </p:nvSpPr>
          <p:spPr>
            <a:xfrm>
              <a:off x="2962912" y="2697938"/>
              <a:ext cx="1697600" cy="1267806"/>
            </a:xfrm>
            <a:custGeom>
              <a:avLst/>
              <a:gdLst/>
              <a:ahLst/>
              <a:cxnLst/>
              <a:rect l="l" t="t" r="r" b="b"/>
              <a:pathLst>
                <a:path w="13453" h="10047" extrusionOk="0">
                  <a:moveTo>
                    <a:pt x="0" y="1"/>
                  </a:moveTo>
                  <a:lnTo>
                    <a:pt x="0" y="10047"/>
                  </a:lnTo>
                  <a:lnTo>
                    <a:pt x="13452" y="10047"/>
                  </a:lnTo>
                  <a:lnTo>
                    <a:pt x="13452"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9"/>
            <p:cNvSpPr/>
            <p:nvPr/>
          </p:nvSpPr>
          <p:spPr>
            <a:xfrm>
              <a:off x="2962912" y="2697938"/>
              <a:ext cx="1697600" cy="1267806"/>
            </a:xfrm>
            <a:custGeom>
              <a:avLst/>
              <a:gdLst/>
              <a:ahLst/>
              <a:cxnLst/>
              <a:rect l="l" t="t" r="r" b="b"/>
              <a:pathLst>
                <a:path w="13453" h="10047" extrusionOk="0">
                  <a:moveTo>
                    <a:pt x="0" y="1"/>
                  </a:moveTo>
                  <a:lnTo>
                    <a:pt x="0" y="10047"/>
                  </a:lnTo>
                  <a:lnTo>
                    <a:pt x="13452" y="10047"/>
                  </a:lnTo>
                  <a:lnTo>
                    <a:pt x="1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9"/>
            <p:cNvSpPr/>
            <p:nvPr/>
          </p:nvSpPr>
          <p:spPr>
            <a:xfrm>
              <a:off x="2964805" y="2704752"/>
              <a:ext cx="1689398" cy="1262632"/>
            </a:xfrm>
            <a:custGeom>
              <a:avLst/>
              <a:gdLst/>
              <a:ahLst/>
              <a:cxnLst/>
              <a:rect l="l" t="t" r="r" b="b"/>
              <a:pathLst>
                <a:path w="13388" h="10006" extrusionOk="0">
                  <a:moveTo>
                    <a:pt x="1" y="0"/>
                  </a:moveTo>
                  <a:lnTo>
                    <a:pt x="1" y="0"/>
                  </a:lnTo>
                  <a:cubicBezTo>
                    <a:pt x="1102" y="862"/>
                    <a:pt x="2209" y="1705"/>
                    <a:pt x="3319" y="2551"/>
                  </a:cubicBezTo>
                  <a:lnTo>
                    <a:pt x="6656" y="5064"/>
                  </a:lnTo>
                  <a:lnTo>
                    <a:pt x="10012" y="7552"/>
                  </a:lnTo>
                  <a:lnTo>
                    <a:pt x="11698" y="8788"/>
                  </a:lnTo>
                  <a:lnTo>
                    <a:pt x="13387" y="10005"/>
                  </a:lnTo>
                  <a:lnTo>
                    <a:pt x="13387" y="10005"/>
                  </a:lnTo>
                  <a:lnTo>
                    <a:pt x="11733" y="8725"/>
                  </a:lnTo>
                  <a:lnTo>
                    <a:pt x="10069" y="7458"/>
                  </a:lnTo>
                  <a:lnTo>
                    <a:pt x="6732" y="4945"/>
                  </a:lnTo>
                  <a:lnTo>
                    <a:pt x="3373" y="2457"/>
                  </a:lnTo>
                  <a:cubicBezTo>
                    <a:pt x="2253" y="1633"/>
                    <a:pt x="1127" y="80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9"/>
            <p:cNvSpPr/>
            <p:nvPr/>
          </p:nvSpPr>
          <p:spPr>
            <a:xfrm>
              <a:off x="2964805" y="2704752"/>
              <a:ext cx="1689777" cy="1263011"/>
            </a:xfrm>
            <a:custGeom>
              <a:avLst/>
              <a:gdLst/>
              <a:ahLst/>
              <a:cxnLst/>
              <a:rect l="l" t="t" r="r" b="b"/>
              <a:pathLst>
                <a:path w="13391" h="10009" extrusionOk="0">
                  <a:moveTo>
                    <a:pt x="13390" y="0"/>
                  </a:moveTo>
                  <a:lnTo>
                    <a:pt x="13390" y="0"/>
                  </a:lnTo>
                  <a:cubicBezTo>
                    <a:pt x="12258" y="809"/>
                    <a:pt x="11138" y="1636"/>
                    <a:pt x="10015" y="2460"/>
                  </a:cubicBezTo>
                  <a:lnTo>
                    <a:pt x="6656" y="4948"/>
                  </a:lnTo>
                  <a:lnTo>
                    <a:pt x="3319" y="7461"/>
                  </a:lnTo>
                  <a:lnTo>
                    <a:pt x="1655" y="8728"/>
                  </a:lnTo>
                  <a:lnTo>
                    <a:pt x="1" y="10008"/>
                  </a:lnTo>
                  <a:lnTo>
                    <a:pt x="1690" y="8785"/>
                  </a:lnTo>
                  <a:lnTo>
                    <a:pt x="3379" y="7549"/>
                  </a:lnTo>
                  <a:lnTo>
                    <a:pt x="6735" y="5058"/>
                  </a:lnTo>
                  <a:lnTo>
                    <a:pt x="10072" y="2548"/>
                  </a:lnTo>
                  <a:cubicBezTo>
                    <a:pt x="11182" y="1705"/>
                    <a:pt x="12289" y="856"/>
                    <a:pt x="13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9"/>
            <p:cNvSpPr/>
            <p:nvPr/>
          </p:nvSpPr>
          <p:spPr>
            <a:xfrm>
              <a:off x="1764253" y="3782522"/>
              <a:ext cx="1124078" cy="1152470"/>
            </a:xfrm>
            <a:custGeom>
              <a:avLst/>
              <a:gdLst/>
              <a:ahLst/>
              <a:cxnLst/>
              <a:rect l="l" t="t" r="r" b="b"/>
              <a:pathLst>
                <a:path w="8908" h="9133" extrusionOk="0">
                  <a:moveTo>
                    <a:pt x="5700" y="1"/>
                  </a:moveTo>
                  <a:cubicBezTo>
                    <a:pt x="5657" y="1"/>
                    <a:pt x="5619" y="14"/>
                    <a:pt x="5587" y="43"/>
                  </a:cubicBezTo>
                  <a:cubicBezTo>
                    <a:pt x="4810" y="725"/>
                    <a:pt x="1932" y="3540"/>
                    <a:pt x="1746" y="3773"/>
                  </a:cubicBezTo>
                  <a:cubicBezTo>
                    <a:pt x="193" y="5739"/>
                    <a:pt x="1" y="9132"/>
                    <a:pt x="951" y="9132"/>
                  </a:cubicBezTo>
                  <a:cubicBezTo>
                    <a:pt x="2356" y="9126"/>
                    <a:pt x="4395" y="8821"/>
                    <a:pt x="8386" y="4949"/>
                  </a:cubicBezTo>
                  <a:cubicBezTo>
                    <a:pt x="8907" y="4436"/>
                    <a:pt x="6480" y="1"/>
                    <a:pt x="5700"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9"/>
            <p:cNvSpPr/>
            <p:nvPr/>
          </p:nvSpPr>
          <p:spPr>
            <a:xfrm>
              <a:off x="2311530" y="3183256"/>
              <a:ext cx="1291781" cy="1315126"/>
            </a:xfrm>
            <a:custGeom>
              <a:avLst/>
              <a:gdLst/>
              <a:ahLst/>
              <a:cxnLst/>
              <a:rect l="l" t="t" r="r" b="b"/>
              <a:pathLst>
                <a:path w="10237" h="10422" extrusionOk="0">
                  <a:moveTo>
                    <a:pt x="7987" y="1"/>
                  </a:moveTo>
                  <a:cubicBezTo>
                    <a:pt x="6823" y="1"/>
                    <a:pt x="5391" y="271"/>
                    <a:pt x="4662" y="580"/>
                  </a:cubicBezTo>
                  <a:cubicBezTo>
                    <a:pt x="4046" y="844"/>
                    <a:pt x="2615" y="1555"/>
                    <a:pt x="1580" y="2873"/>
                  </a:cubicBezTo>
                  <a:cubicBezTo>
                    <a:pt x="806" y="3854"/>
                    <a:pt x="1" y="5977"/>
                    <a:pt x="1" y="5977"/>
                  </a:cubicBezTo>
                  <a:cubicBezTo>
                    <a:pt x="1" y="5977"/>
                    <a:pt x="2942" y="10421"/>
                    <a:pt x="3236" y="10421"/>
                  </a:cubicBezTo>
                  <a:cubicBezTo>
                    <a:pt x="3240" y="10421"/>
                    <a:pt x="3244" y="10420"/>
                    <a:pt x="3247" y="10418"/>
                  </a:cubicBezTo>
                  <a:cubicBezTo>
                    <a:pt x="4153" y="9833"/>
                    <a:pt x="5307" y="8874"/>
                    <a:pt x="5703" y="6515"/>
                  </a:cubicBezTo>
                  <a:cubicBezTo>
                    <a:pt x="5703" y="6515"/>
                    <a:pt x="9194" y="6043"/>
                    <a:pt x="9194" y="5018"/>
                  </a:cubicBezTo>
                  <a:cubicBezTo>
                    <a:pt x="9194" y="4639"/>
                    <a:pt x="8658" y="4527"/>
                    <a:pt x="8022" y="4527"/>
                  </a:cubicBezTo>
                  <a:cubicBezTo>
                    <a:pt x="7939" y="4527"/>
                    <a:pt x="7853" y="4529"/>
                    <a:pt x="7767" y="4533"/>
                  </a:cubicBezTo>
                  <a:lnTo>
                    <a:pt x="7767" y="4533"/>
                  </a:lnTo>
                  <a:cubicBezTo>
                    <a:pt x="8756" y="4353"/>
                    <a:pt x="9788" y="4055"/>
                    <a:pt x="9808" y="3590"/>
                  </a:cubicBezTo>
                  <a:cubicBezTo>
                    <a:pt x="9828" y="3151"/>
                    <a:pt x="9327" y="2985"/>
                    <a:pt x="8688" y="2950"/>
                  </a:cubicBezTo>
                  <a:lnTo>
                    <a:pt x="8688" y="2950"/>
                  </a:lnTo>
                  <a:cubicBezTo>
                    <a:pt x="9528" y="2777"/>
                    <a:pt x="10236" y="2489"/>
                    <a:pt x="10182" y="2011"/>
                  </a:cubicBezTo>
                  <a:cubicBezTo>
                    <a:pt x="10131" y="1561"/>
                    <a:pt x="9533" y="1425"/>
                    <a:pt x="8829" y="1425"/>
                  </a:cubicBezTo>
                  <a:cubicBezTo>
                    <a:pt x="8720" y="1425"/>
                    <a:pt x="8608" y="1428"/>
                    <a:pt x="8495" y="1434"/>
                  </a:cubicBezTo>
                  <a:lnTo>
                    <a:pt x="8495" y="1434"/>
                  </a:lnTo>
                  <a:cubicBezTo>
                    <a:pt x="9240" y="1255"/>
                    <a:pt x="9872" y="985"/>
                    <a:pt x="9754" y="593"/>
                  </a:cubicBezTo>
                  <a:cubicBezTo>
                    <a:pt x="9624" y="162"/>
                    <a:pt x="8886" y="1"/>
                    <a:pt x="7987"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9"/>
            <p:cNvSpPr/>
            <p:nvPr/>
          </p:nvSpPr>
          <p:spPr>
            <a:xfrm>
              <a:off x="2960514" y="3362191"/>
              <a:ext cx="546897" cy="70917"/>
            </a:xfrm>
            <a:custGeom>
              <a:avLst/>
              <a:gdLst/>
              <a:ahLst/>
              <a:cxnLst/>
              <a:rect l="l" t="t" r="r" b="b"/>
              <a:pathLst>
                <a:path w="4334" h="562" extrusionOk="0">
                  <a:moveTo>
                    <a:pt x="3469" y="0"/>
                  </a:moveTo>
                  <a:cubicBezTo>
                    <a:pt x="3220" y="0"/>
                    <a:pt x="2923" y="10"/>
                    <a:pt x="2589" y="40"/>
                  </a:cubicBezTo>
                  <a:cubicBezTo>
                    <a:pt x="2155" y="77"/>
                    <a:pt x="1721" y="143"/>
                    <a:pt x="1290" y="222"/>
                  </a:cubicBezTo>
                  <a:cubicBezTo>
                    <a:pt x="856" y="301"/>
                    <a:pt x="428" y="423"/>
                    <a:pt x="7" y="543"/>
                  </a:cubicBezTo>
                  <a:cubicBezTo>
                    <a:pt x="0" y="546"/>
                    <a:pt x="0" y="562"/>
                    <a:pt x="10" y="562"/>
                  </a:cubicBezTo>
                  <a:cubicBezTo>
                    <a:pt x="441" y="483"/>
                    <a:pt x="872" y="423"/>
                    <a:pt x="1306" y="345"/>
                  </a:cubicBezTo>
                  <a:cubicBezTo>
                    <a:pt x="1701" y="270"/>
                    <a:pt x="3041" y="43"/>
                    <a:pt x="4044" y="43"/>
                  </a:cubicBezTo>
                  <a:cubicBezTo>
                    <a:pt x="4133" y="43"/>
                    <a:pt x="4220" y="45"/>
                    <a:pt x="4303" y="49"/>
                  </a:cubicBezTo>
                  <a:cubicBezTo>
                    <a:pt x="4333" y="49"/>
                    <a:pt x="4017" y="0"/>
                    <a:pt x="3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9"/>
            <p:cNvSpPr/>
            <p:nvPr/>
          </p:nvSpPr>
          <p:spPr>
            <a:xfrm>
              <a:off x="2993071" y="3553491"/>
              <a:ext cx="418438" cy="76470"/>
            </a:xfrm>
            <a:custGeom>
              <a:avLst/>
              <a:gdLst/>
              <a:ahLst/>
              <a:cxnLst/>
              <a:rect l="l" t="t" r="r" b="b"/>
              <a:pathLst>
                <a:path w="3316" h="606" extrusionOk="0">
                  <a:moveTo>
                    <a:pt x="3287" y="1"/>
                  </a:moveTo>
                  <a:cubicBezTo>
                    <a:pt x="3283" y="1"/>
                    <a:pt x="3279" y="1"/>
                    <a:pt x="3274" y="2"/>
                  </a:cubicBezTo>
                  <a:cubicBezTo>
                    <a:pt x="2721" y="65"/>
                    <a:pt x="2199" y="112"/>
                    <a:pt x="1645" y="216"/>
                  </a:cubicBezTo>
                  <a:cubicBezTo>
                    <a:pt x="1089" y="323"/>
                    <a:pt x="554" y="464"/>
                    <a:pt x="10" y="590"/>
                  </a:cubicBezTo>
                  <a:cubicBezTo>
                    <a:pt x="0" y="590"/>
                    <a:pt x="3" y="606"/>
                    <a:pt x="10" y="606"/>
                  </a:cubicBezTo>
                  <a:cubicBezTo>
                    <a:pt x="554" y="496"/>
                    <a:pt x="1111" y="426"/>
                    <a:pt x="1661" y="332"/>
                  </a:cubicBezTo>
                  <a:cubicBezTo>
                    <a:pt x="2211" y="238"/>
                    <a:pt x="2715" y="118"/>
                    <a:pt x="3265" y="27"/>
                  </a:cubicBezTo>
                  <a:cubicBezTo>
                    <a:pt x="3301" y="21"/>
                    <a:pt x="3315" y="1"/>
                    <a:pt x="3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9"/>
            <p:cNvSpPr/>
            <p:nvPr/>
          </p:nvSpPr>
          <p:spPr>
            <a:xfrm>
              <a:off x="2989159" y="3754130"/>
              <a:ext cx="329097" cy="51737"/>
            </a:xfrm>
            <a:custGeom>
              <a:avLst/>
              <a:gdLst/>
              <a:ahLst/>
              <a:cxnLst/>
              <a:rect l="l" t="t" r="r" b="b"/>
              <a:pathLst>
                <a:path w="2608" h="410" extrusionOk="0">
                  <a:moveTo>
                    <a:pt x="2563" y="0"/>
                  </a:moveTo>
                  <a:cubicBezTo>
                    <a:pt x="1711" y="63"/>
                    <a:pt x="846" y="145"/>
                    <a:pt x="19" y="381"/>
                  </a:cubicBezTo>
                  <a:cubicBezTo>
                    <a:pt x="1" y="387"/>
                    <a:pt x="14" y="409"/>
                    <a:pt x="26" y="409"/>
                  </a:cubicBezTo>
                  <a:cubicBezTo>
                    <a:pt x="27" y="409"/>
                    <a:pt x="27" y="409"/>
                    <a:pt x="28" y="409"/>
                  </a:cubicBezTo>
                  <a:cubicBezTo>
                    <a:pt x="1031" y="224"/>
                    <a:pt x="1695" y="139"/>
                    <a:pt x="2544" y="32"/>
                  </a:cubicBezTo>
                  <a:cubicBezTo>
                    <a:pt x="2588" y="25"/>
                    <a:pt x="2607" y="0"/>
                    <a:pt x="2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9"/>
            <p:cNvSpPr/>
            <p:nvPr/>
          </p:nvSpPr>
          <p:spPr>
            <a:xfrm>
              <a:off x="1867475" y="4136857"/>
              <a:ext cx="238242" cy="358625"/>
            </a:xfrm>
            <a:custGeom>
              <a:avLst/>
              <a:gdLst/>
              <a:ahLst/>
              <a:cxnLst/>
              <a:rect l="l" t="t" r="r" b="b"/>
              <a:pathLst>
                <a:path w="1888" h="2842" extrusionOk="0">
                  <a:moveTo>
                    <a:pt x="1872" y="1"/>
                  </a:moveTo>
                  <a:cubicBezTo>
                    <a:pt x="1869" y="1"/>
                    <a:pt x="1866" y="2"/>
                    <a:pt x="1862" y="6"/>
                  </a:cubicBezTo>
                  <a:cubicBezTo>
                    <a:pt x="730" y="826"/>
                    <a:pt x="170" y="2279"/>
                    <a:pt x="4" y="2827"/>
                  </a:cubicBezTo>
                  <a:cubicBezTo>
                    <a:pt x="0" y="2836"/>
                    <a:pt x="5" y="2842"/>
                    <a:pt x="11" y="2842"/>
                  </a:cubicBezTo>
                  <a:cubicBezTo>
                    <a:pt x="17" y="2842"/>
                    <a:pt x="23" y="2838"/>
                    <a:pt x="29" y="2830"/>
                  </a:cubicBezTo>
                  <a:cubicBezTo>
                    <a:pt x="233" y="2314"/>
                    <a:pt x="1051" y="804"/>
                    <a:pt x="1878" y="21"/>
                  </a:cubicBezTo>
                  <a:cubicBezTo>
                    <a:pt x="1887" y="12"/>
                    <a:pt x="1881" y="1"/>
                    <a:pt x="1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9"/>
            <p:cNvSpPr/>
            <p:nvPr/>
          </p:nvSpPr>
          <p:spPr>
            <a:xfrm>
              <a:off x="2998623" y="2442787"/>
              <a:ext cx="811764" cy="621221"/>
            </a:xfrm>
            <a:custGeom>
              <a:avLst/>
              <a:gdLst/>
              <a:ahLst/>
              <a:cxnLst/>
              <a:rect l="l" t="t" r="r" b="b"/>
              <a:pathLst>
                <a:path w="6433" h="4923" extrusionOk="0">
                  <a:moveTo>
                    <a:pt x="2369" y="0"/>
                  </a:moveTo>
                  <a:cubicBezTo>
                    <a:pt x="2013" y="0"/>
                    <a:pt x="1815" y="397"/>
                    <a:pt x="1815" y="397"/>
                  </a:cubicBezTo>
                  <a:cubicBezTo>
                    <a:pt x="1815" y="397"/>
                    <a:pt x="1536" y="143"/>
                    <a:pt x="1229" y="143"/>
                  </a:cubicBezTo>
                  <a:cubicBezTo>
                    <a:pt x="1177" y="143"/>
                    <a:pt x="1125" y="150"/>
                    <a:pt x="1073" y="167"/>
                  </a:cubicBezTo>
                  <a:cubicBezTo>
                    <a:pt x="327" y="406"/>
                    <a:pt x="0" y="3444"/>
                    <a:pt x="1067" y="4039"/>
                  </a:cubicBezTo>
                  <a:cubicBezTo>
                    <a:pt x="1144" y="4081"/>
                    <a:pt x="1210" y="4099"/>
                    <a:pt x="1266" y="4099"/>
                  </a:cubicBezTo>
                  <a:cubicBezTo>
                    <a:pt x="1575" y="4099"/>
                    <a:pt x="1604" y="3567"/>
                    <a:pt x="1604" y="3567"/>
                  </a:cubicBezTo>
                  <a:cubicBezTo>
                    <a:pt x="1604" y="3567"/>
                    <a:pt x="1809" y="4655"/>
                    <a:pt x="2428" y="4737"/>
                  </a:cubicBezTo>
                  <a:cubicBezTo>
                    <a:pt x="2454" y="4740"/>
                    <a:pt x="2478" y="4742"/>
                    <a:pt x="2501" y="4742"/>
                  </a:cubicBezTo>
                  <a:cubicBezTo>
                    <a:pt x="3034" y="4742"/>
                    <a:pt x="3048" y="3913"/>
                    <a:pt x="3051" y="3847"/>
                  </a:cubicBezTo>
                  <a:cubicBezTo>
                    <a:pt x="3064" y="3907"/>
                    <a:pt x="3275" y="4898"/>
                    <a:pt x="3913" y="4923"/>
                  </a:cubicBezTo>
                  <a:cubicBezTo>
                    <a:pt x="3920" y="4923"/>
                    <a:pt x="3926" y="4923"/>
                    <a:pt x="3933" y="4923"/>
                  </a:cubicBezTo>
                  <a:cubicBezTo>
                    <a:pt x="4571" y="4923"/>
                    <a:pt x="4435" y="4032"/>
                    <a:pt x="4423" y="3973"/>
                  </a:cubicBezTo>
                  <a:lnTo>
                    <a:pt x="4423" y="3973"/>
                  </a:lnTo>
                  <a:cubicBezTo>
                    <a:pt x="4449" y="4023"/>
                    <a:pt x="4780" y="4608"/>
                    <a:pt x="5221" y="4608"/>
                  </a:cubicBezTo>
                  <a:cubicBezTo>
                    <a:pt x="5252" y="4608"/>
                    <a:pt x="5284" y="4605"/>
                    <a:pt x="5316" y="4599"/>
                  </a:cubicBezTo>
                  <a:cubicBezTo>
                    <a:pt x="6152" y="4438"/>
                    <a:pt x="5237" y="2708"/>
                    <a:pt x="5467" y="2054"/>
                  </a:cubicBezTo>
                  <a:lnTo>
                    <a:pt x="5467" y="2054"/>
                  </a:lnTo>
                  <a:cubicBezTo>
                    <a:pt x="5467" y="2054"/>
                    <a:pt x="6398" y="2095"/>
                    <a:pt x="6432" y="2095"/>
                  </a:cubicBezTo>
                  <a:cubicBezTo>
                    <a:pt x="6432" y="2095"/>
                    <a:pt x="5813" y="655"/>
                    <a:pt x="4916" y="387"/>
                  </a:cubicBezTo>
                  <a:cubicBezTo>
                    <a:pt x="4858" y="370"/>
                    <a:pt x="4799" y="361"/>
                    <a:pt x="4741" y="361"/>
                  </a:cubicBezTo>
                  <a:cubicBezTo>
                    <a:pt x="4532" y="361"/>
                    <a:pt x="4333" y="472"/>
                    <a:pt x="4224" y="664"/>
                  </a:cubicBezTo>
                  <a:cubicBezTo>
                    <a:pt x="4224" y="664"/>
                    <a:pt x="4014" y="98"/>
                    <a:pt x="3514" y="66"/>
                  </a:cubicBezTo>
                  <a:cubicBezTo>
                    <a:pt x="3509" y="66"/>
                    <a:pt x="3504" y="66"/>
                    <a:pt x="3499" y="66"/>
                  </a:cubicBezTo>
                  <a:cubicBezTo>
                    <a:pt x="3249" y="66"/>
                    <a:pt x="3004" y="447"/>
                    <a:pt x="3004" y="447"/>
                  </a:cubicBezTo>
                  <a:cubicBezTo>
                    <a:pt x="3004" y="447"/>
                    <a:pt x="2815" y="0"/>
                    <a:pt x="2369"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9"/>
            <p:cNvSpPr/>
            <p:nvPr/>
          </p:nvSpPr>
          <p:spPr>
            <a:xfrm>
              <a:off x="3163677" y="2499950"/>
              <a:ext cx="57668" cy="401781"/>
            </a:xfrm>
            <a:custGeom>
              <a:avLst/>
              <a:gdLst/>
              <a:ahLst/>
              <a:cxnLst/>
              <a:rect l="l" t="t" r="r" b="b"/>
              <a:pathLst>
                <a:path w="457" h="3184" extrusionOk="0">
                  <a:moveTo>
                    <a:pt x="450" y="1"/>
                  </a:moveTo>
                  <a:cubicBezTo>
                    <a:pt x="448" y="1"/>
                    <a:pt x="446" y="2"/>
                    <a:pt x="444" y="3"/>
                  </a:cubicBezTo>
                  <a:cubicBezTo>
                    <a:pt x="441" y="3"/>
                    <a:pt x="441" y="7"/>
                    <a:pt x="441" y="7"/>
                  </a:cubicBezTo>
                  <a:cubicBezTo>
                    <a:pt x="86" y="982"/>
                    <a:pt x="1" y="2161"/>
                    <a:pt x="287" y="3161"/>
                  </a:cubicBezTo>
                  <a:cubicBezTo>
                    <a:pt x="293" y="3176"/>
                    <a:pt x="308" y="3184"/>
                    <a:pt x="321" y="3184"/>
                  </a:cubicBezTo>
                  <a:cubicBezTo>
                    <a:pt x="337" y="3184"/>
                    <a:pt x="352" y="3174"/>
                    <a:pt x="350" y="3152"/>
                  </a:cubicBezTo>
                  <a:cubicBezTo>
                    <a:pt x="252" y="2060"/>
                    <a:pt x="252" y="1085"/>
                    <a:pt x="457" y="7"/>
                  </a:cubicBezTo>
                  <a:cubicBezTo>
                    <a:pt x="457" y="4"/>
                    <a:pt x="454" y="1"/>
                    <a:pt x="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9"/>
            <p:cNvSpPr/>
            <p:nvPr/>
          </p:nvSpPr>
          <p:spPr>
            <a:xfrm>
              <a:off x="3320907" y="2496543"/>
              <a:ext cx="66375" cy="441151"/>
            </a:xfrm>
            <a:custGeom>
              <a:avLst/>
              <a:gdLst/>
              <a:ahLst/>
              <a:cxnLst/>
              <a:rect l="l" t="t" r="r" b="b"/>
              <a:pathLst>
                <a:path w="526" h="3496" extrusionOk="0">
                  <a:moveTo>
                    <a:pt x="432" y="1"/>
                  </a:moveTo>
                  <a:cubicBezTo>
                    <a:pt x="428" y="1"/>
                    <a:pt x="423" y="4"/>
                    <a:pt x="422" y="12"/>
                  </a:cubicBezTo>
                  <a:cubicBezTo>
                    <a:pt x="63" y="1018"/>
                    <a:pt x="0" y="2342"/>
                    <a:pt x="466" y="3459"/>
                  </a:cubicBezTo>
                  <a:cubicBezTo>
                    <a:pt x="475" y="3481"/>
                    <a:pt x="497" y="3495"/>
                    <a:pt x="511" y="3495"/>
                  </a:cubicBezTo>
                  <a:cubicBezTo>
                    <a:pt x="520" y="3495"/>
                    <a:pt x="526" y="3488"/>
                    <a:pt x="519" y="3471"/>
                  </a:cubicBezTo>
                  <a:cubicBezTo>
                    <a:pt x="264" y="2704"/>
                    <a:pt x="249" y="980"/>
                    <a:pt x="441" y="12"/>
                  </a:cubicBezTo>
                  <a:cubicBezTo>
                    <a:pt x="441" y="5"/>
                    <a:pt x="43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9"/>
            <p:cNvSpPr/>
            <p:nvPr/>
          </p:nvSpPr>
          <p:spPr>
            <a:xfrm>
              <a:off x="3495551" y="2530992"/>
              <a:ext cx="69277" cy="425252"/>
            </a:xfrm>
            <a:custGeom>
              <a:avLst/>
              <a:gdLst/>
              <a:ahLst/>
              <a:cxnLst/>
              <a:rect l="l" t="t" r="r" b="b"/>
              <a:pathLst>
                <a:path w="549" h="3370" extrusionOk="0">
                  <a:moveTo>
                    <a:pt x="254" y="0"/>
                  </a:moveTo>
                  <a:cubicBezTo>
                    <a:pt x="249" y="0"/>
                    <a:pt x="242" y="4"/>
                    <a:pt x="239" y="12"/>
                  </a:cubicBezTo>
                  <a:cubicBezTo>
                    <a:pt x="16" y="550"/>
                    <a:pt x="0" y="1286"/>
                    <a:pt x="35" y="1862"/>
                  </a:cubicBezTo>
                  <a:cubicBezTo>
                    <a:pt x="60" y="2396"/>
                    <a:pt x="220" y="2915"/>
                    <a:pt x="507" y="3362"/>
                  </a:cubicBezTo>
                  <a:cubicBezTo>
                    <a:pt x="510" y="3367"/>
                    <a:pt x="515" y="3369"/>
                    <a:pt x="521" y="3369"/>
                  </a:cubicBezTo>
                  <a:cubicBezTo>
                    <a:pt x="534" y="3369"/>
                    <a:pt x="549" y="3359"/>
                    <a:pt x="544" y="3346"/>
                  </a:cubicBezTo>
                  <a:cubicBezTo>
                    <a:pt x="139" y="2261"/>
                    <a:pt x="120" y="1154"/>
                    <a:pt x="264" y="12"/>
                  </a:cubicBezTo>
                  <a:cubicBezTo>
                    <a:pt x="264" y="4"/>
                    <a:pt x="260"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9"/>
            <p:cNvSpPr/>
            <p:nvPr/>
          </p:nvSpPr>
          <p:spPr>
            <a:xfrm>
              <a:off x="3199009" y="2703491"/>
              <a:ext cx="522416" cy="378058"/>
            </a:xfrm>
            <a:custGeom>
              <a:avLst/>
              <a:gdLst/>
              <a:ahLst/>
              <a:cxnLst/>
              <a:rect l="l" t="t" r="r" b="b"/>
              <a:pathLst>
                <a:path w="4140" h="2996" extrusionOk="0">
                  <a:moveTo>
                    <a:pt x="3860" y="1"/>
                  </a:moveTo>
                  <a:cubicBezTo>
                    <a:pt x="3819" y="158"/>
                    <a:pt x="3810" y="325"/>
                    <a:pt x="3835" y="485"/>
                  </a:cubicBezTo>
                  <a:cubicBezTo>
                    <a:pt x="3850" y="646"/>
                    <a:pt x="3872" y="809"/>
                    <a:pt x="3898" y="970"/>
                  </a:cubicBezTo>
                  <a:cubicBezTo>
                    <a:pt x="3951" y="1284"/>
                    <a:pt x="3983" y="1602"/>
                    <a:pt x="3992" y="1926"/>
                  </a:cubicBezTo>
                  <a:cubicBezTo>
                    <a:pt x="3995" y="2070"/>
                    <a:pt x="3961" y="2215"/>
                    <a:pt x="3885" y="2344"/>
                  </a:cubicBezTo>
                  <a:cubicBezTo>
                    <a:pt x="3819" y="2428"/>
                    <a:pt x="3716" y="2475"/>
                    <a:pt x="3611" y="2475"/>
                  </a:cubicBezTo>
                  <a:cubicBezTo>
                    <a:pt x="3586" y="2475"/>
                    <a:pt x="3561" y="2472"/>
                    <a:pt x="3536" y="2467"/>
                  </a:cubicBezTo>
                  <a:cubicBezTo>
                    <a:pt x="3398" y="2432"/>
                    <a:pt x="3272" y="2353"/>
                    <a:pt x="3174" y="2243"/>
                  </a:cubicBezTo>
                  <a:cubicBezTo>
                    <a:pt x="3070" y="2133"/>
                    <a:pt x="2979" y="2007"/>
                    <a:pt x="2907" y="1872"/>
                  </a:cubicBezTo>
                  <a:lnTo>
                    <a:pt x="2640" y="1394"/>
                  </a:lnTo>
                  <a:lnTo>
                    <a:pt x="2737" y="1932"/>
                  </a:lnTo>
                  <a:cubicBezTo>
                    <a:pt x="2740" y="1943"/>
                    <a:pt x="2742" y="1954"/>
                    <a:pt x="2744" y="1965"/>
                  </a:cubicBezTo>
                  <a:lnTo>
                    <a:pt x="2744" y="1965"/>
                  </a:lnTo>
                  <a:lnTo>
                    <a:pt x="2740" y="1967"/>
                  </a:lnTo>
                  <a:cubicBezTo>
                    <a:pt x="2742" y="1970"/>
                    <a:pt x="2744" y="1974"/>
                    <a:pt x="2747" y="1978"/>
                  </a:cubicBezTo>
                  <a:lnTo>
                    <a:pt x="2747" y="1978"/>
                  </a:lnTo>
                  <a:cubicBezTo>
                    <a:pt x="2779" y="2156"/>
                    <a:pt x="2767" y="2344"/>
                    <a:pt x="2712" y="2523"/>
                  </a:cubicBezTo>
                  <a:cubicBezTo>
                    <a:pt x="2662" y="2684"/>
                    <a:pt x="2510" y="2793"/>
                    <a:pt x="2340" y="2793"/>
                  </a:cubicBezTo>
                  <a:cubicBezTo>
                    <a:pt x="2327" y="2793"/>
                    <a:pt x="2313" y="2792"/>
                    <a:pt x="2300" y="2791"/>
                  </a:cubicBezTo>
                  <a:cubicBezTo>
                    <a:pt x="2121" y="2781"/>
                    <a:pt x="1948" y="2659"/>
                    <a:pt x="1822" y="2501"/>
                  </a:cubicBezTo>
                  <a:cubicBezTo>
                    <a:pt x="1696" y="2341"/>
                    <a:pt x="1592" y="2155"/>
                    <a:pt x="1523" y="1963"/>
                  </a:cubicBezTo>
                  <a:lnTo>
                    <a:pt x="1359" y="1523"/>
                  </a:lnTo>
                  <a:lnTo>
                    <a:pt x="1359" y="1992"/>
                  </a:lnTo>
                  <a:cubicBezTo>
                    <a:pt x="1359" y="2003"/>
                    <a:pt x="1359" y="2016"/>
                    <a:pt x="1357" y="2029"/>
                  </a:cubicBezTo>
                  <a:lnTo>
                    <a:pt x="1357" y="2029"/>
                  </a:lnTo>
                  <a:lnTo>
                    <a:pt x="1356" y="2029"/>
                  </a:lnTo>
                  <a:cubicBezTo>
                    <a:pt x="1357" y="2030"/>
                    <a:pt x="1357" y="2031"/>
                    <a:pt x="1357" y="2032"/>
                  </a:cubicBezTo>
                  <a:lnTo>
                    <a:pt x="1357" y="2032"/>
                  </a:lnTo>
                  <a:cubicBezTo>
                    <a:pt x="1337" y="2232"/>
                    <a:pt x="1176" y="2598"/>
                    <a:pt x="897" y="2624"/>
                  </a:cubicBezTo>
                  <a:cubicBezTo>
                    <a:pt x="891" y="2625"/>
                    <a:pt x="884" y="2625"/>
                    <a:pt x="877" y="2625"/>
                  </a:cubicBezTo>
                  <a:cubicBezTo>
                    <a:pt x="512" y="2625"/>
                    <a:pt x="122" y="1696"/>
                    <a:pt x="70" y="1536"/>
                  </a:cubicBezTo>
                  <a:cubicBezTo>
                    <a:pt x="65" y="1524"/>
                    <a:pt x="59" y="1521"/>
                    <a:pt x="52" y="1521"/>
                  </a:cubicBezTo>
                  <a:cubicBezTo>
                    <a:pt x="40" y="1521"/>
                    <a:pt x="26" y="1530"/>
                    <a:pt x="16" y="1530"/>
                  </a:cubicBezTo>
                  <a:cubicBezTo>
                    <a:pt x="9" y="1530"/>
                    <a:pt x="4" y="1527"/>
                    <a:pt x="1" y="1517"/>
                  </a:cubicBezTo>
                  <a:lnTo>
                    <a:pt x="1" y="1517"/>
                  </a:lnTo>
                  <a:cubicBezTo>
                    <a:pt x="38" y="1725"/>
                    <a:pt x="308" y="2832"/>
                    <a:pt x="900" y="2832"/>
                  </a:cubicBezTo>
                  <a:cubicBezTo>
                    <a:pt x="907" y="2832"/>
                    <a:pt x="915" y="2832"/>
                    <a:pt x="922" y="2832"/>
                  </a:cubicBezTo>
                  <a:cubicBezTo>
                    <a:pt x="1228" y="2762"/>
                    <a:pt x="1390" y="2517"/>
                    <a:pt x="1465" y="2293"/>
                  </a:cubicBezTo>
                  <a:lnTo>
                    <a:pt x="1465" y="2293"/>
                  </a:lnTo>
                  <a:cubicBezTo>
                    <a:pt x="1525" y="2413"/>
                    <a:pt x="1595" y="2527"/>
                    <a:pt x="1674" y="2633"/>
                  </a:cubicBezTo>
                  <a:cubicBezTo>
                    <a:pt x="1815" y="2810"/>
                    <a:pt x="2023" y="2979"/>
                    <a:pt x="2284" y="2995"/>
                  </a:cubicBezTo>
                  <a:cubicBezTo>
                    <a:pt x="2295" y="2996"/>
                    <a:pt x="2306" y="2996"/>
                    <a:pt x="2316" y="2996"/>
                  </a:cubicBezTo>
                  <a:cubicBezTo>
                    <a:pt x="2435" y="2996"/>
                    <a:pt x="2551" y="2964"/>
                    <a:pt x="2652" y="2904"/>
                  </a:cubicBezTo>
                  <a:cubicBezTo>
                    <a:pt x="2765" y="2838"/>
                    <a:pt x="2847" y="2731"/>
                    <a:pt x="2888" y="2605"/>
                  </a:cubicBezTo>
                  <a:cubicBezTo>
                    <a:pt x="2922" y="2493"/>
                    <a:pt x="2941" y="2379"/>
                    <a:pt x="2946" y="2265"/>
                  </a:cubicBezTo>
                  <a:lnTo>
                    <a:pt x="2946" y="2265"/>
                  </a:lnTo>
                  <a:cubicBezTo>
                    <a:pt x="2977" y="2302"/>
                    <a:pt x="3009" y="2337"/>
                    <a:pt x="3042" y="2372"/>
                  </a:cubicBezTo>
                  <a:cubicBezTo>
                    <a:pt x="3165" y="2508"/>
                    <a:pt x="3325" y="2596"/>
                    <a:pt x="3504" y="2640"/>
                  </a:cubicBezTo>
                  <a:cubicBezTo>
                    <a:pt x="3539" y="2647"/>
                    <a:pt x="3573" y="2650"/>
                    <a:pt x="3607" y="2650"/>
                  </a:cubicBezTo>
                  <a:cubicBezTo>
                    <a:pt x="3767" y="2650"/>
                    <a:pt x="3921" y="2573"/>
                    <a:pt x="4014" y="2438"/>
                  </a:cubicBezTo>
                  <a:cubicBezTo>
                    <a:pt x="4102" y="2281"/>
                    <a:pt x="4140" y="2105"/>
                    <a:pt x="4124" y="1929"/>
                  </a:cubicBezTo>
                  <a:cubicBezTo>
                    <a:pt x="4105" y="1602"/>
                    <a:pt x="4055" y="1275"/>
                    <a:pt x="3976" y="957"/>
                  </a:cubicBezTo>
                  <a:cubicBezTo>
                    <a:pt x="3939" y="800"/>
                    <a:pt x="3904" y="639"/>
                    <a:pt x="3876" y="482"/>
                  </a:cubicBezTo>
                  <a:cubicBezTo>
                    <a:pt x="3841" y="325"/>
                    <a:pt x="3838" y="164"/>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9"/>
            <p:cNvSpPr/>
            <p:nvPr/>
          </p:nvSpPr>
          <p:spPr>
            <a:xfrm>
              <a:off x="3085945" y="2893277"/>
              <a:ext cx="119121" cy="77479"/>
            </a:xfrm>
            <a:custGeom>
              <a:avLst/>
              <a:gdLst/>
              <a:ahLst/>
              <a:cxnLst/>
              <a:rect l="l" t="t" r="r" b="b"/>
              <a:pathLst>
                <a:path w="944" h="614" extrusionOk="0">
                  <a:moveTo>
                    <a:pt x="912" y="0"/>
                  </a:moveTo>
                  <a:lnTo>
                    <a:pt x="912" y="0"/>
                  </a:lnTo>
                  <a:cubicBezTo>
                    <a:pt x="884" y="113"/>
                    <a:pt x="837" y="224"/>
                    <a:pt x="777" y="321"/>
                  </a:cubicBezTo>
                  <a:cubicBezTo>
                    <a:pt x="730" y="406"/>
                    <a:pt x="642" y="456"/>
                    <a:pt x="541" y="456"/>
                  </a:cubicBezTo>
                  <a:cubicBezTo>
                    <a:pt x="441" y="441"/>
                    <a:pt x="343" y="393"/>
                    <a:pt x="268" y="321"/>
                  </a:cubicBezTo>
                  <a:cubicBezTo>
                    <a:pt x="176" y="252"/>
                    <a:pt x="85" y="170"/>
                    <a:pt x="0" y="82"/>
                  </a:cubicBezTo>
                  <a:lnTo>
                    <a:pt x="0" y="82"/>
                  </a:lnTo>
                  <a:cubicBezTo>
                    <a:pt x="35" y="205"/>
                    <a:pt x="98" y="315"/>
                    <a:pt x="180" y="412"/>
                  </a:cubicBezTo>
                  <a:cubicBezTo>
                    <a:pt x="268" y="525"/>
                    <a:pt x="397" y="598"/>
                    <a:pt x="538" y="614"/>
                  </a:cubicBezTo>
                  <a:cubicBezTo>
                    <a:pt x="617" y="614"/>
                    <a:pt x="692" y="595"/>
                    <a:pt x="755" y="551"/>
                  </a:cubicBezTo>
                  <a:cubicBezTo>
                    <a:pt x="815" y="507"/>
                    <a:pt x="862" y="447"/>
                    <a:pt x="887" y="381"/>
                  </a:cubicBezTo>
                  <a:cubicBezTo>
                    <a:pt x="934" y="258"/>
                    <a:pt x="944" y="126"/>
                    <a:pt x="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9" name="Google Shape;3119;p49"/>
          <p:cNvGrpSpPr/>
          <p:nvPr/>
        </p:nvGrpSpPr>
        <p:grpSpPr>
          <a:xfrm>
            <a:off x="5065861" y="2784458"/>
            <a:ext cx="1550519" cy="1525004"/>
            <a:chOff x="2773300" y="234225"/>
            <a:chExt cx="4753278" cy="4675058"/>
          </a:xfrm>
        </p:grpSpPr>
        <p:sp>
          <p:nvSpPr>
            <p:cNvPr id="3120" name="Google Shape;3120;p49"/>
            <p:cNvSpPr/>
            <p:nvPr/>
          </p:nvSpPr>
          <p:spPr>
            <a:xfrm>
              <a:off x="4736287" y="1034404"/>
              <a:ext cx="426869" cy="192194"/>
            </a:xfrm>
            <a:custGeom>
              <a:avLst/>
              <a:gdLst/>
              <a:ahLst/>
              <a:cxnLst/>
              <a:rect l="l" t="t" r="r" b="b"/>
              <a:pathLst>
                <a:path w="3316" h="1493" extrusionOk="0">
                  <a:moveTo>
                    <a:pt x="3278" y="1416"/>
                  </a:moveTo>
                  <a:lnTo>
                    <a:pt x="2198" y="1439"/>
                  </a:lnTo>
                  <a:lnTo>
                    <a:pt x="2198" y="1439"/>
                  </a:lnTo>
                  <a:lnTo>
                    <a:pt x="3280" y="1459"/>
                  </a:lnTo>
                  <a:lnTo>
                    <a:pt x="3278" y="1416"/>
                  </a:lnTo>
                  <a:close/>
                  <a:moveTo>
                    <a:pt x="44" y="0"/>
                  </a:moveTo>
                  <a:lnTo>
                    <a:pt x="44" y="87"/>
                  </a:lnTo>
                  <a:lnTo>
                    <a:pt x="1" y="1439"/>
                  </a:lnTo>
                  <a:lnTo>
                    <a:pt x="1" y="1492"/>
                  </a:lnTo>
                  <a:lnTo>
                    <a:pt x="903" y="1492"/>
                  </a:lnTo>
                  <a:lnTo>
                    <a:pt x="1718" y="1449"/>
                  </a:lnTo>
                  <a:lnTo>
                    <a:pt x="2198" y="1439"/>
                  </a:lnTo>
                  <a:lnTo>
                    <a:pt x="2198" y="1439"/>
                  </a:lnTo>
                  <a:lnTo>
                    <a:pt x="1675" y="1429"/>
                  </a:lnTo>
                  <a:lnTo>
                    <a:pt x="889" y="1416"/>
                  </a:lnTo>
                  <a:cubicBezTo>
                    <a:pt x="645" y="1410"/>
                    <a:pt x="401" y="1409"/>
                    <a:pt x="160" y="1409"/>
                  </a:cubicBezTo>
                  <a:lnTo>
                    <a:pt x="160" y="1409"/>
                  </a:lnTo>
                  <a:lnTo>
                    <a:pt x="163" y="179"/>
                  </a:lnTo>
                  <a:lnTo>
                    <a:pt x="163" y="179"/>
                  </a:lnTo>
                  <a:lnTo>
                    <a:pt x="1692" y="169"/>
                  </a:lnTo>
                  <a:cubicBezTo>
                    <a:pt x="2211" y="169"/>
                    <a:pt x="2728" y="150"/>
                    <a:pt x="3247" y="150"/>
                  </a:cubicBezTo>
                  <a:lnTo>
                    <a:pt x="3247" y="150"/>
                  </a:lnTo>
                  <a:cubicBezTo>
                    <a:pt x="3251" y="357"/>
                    <a:pt x="3263" y="565"/>
                    <a:pt x="3263" y="779"/>
                  </a:cubicBezTo>
                  <a:lnTo>
                    <a:pt x="3278" y="1416"/>
                  </a:lnTo>
                  <a:lnTo>
                    <a:pt x="3278" y="1416"/>
                  </a:lnTo>
                  <a:lnTo>
                    <a:pt x="3283" y="1416"/>
                  </a:lnTo>
                  <a:lnTo>
                    <a:pt x="3299" y="750"/>
                  </a:lnTo>
                  <a:cubicBezTo>
                    <a:pt x="3303" y="524"/>
                    <a:pt x="3316" y="302"/>
                    <a:pt x="3316" y="73"/>
                  </a:cubicBezTo>
                  <a:lnTo>
                    <a:pt x="3316" y="40"/>
                  </a:lnTo>
                  <a:lnTo>
                    <a:pt x="3293" y="40"/>
                  </a:lnTo>
                  <a:cubicBezTo>
                    <a:pt x="3293" y="40"/>
                    <a:pt x="2229" y="34"/>
                    <a:pt x="16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9"/>
            <p:cNvSpPr/>
            <p:nvPr/>
          </p:nvSpPr>
          <p:spPr>
            <a:xfrm>
              <a:off x="4506764" y="1258393"/>
              <a:ext cx="426869" cy="192194"/>
            </a:xfrm>
            <a:custGeom>
              <a:avLst/>
              <a:gdLst/>
              <a:ahLst/>
              <a:cxnLst/>
              <a:rect l="l" t="t" r="r" b="b"/>
              <a:pathLst>
                <a:path w="3316" h="1493" extrusionOk="0">
                  <a:moveTo>
                    <a:pt x="3250" y="107"/>
                  </a:moveTo>
                  <a:lnTo>
                    <a:pt x="3250" y="107"/>
                  </a:lnTo>
                  <a:cubicBezTo>
                    <a:pt x="3253" y="318"/>
                    <a:pt x="3259" y="526"/>
                    <a:pt x="3266" y="737"/>
                  </a:cubicBezTo>
                  <a:lnTo>
                    <a:pt x="3282" y="1416"/>
                  </a:lnTo>
                  <a:lnTo>
                    <a:pt x="1678" y="1390"/>
                  </a:lnTo>
                  <a:lnTo>
                    <a:pt x="889" y="1377"/>
                  </a:lnTo>
                  <a:cubicBezTo>
                    <a:pt x="645" y="1367"/>
                    <a:pt x="403" y="1367"/>
                    <a:pt x="160" y="1367"/>
                  </a:cubicBezTo>
                  <a:lnTo>
                    <a:pt x="160" y="1367"/>
                  </a:lnTo>
                  <a:lnTo>
                    <a:pt x="166" y="136"/>
                  </a:lnTo>
                  <a:lnTo>
                    <a:pt x="166" y="136"/>
                  </a:lnTo>
                  <a:lnTo>
                    <a:pt x="1694" y="130"/>
                  </a:lnTo>
                  <a:cubicBezTo>
                    <a:pt x="2214" y="130"/>
                    <a:pt x="2730" y="114"/>
                    <a:pt x="3250" y="107"/>
                  </a:cubicBezTo>
                  <a:close/>
                  <a:moveTo>
                    <a:pt x="40" y="1"/>
                  </a:moveTo>
                  <a:lnTo>
                    <a:pt x="40" y="57"/>
                  </a:lnTo>
                  <a:lnTo>
                    <a:pt x="0" y="1410"/>
                  </a:lnTo>
                  <a:lnTo>
                    <a:pt x="0" y="1493"/>
                  </a:lnTo>
                  <a:lnTo>
                    <a:pt x="87" y="1493"/>
                  </a:lnTo>
                  <a:cubicBezTo>
                    <a:pt x="355" y="1459"/>
                    <a:pt x="895" y="1449"/>
                    <a:pt x="895" y="1449"/>
                  </a:cubicBezTo>
                  <a:lnTo>
                    <a:pt x="1711" y="1449"/>
                  </a:lnTo>
                  <a:lnTo>
                    <a:pt x="3286" y="1416"/>
                  </a:lnTo>
                  <a:lnTo>
                    <a:pt x="3299" y="753"/>
                  </a:lnTo>
                  <a:cubicBezTo>
                    <a:pt x="3306" y="528"/>
                    <a:pt x="3315" y="302"/>
                    <a:pt x="3315" y="74"/>
                  </a:cubicBezTo>
                  <a:lnTo>
                    <a:pt x="3315" y="41"/>
                  </a:lnTo>
                  <a:lnTo>
                    <a:pt x="3282" y="41"/>
                  </a:lnTo>
                  <a:cubicBezTo>
                    <a:pt x="3282" y="41"/>
                    <a:pt x="2215" y="4"/>
                    <a:pt x="168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9"/>
            <p:cNvSpPr/>
            <p:nvPr/>
          </p:nvSpPr>
          <p:spPr>
            <a:xfrm>
              <a:off x="4965940" y="1258393"/>
              <a:ext cx="426869" cy="192194"/>
            </a:xfrm>
            <a:custGeom>
              <a:avLst/>
              <a:gdLst/>
              <a:ahLst/>
              <a:cxnLst/>
              <a:rect l="l" t="t" r="r" b="b"/>
              <a:pathLst>
                <a:path w="3316" h="1493" extrusionOk="0">
                  <a:moveTo>
                    <a:pt x="40" y="1"/>
                  </a:moveTo>
                  <a:lnTo>
                    <a:pt x="40" y="57"/>
                  </a:lnTo>
                  <a:lnTo>
                    <a:pt x="0" y="1410"/>
                  </a:lnTo>
                  <a:lnTo>
                    <a:pt x="0" y="1493"/>
                  </a:lnTo>
                  <a:lnTo>
                    <a:pt x="90" y="1493"/>
                  </a:lnTo>
                  <a:cubicBezTo>
                    <a:pt x="362" y="1459"/>
                    <a:pt x="899" y="1449"/>
                    <a:pt x="899" y="1449"/>
                  </a:cubicBezTo>
                  <a:lnTo>
                    <a:pt x="1704" y="1449"/>
                  </a:lnTo>
                  <a:lnTo>
                    <a:pt x="3279" y="1416"/>
                  </a:lnTo>
                  <a:lnTo>
                    <a:pt x="1675" y="1390"/>
                  </a:lnTo>
                  <a:lnTo>
                    <a:pt x="886" y="1377"/>
                  </a:lnTo>
                  <a:cubicBezTo>
                    <a:pt x="641" y="1367"/>
                    <a:pt x="400" y="1367"/>
                    <a:pt x="156" y="1367"/>
                  </a:cubicBezTo>
                  <a:lnTo>
                    <a:pt x="156" y="1367"/>
                  </a:lnTo>
                  <a:lnTo>
                    <a:pt x="163" y="136"/>
                  </a:lnTo>
                  <a:lnTo>
                    <a:pt x="163" y="136"/>
                  </a:lnTo>
                  <a:lnTo>
                    <a:pt x="1691" y="130"/>
                  </a:lnTo>
                  <a:cubicBezTo>
                    <a:pt x="2211" y="130"/>
                    <a:pt x="2727" y="114"/>
                    <a:pt x="3246" y="107"/>
                  </a:cubicBezTo>
                  <a:lnTo>
                    <a:pt x="3246" y="107"/>
                  </a:lnTo>
                  <a:cubicBezTo>
                    <a:pt x="3250" y="318"/>
                    <a:pt x="3262" y="526"/>
                    <a:pt x="3262" y="737"/>
                  </a:cubicBezTo>
                  <a:lnTo>
                    <a:pt x="3279" y="1416"/>
                  </a:lnTo>
                  <a:lnTo>
                    <a:pt x="3299" y="753"/>
                  </a:lnTo>
                  <a:cubicBezTo>
                    <a:pt x="3302" y="528"/>
                    <a:pt x="3315" y="302"/>
                    <a:pt x="3315" y="74"/>
                  </a:cubicBezTo>
                  <a:lnTo>
                    <a:pt x="3315" y="41"/>
                  </a:lnTo>
                  <a:lnTo>
                    <a:pt x="3289" y="41"/>
                  </a:lnTo>
                  <a:cubicBezTo>
                    <a:pt x="3289" y="41"/>
                    <a:pt x="2225" y="4"/>
                    <a:pt x="169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9"/>
            <p:cNvSpPr/>
            <p:nvPr/>
          </p:nvSpPr>
          <p:spPr>
            <a:xfrm>
              <a:off x="2778835" y="239374"/>
              <a:ext cx="4747743" cy="4000928"/>
            </a:xfrm>
            <a:custGeom>
              <a:avLst/>
              <a:gdLst/>
              <a:ahLst/>
              <a:cxnLst/>
              <a:rect l="l" t="t" r="r" b="b"/>
              <a:pathLst>
                <a:path w="49104" h="31080" extrusionOk="0">
                  <a:moveTo>
                    <a:pt x="1" y="0"/>
                  </a:moveTo>
                  <a:lnTo>
                    <a:pt x="1" y="31079"/>
                  </a:lnTo>
                  <a:lnTo>
                    <a:pt x="49104" y="31079"/>
                  </a:lnTo>
                  <a:lnTo>
                    <a:pt x="49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9"/>
            <p:cNvSpPr/>
            <p:nvPr/>
          </p:nvSpPr>
          <p:spPr>
            <a:xfrm>
              <a:off x="2773300" y="388700"/>
              <a:ext cx="4663631" cy="1008600"/>
            </a:xfrm>
            <a:custGeom>
              <a:avLst/>
              <a:gdLst/>
              <a:ahLst/>
              <a:cxnLst/>
              <a:rect l="l" t="t" r="r" b="b"/>
              <a:pathLst>
                <a:path w="48279" h="7835" extrusionOk="0">
                  <a:moveTo>
                    <a:pt x="1" y="1"/>
                  </a:moveTo>
                  <a:lnTo>
                    <a:pt x="1" y="7834"/>
                  </a:lnTo>
                  <a:lnTo>
                    <a:pt x="48278" y="7834"/>
                  </a:lnTo>
                  <a:lnTo>
                    <a:pt x="482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9"/>
            <p:cNvSpPr/>
            <p:nvPr/>
          </p:nvSpPr>
          <p:spPr>
            <a:xfrm>
              <a:off x="2773300" y="234225"/>
              <a:ext cx="4747477" cy="154605"/>
            </a:xfrm>
            <a:custGeom>
              <a:avLst/>
              <a:gdLst/>
              <a:ahLst/>
              <a:cxnLst/>
              <a:rect l="l" t="t" r="r" b="b"/>
              <a:pathLst>
                <a:path w="49147" h="1201" extrusionOk="0">
                  <a:moveTo>
                    <a:pt x="1" y="1"/>
                  </a:moveTo>
                  <a:lnTo>
                    <a:pt x="1" y="1201"/>
                  </a:lnTo>
                  <a:lnTo>
                    <a:pt x="49147" y="1201"/>
                  </a:lnTo>
                  <a:lnTo>
                    <a:pt x="491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9"/>
            <p:cNvSpPr/>
            <p:nvPr/>
          </p:nvSpPr>
          <p:spPr>
            <a:xfrm>
              <a:off x="2818999" y="276963"/>
              <a:ext cx="77367" cy="76852"/>
            </a:xfrm>
            <a:custGeom>
              <a:avLst/>
              <a:gdLst/>
              <a:ahLst/>
              <a:cxnLst/>
              <a:rect l="l" t="t" r="r" b="b"/>
              <a:pathLst>
                <a:path w="601" h="597" extrusionOk="0">
                  <a:moveTo>
                    <a:pt x="302" y="0"/>
                  </a:moveTo>
                  <a:cubicBezTo>
                    <a:pt x="136" y="0"/>
                    <a:pt x="0" y="136"/>
                    <a:pt x="4" y="302"/>
                  </a:cubicBezTo>
                  <a:cubicBezTo>
                    <a:pt x="7" y="461"/>
                    <a:pt x="139" y="590"/>
                    <a:pt x="299" y="597"/>
                  </a:cubicBezTo>
                  <a:cubicBezTo>
                    <a:pt x="464" y="597"/>
                    <a:pt x="600" y="464"/>
                    <a:pt x="600" y="298"/>
                  </a:cubicBezTo>
                  <a:cubicBezTo>
                    <a:pt x="600" y="133"/>
                    <a:pt x="468" y="3"/>
                    <a:pt x="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9"/>
            <p:cNvSpPr/>
            <p:nvPr/>
          </p:nvSpPr>
          <p:spPr>
            <a:xfrm>
              <a:off x="2973473" y="276963"/>
              <a:ext cx="77367" cy="76852"/>
            </a:xfrm>
            <a:custGeom>
              <a:avLst/>
              <a:gdLst/>
              <a:ahLst/>
              <a:cxnLst/>
              <a:rect l="l" t="t" r="r" b="b"/>
              <a:pathLst>
                <a:path w="601" h="597" extrusionOk="0">
                  <a:moveTo>
                    <a:pt x="302" y="0"/>
                  </a:moveTo>
                  <a:cubicBezTo>
                    <a:pt x="136" y="0"/>
                    <a:pt x="0" y="136"/>
                    <a:pt x="4" y="302"/>
                  </a:cubicBezTo>
                  <a:cubicBezTo>
                    <a:pt x="10" y="461"/>
                    <a:pt x="143" y="590"/>
                    <a:pt x="299" y="597"/>
                  </a:cubicBezTo>
                  <a:cubicBezTo>
                    <a:pt x="464" y="597"/>
                    <a:pt x="600" y="464"/>
                    <a:pt x="600" y="298"/>
                  </a:cubicBezTo>
                  <a:cubicBezTo>
                    <a:pt x="600" y="133"/>
                    <a:pt x="468" y="3"/>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9"/>
            <p:cNvSpPr/>
            <p:nvPr/>
          </p:nvSpPr>
          <p:spPr>
            <a:xfrm>
              <a:off x="3133484" y="276963"/>
              <a:ext cx="77367" cy="76852"/>
            </a:xfrm>
            <a:custGeom>
              <a:avLst/>
              <a:gdLst/>
              <a:ahLst/>
              <a:cxnLst/>
              <a:rect l="l" t="t" r="r" b="b"/>
              <a:pathLst>
                <a:path w="601" h="597" extrusionOk="0">
                  <a:moveTo>
                    <a:pt x="302" y="0"/>
                  </a:moveTo>
                  <a:cubicBezTo>
                    <a:pt x="136" y="0"/>
                    <a:pt x="0" y="136"/>
                    <a:pt x="4" y="302"/>
                  </a:cubicBezTo>
                  <a:cubicBezTo>
                    <a:pt x="10" y="461"/>
                    <a:pt x="143" y="590"/>
                    <a:pt x="299" y="597"/>
                  </a:cubicBezTo>
                  <a:cubicBezTo>
                    <a:pt x="465" y="597"/>
                    <a:pt x="600" y="464"/>
                    <a:pt x="600" y="298"/>
                  </a:cubicBezTo>
                  <a:cubicBezTo>
                    <a:pt x="600" y="133"/>
                    <a:pt x="468" y="3"/>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9"/>
            <p:cNvSpPr/>
            <p:nvPr/>
          </p:nvSpPr>
          <p:spPr>
            <a:xfrm>
              <a:off x="7407412" y="388700"/>
              <a:ext cx="111866" cy="3846452"/>
            </a:xfrm>
            <a:custGeom>
              <a:avLst/>
              <a:gdLst/>
              <a:ahLst/>
              <a:cxnLst/>
              <a:rect l="l" t="t" r="r" b="b"/>
              <a:pathLst>
                <a:path w="869" h="29880" extrusionOk="0">
                  <a:moveTo>
                    <a:pt x="0" y="1"/>
                  </a:moveTo>
                  <a:lnTo>
                    <a:pt x="0" y="29880"/>
                  </a:lnTo>
                  <a:lnTo>
                    <a:pt x="869" y="29880"/>
                  </a:lnTo>
                  <a:lnTo>
                    <a:pt x="8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9"/>
            <p:cNvSpPr/>
            <p:nvPr/>
          </p:nvSpPr>
          <p:spPr>
            <a:xfrm>
              <a:off x="7433416" y="405306"/>
              <a:ext cx="58958" cy="1326949"/>
            </a:xfrm>
            <a:custGeom>
              <a:avLst/>
              <a:gdLst/>
              <a:ahLst/>
              <a:cxnLst/>
              <a:rect l="l" t="t" r="r" b="b"/>
              <a:pathLst>
                <a:path w="458" h="10308" extrusionOk="0">
                  <a:moveTo>
                    <a:pt x="229" y="1"/>
                  </a:moveTo>
                  <a:cubicBezTo>
                    <a:pt x="103" y="1"/>
                    <a:pt x="0" y="104"/>
                    <a:pt x="0" y="230"/>
                  </a:cubicBezTo>
                  <a:lnTo>
                    <a:pt x="0" y="10079"/>
                  </a:lnTo>
                  <a:cubicBezTo>
                    <a:pt x="0" y="10201"/>
                    <a:pt x="103" y="10308"/>
                    <a:pt x="229" y="10308"/>
                  </a:cubicBezTo>
                  <a:cubicBezTo>
                    <a:pt x="358" y="10308"/>
                    <a:pt x="458" y="10208"/>
                    <a:pt x="458" y="10082"/>
                  </a:cubicBezTo>
                  <a:lnTo>
                    <a:pt x="458" y="230"/>
                  </a:lnTo>
                  <a:cubicBezTo>
                    <a:pt x="458" y="104"/>
                    <a:pt x="352" y="1"/>
                    <a:pt x="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9"/>
            <p:cNvSpPr/>
            <p:nvPr/>
          </p:nvSpPr>
          <p:spPr>
            <a:xfrm>
              <a:off x="3600383" y="575614"/>
              <a:ext cx="3478156" cy="202878"/>
            </a:xfrm>
            <a:custGeom>
              <a:avLst/>
              <a:gdLst/>
              <a:ahLst/>
              <a:cxnLst/>
              <a:rect l="l" t="t" r="r" b="b"/>
              <a:pathLst>
                <a:path w="27019" h="1576" extrusionOk="0">
                  <a:moveTo>
                    <a:pt x="0" y="1"/>
                  </a:moveTo>
                  <a:lnTo>
                    <a:pt x="0" y="1575"/>
                  </a:lnTo>
                  <a:lnTo>
                    <a:pt x="27018" y="1575"/>
                  </a:lnTo>
                  <a:lnTo>
                    <a:pt x="270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9"/>
            <p:cNvSpPr/>
            <p:nvPr/>
          </p:nvSpPr>
          <p:spPr>
            <a:xfrm>
              <a:off x="3594848" y="575614"/>
              <a:ext cx="3483691" cy="208028"/>
            </a:xfrm>
            <a:custGeom>
              <a:avLst/>
              <a:gdLst/>
              <a:ahLst/>
              <a:cxnLst/>
              <a:rect l="l" t="t" r="r" b="b"/>
              <a:pathLst>
                <a:path w="27062" h="1616" extrusionOk="0">
                  <a:moveTo>
                    <a:pt x="27018" y="40"/>
                  </a:moveTo>
                  <a:lnTo>
                    <a:pt x="27018" y="1575"/>
                  </a:lnTo>
                  <a:lnTo>
                    <a:pt x="43" y="1575"/>
                  </a:lnTo>
                  <a:lnTo>
                    <a:pt x="43" y="40"/>
                  </a:lnTo>
                  <a:close/>
                  <a:moveTo>
                    <a:pt x="0" y="1"/>
                  </a:moveTo>
                  <a:lnTo>
                    <a:pt x="0" y="1615"/>
                  </a:lnTo>
                  <a:lnTo>
                    <a:pt x="27061" y="1615"/>
                  </a:lnTo>
                  <a:lnTo>
                    <a:pt x="27061"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9"/>
            <p:cNvSpPr/>
            <p:nvPr/>
          </p:nvSpPr>
          <p:spPr>
            <a:xfrm>
              <a:off x="3642993" y="618352"/>
              <a:ext cx="10813" cy="122551"/>
            </a:xfrm>
            <a:custGeom>
              <a:avLst/>
              <a:gdLst/>
              <a:ahLst/>
              <a:cxnLst/>
              <a:rect l="l" t="t" r="r" b="b"/>
              <a:pathLst>
                <a:path w="84" h="952" extrusionOk="0">
                  <a:moveTo>
                    <a:pt x="1" y="0"/>
                  </a:moveTo>
                  <a:lnTo>
                    <a:pt x="1" y="952"/>
                  </a:lnTo>
                  <a:lnTo>
                    <a:pt x="84" y="952"/>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9"/>
            <p:cNvSpPr/>
            <p:nvPr/>
          </p:nvSpPr>
          <p:spPr>
            <a:xfrm>
              <a:off x="3144554" y="610242"/>
              <a:ext cx="85091" cy="137870"/>
            </a:xfrm>
            <a:custGeom>
              <a:avLst/>
              <a:gdLst/>
              <a:ahLst/>
              <a:cxnLst/>
              <a:rect l="l" t="t" r="r" b="b"/>
              <a:pathLst>
                <a:path w="661" h="1071" extrusionOk="0">
                  <a:moveTo>
                    <a:pt x="574" y="0"/>
                  </a:moveTo>
                  <a:lnTo>
                    <a:pt x="1" y="544"/>
                  </a:lnTo>
                  <a:lnTo>
                    <a:pt x="574" y="1071"/>
                  </a:lnTo>
                  <a:lnTo>
                    <a:pt x="660" y="975"/>
                  </a:lnTo>
                  <a:lnTo>
                    <a:pt x="190" y="544"/>
                  </a:lnTo>
                  <a:lnTo>
                    <a:pt x="660" y="93"/>
                  </a:lnTo>
                  <a:lnTo>
                    <a:pt x="5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9"/>
            <p:cNvSpPr/>
            <p:nvPr/>
          </p:nvSpPr>
          <p:spPr>
            <a:xfrm>
              <a:off x="3384376" y="609727"/>
              <a:ext cx="84704" cy="138385"/>
            </a:xfrm>
            <a:custGeom>
              <a:avLst/>
              <a:gdLst/>
              <a:ahLst/>
              <a:cxnLst/>
              <a:rect l="l" t="t" r="r" b="b"/>
              <a:pathLst>
                <a:path w="658" h="1075" extrusionOk="0">
                  <a:moveTo>
                    <a:pt x="87" y="1"/>
                  </a:moveTo>
                  <a:lnTo>
                    <a:pt x="1" y="97"/>
                  </a:lnTo>
                  <a:lnTo>
                    <a:pt x="471" y="528"/>
                  </a:lnTo>
                  <a:lnTo>
                    <a:pt x="1" y="982"/>
                  </a:lnTo>
                  <a:lnTo>
                    <a:pt x="87" y="1075"/>
                  </a:lnTo>
                  <a:lnTo>
                    <a:pt x="657" y="528"/>
                  </a:lnTo>
                  <a:lnTo>
                    <a:pt x="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9"/>
            <p:cNvSpPr/>
            <p:nvPr/>
          </p:nvSpPr>
          <p:spPr>
            <a:xfrm>
              <a:off x="5141783" y="1621151"/>
              <a:ext cx="1600371" cy="1227054"/>
            </a:xfrm>
            <a:custGeom>
              <a:avLst/>
              <a:gdLst/>
              <a:ahLst/>
              <a:cxnLst/>
              <a:rect l="l" t="t" r="r" b="b"/>
              <a:pathLst>
                <a:path w="12432" h="9532" extrusionOk="0">
                  <a:moveTo>
                    <a:pt x="0" y="1"/>
                  </a:moveTo>
                  <a:lnTo>
                    <a:pt x="0" y="9531"/>
                  </a:lnTo>
                  <a:lnTo>
                    <a:pt x="12432" y="9531"/>
                  </a:lnTo>
                  <a:lnTo>
                    <a:pt x="12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9"/>
            <p:cNvSpPr/>
            <p:nvPr/>
          </p:nvSpPr>
          <p:spPr>
            <a:xfrm>
              <a:off x="5284672" y="1774467"/>
              <a:ext cx="316805" cy="291187"/>
            </a:xfrm>
            <a:custGeom>
              <a:avLst/>
              <a:gdLst/>
              <a:ahLst/>
              <a:cxnLst/>
              <a:rect l="l" t="t" r="r" b="b"/>
              <a:pathLst>
                <a:path w="2461" h="2262" extrusionOk="0">
                  <a:moveTo>
                    <a:pt x="1231" y="1"/>
                  </a:moveTo>
                  <a:cubicBezTo>
                    <a:pt x="1156" y="1"/>
                    <a:pt x="1081" y="8"/>
                    <a:pt x="1009" y="23"/>
                  </a:cubicBezTo>
                  <a:cubicBezTo>
                    <a:pt x="561" y="109"/>
                    <a:pt x="210" y="464"/>
                    <a:pt x="123" y="911"/>
                  </a:cubicBezTo>
                  <a:cubicBezTo>
                    <a:pt x="1" y="1525"/>
                    <a:pt x="399" y="2115"/>
                    <a:pt x="1009" y="2241"/>
                  </a:cubicBezTo>
                  <a:cubicBezTo>
                    <a:pt x="1082" y="2255"/>
                    <a:pt x="1155" y="2262"/>
                    <a:pt x="1227" y="2262"/>
                  </a:cubicBezTo>
                  <a:cubicBezTo>
                    <a:pt x="1757" y="2262"/>
                    <a:pt x="2230" y="1889"/>
                    <a:pt x="2338" y="1352"/>
                  </a:cubicBezTo>
                  <a:cubicBezTo>
                    <a:pt x="2461" y="739"/>
                    <a:pt x="2063" y="149"/>
                    <a:pt x="1453" y="23"/>
                  </a:cubicBezTo>
                  <a:cubicBezTo>
                    <a:pt x="1380" y="8"/>
                    <a:pt x="1305" y="1"/>
                    <a:pt x="1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9"/>
            <p:cNvSpPr/>
            <p:nvPr/>
          </p:nvSpPr>
          <p:spPr>
            <a:xfrm>
              <a:off x="5668800" y="1924951"/>
              <a:ext cx="1074252" cy="661672"/>
            </a:xfrm>
            <a:custGeom>
              <a:avLst/>
              <a:gdLst/>
              <a:ahLst/>
              <a:cxnLst/>
              <a:rect l="l" t="t" r="r" b="b"/>
              <a:pathLst>
                <a:path w="8345" h="5140" extrusionOk="0">
                  <a:moveTo>
                    <a:pt x="4174" y="1"/>
                  </a:moveTo>
                  <a:lnTo>
                    <a:pt x="0" y="5139"/>
                  </a:lnTo>
                  <a:lnTo>
                    <a:pt x="8344" y="5139"/>
                  </a:lnTo>
                  <a:lnTo>
                    <a:pt x="4174"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9"/>
            <p:cNvSpPr/>
            <p:nvPr/>
          </p:nvSpPr>
          <p:spPr>
            <a:xfrm>
              <a:off x="5668800" y="1924951"/>
              <a:ext cx="1074252" cy="661672"/>
            </a:xfrm>
            <a:custGeom>
              <a:avLst/>
              <a:gdLst/>
              <a:ahLst/>
              <a:cxnLst/>
              <a:rect l="l" t="t" r="r" b="b"/>
              <a:pathLst>
                <a:path w="8345" h="5140" extrusionOk="0">
                  <a:moveTo>
                    <a:pt x="4174" y="1"/>
                  </a:moveTo>
                  <a:lnTo>
                    <a:pt x="0" y="5139"/>
                  </a:lnTo>
                  <a:lnTo>
                    <a:pt x="8344" y="5139"/>
                  </a:lnTo>
                  <a:lnTo>
                    <a:pt x="41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9"/>
            <p:cNvSpPr/>
            <p:nvPr/>
          </p:nvSpPr>
          <p:spPr>
            <a:xfrm>
              <a:off x="5140882" y="2156277"/>
              <a:ext cx="951830" cy="430344"/>
            </a:xfrm>
            <a:custGeom>
              <a:avLst/>
              <a:gdLst/>
              <a:ahLst/>
              <a:cxnLst/>
              <a:rect l="l" t="t" r="r" b="b"/>
              <a:pathLst>
                <a:path w="7394" h="3343" extrusionOk="0">
                  <a:moveTo>
                    <a:pt x="3697" y="1"/>
                  </a:moveTo>
                  <a:lnTo>
                    <a:pt x="1" y="3342"/>
                  </a:lnTo>
                  <a:lnTo>
                    <a:pt x="7393" y="3342"/>
                  </a:lnTo>
                  <a:lnTo>
                    <a:pt x="3697"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9"/>
            <p:cNvSpPr/>
            <p:nvPr/>
          </p:nvSpPr>
          <p:spPr>
            <a:xfrm>
              <a:off x="5140882" y="2156277"/>
              <a:ext cx="951830" cy="430344"/>
            </a:xfrm>
            <a:custGeom>
              <a:avLst/>
              <a:gdLst/>
              <a:ahLst/>
              <a:cxnLst/>
              <a:rect l="l" t="t" r="r" b="b"/>
              <a:pathLst>
                <a:path w="7394" h="3343" extrusionOk="0">
                  <a:moveTo>
                    <a:pt x="3697" y="1"/>
                  </a:moveTo>
                  <a:lnTo>
                    <a:pt x="1" y="3342"/>
                  </a:lnTo>
                  <a:lnTo>
                    <a:pt x="7393" y="3342"/>
                  </a:lnTo>
                  <a:lnTo>
                    <a:pt x="36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9"/>
            <p:cNvSpPr/>
            <p:nvPr/>
          </p:nvSpPr>
          <p:spPr>
            <a:xfrm>
              <a:off x="5141783" y="2586489"/>
              <a:ext cx="1600371" cy="266857"/>
            </a:xfrm>
            <a:custGeom>
              <a:avLst/>
              <a:gdLst/>
              <a:ahLst/>
              <a:cxnLst/>
              <a:rect l="l" t="t" r="r" b="b"/>
              <a:pathLst>
                <a:path w="12432" h="2073" extrusionOk="0">
                  <a:moveTo>
                    <a:pt x="0" y="0"/>
                  </a:moveTo>
                  <a:lnTo>
                    <a:pt x="0" y="2072"/>
                  </a:lnTo>
                  <a:lnTo>
                    <a:pt x="12432" y="2072"/>
                  </a:lnTo>
                  <a:lnTo>
                    <a:pt x="12432"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9"/>
            <p:cNvSpPr/>
            <p:nvPr/>
          </p:nvSpPr>
          <p:spPr>
            <a:xfrm>
              <a:off x="5141783" y="2586489"/>
              <a:ext cx="1600371" cy="266857"/>
            </a:xfrm>
            <a:custGeom>
              <a:avLst/>
              <a:gdLst/>
              <a:ahLst/>
              <a:cxnLst/>
              <a:rect l="l" t="t" r="r" b="b"/>
              <a:pathLst>
                <a:path w="12432" h="2073" extrusionOk="0">
                  <a:moveTo>
                    <a:pt x="0" y="0"/>
                  </a:moveTo>
                  <a:lnTo>
                    <a:pt x="0" y="2072"/>
                  </a:lnTo>
                  <a:lnTo>
                    <a:pt x="12432" y="2072"/>
                  </a:lnTo>
                  <a:lnTo>
                    <a:pt x="124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9"/>
            <p:cNvSpPr/>
            <p:nvPr/>
          </p:nvSpPr>
          <p:spPr>
            <a:xfrm>
              <a:off x="3114689" y="3023911"/>
              <a:ext cx="848459" cy="69643"/>
            </a:xfrm>
            <a:custGeom>
              <a:avLst/>
              <a:gdLst/>
              <a:ahLst/>
              <a:cxnLst/>
              <a:rect l="l" t="t" r="r" b="b"/>
              <a:pathLst>
                <a:path w="6591" h="541" extrusionOk="0">
                  <a:moveTo>
                    <a:pt x="1" y="0"/>
                  </a:moveTo>
                  <a:lnTo>
                    <a:pt x="1" y="541"/>
                  </a:lnTo>
                  <a:lnTo>
                    <a:pt x="6591" y="541"/>
                  </a:lnTo>
                  <a:lnTo>
                    <a:pt x="6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9"/>
            <p:cNvSpPr/>
            <p:nvPr/>
          </p:nvSpPr>
          <p:spPr>
            <a:xfrm>
              <a:off x="3120224" y="3189456"/>
              <a:ext cx="3600578" cy="69257"/>
            </a:xfrm>
            <a:custGeom>
              <a:avLst/>
              <a:gdLst/>
              <a:ahLst/>
              <a:cxnLst/>
              <a:rect l="l" t="t" r="r" b="b"/>
              <a:pathLst>
                <a:path w="27970" h="538" extrusionOk="0">
                  <a:moveTo>
                    <a:pt x="1" y="1"/>
                  </a:moveTo>
                  <a:lnTo>
                    <a:pt x="1" y="538"/>
                  </a:lnTo>
                  <a:lnTo>
                    <a:pt x="27970" y="538"/>
                  </a:lnTo>
                  <a:lnTo>
                    <a:pt x="27970" y="1"/>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9"/>
            <p:cNvSpPr/>
            <p:nvPr/>
          </p:nvSpPr>
          <p:spPr>
            <a:xfrm>
              <a:off x="3120224" y="3343931"/>
              <a:ext cx="3600578" cy="69643"/>
            </a:xfrm>
            <a:custGeom>
              <a:avLst/>
              <a:gdLst/>
              <a:ahLst/>
              <a:cxnLst/>
              <a:rect l="l" t="t" r="r" b="b"/>
              <a:pathLst>
                <a:path w="27970" h="541" extrusionOk="0">
                  <a:moveTo>
                    <a:pt x="1" y="1"/>
                  </a:moveTo>
                  <a:lnTo>
                    <a:pt x="1" y="541"/>
                  </a:lnTo>
                  <a:lnTo>
                    <a:pt x="27970" y="541"/>
                  </a:lnTo>
                  <a:lnTo>
                    <a:pt x="27970" y="1"/>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9"/>
            <p:cNvSpPr/>
            <p:nvPr/>
          </p:nvSpPr>
          <p:spPr>
            <a:xfrm>
              <a:off x="3120224" y="3503941"/>
              <a:ext cx="3600578" cy="69772"/>
            </a:xfrm>
            <a:custGeom>
              <a:avLst/>
              <a:gdLst/>
              <a:ahLst/>
              <a:cxnLst/>
              <a:rect l="l" t="t" r="r" b="b"/>
              <a:pathLst>
                <a:path w="27970" h="542" extrusionOk="0">
                  <a:moveTo>
                    <a:pt x="1" y="1"/>
                  </a:moveTo>
                  <a:lnTo>
                    <a:pt x="1" y="541"/>
                  </a:lnTo>
                  <a:lnTo>
                    <a:pt x="27970" y="541"/>
                  </a:lnTo>
                  <a:lnTo>
                    <a:pt x="27970" y="1"/>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9"/>
            <p:cNvSpPr/>
            <p:nvPr/>
          </p:nvSpPr>
          <p:spPr>
            <a:xfrm>
              <a:off x="3120224" y="3658931"/>
              <a:ext cx="3600578" cy="69257"/>
            </a:xfrm>
            <a:custGeom>
              <a:avLst/>
              <a:gdLst/>
              <a:ahLst/>
              <a:cxnLst/>
              <a:rect l="l" t="t" r="r" b="b"/>
              <a:pathLst>
                <a:path w="27970" h="538" extrusionOk="0">
                  <a:moveTo>
                    <a:pt x="1" y="0"/>
                  </a:moveTo>
                  <a:lnTo>
                    <a:pt x="1" y="537"/>
                  </a:lnTo>
                  <a:lnTo>
                    <a:pt x="27970" y="537"/>
                  </a:lnTo>
                  <a:lnTo>
                    <a:pt x="27970"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9"/>
            <p:cNvSpPr/>
            <p:nvPr/>
          </p:nvSpPr>
          <p:spPr>
            <a:xfrm>
              <a:off x="3120224" y="3813405"/>
              <a:ext cx="3600578" cy="69643"/>
            </a:xfrm>
            <a:custGeom>
              <a:avLst/>
              <a:gdLst/>
              <a:ahLst/>
              <a:cxnLst/>
              <a:rect l="l" t="t" r="r" b="b"/>
              <a:pathLst>
                <a:path w="27970" h="541" extrusionOk="0">
                  <a:moveTo>
                    <a:pt x="1" y="0"/>
                  </a:moveTo>
                  <a:lnTo>
                    <a:pt x="1" y="541"/>
                  </a:lnTo>
                  <a:lnTo>
                    <a:pt x="27970" y="541"/>
                  </a:lnTo>
                  <a:lnTo>
                    <a:pt x="27970"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9"/>
            <p:cNvSpPr/>
            <p:nvPr/>
          </p:nvSpPr>
          <p:spPr>
            <a:xfrm>
              <a:off x="3114689" y="1621151"/>
              <a:ext cx="848459" cy="192194"/>
            </a:xfrm>
            <a:custGeom>
              <a:avLst/>
              <a:gdLst/>
              <a:ahLst/>
              <a:cxnLst/>
              <a:rect l="l" t="t" r="r" b="b"/>
              <a:pathLst>
                <a:path w="6591" h="1493" extrusionOk="0">
                  <a:moveTo>
                    <a:pt x="1" y="1"/>
                  </a:moveTo>
                  <a:lnTo>
                    <a:pt x="1" y="1492"/>
                  </a:lnTo>
                  <a:lnTo>
                    <a:pt x="6591" y="1492"/>
                  </a:lnTo>
                  <a:lnTo>
                    <a:pt x="65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9"/>
            <p:cNvSpPr/>
            <p:nvPr/>
          </p:nvSpPr>
          <p:spPr>
            <a:xfrm>
              <a:off x="3120224" y="1946320"/>
              <a:ext cx="1797586" cy="69772"/>
            </a:xfrm>
            <a:custGeom>
              <a:avLst/>
              <a:gdLst/>
              <a:ahLst/>
              <a:cxnLst/>
              <a:rect l="l" t="t" r="r" b="b"/>
              <a:pathLst>
                <a:path w="13964" h="542" extrusionOk="0">
                  <a:moveTo>
                    <a:pt x="1" y="1"/>
                  </a:moveTo>
                  <a:lnTo>
                    <a:pt x="1" y="541"/>
                  </a:lnTo>
                  <a:lnTo>
                    <a:pt x="13964" y="541"/>
                  </a:lnTo>
                  <a:lnTo>
                    <a:pt x="13964" y="1"/>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9"/>
            <p:cNvSpPr/>
            <p:nvPr/>
          </p:nvSpPr>
          <p:spPr>
            <a:xfrm>
              <a:off x="3120224" y="2101310"/>
              <a:ext cx="1797586" cy="69257"/>
            </a:xfrm>
            <a:custGeom>
              <a:avLst/>
              <a:gdLst/>
              <a:ahLst/>
              <a:cxnLst/>
              <a:rect l="l" t="t" r="r" b="b"/>
              <a:pathLst>
                <a:path w="13964" h="538" extrusionOk="0">
                  <a:moveTo>
                    <a:pt x="1" y="0"/>
                  </a:moveTo>
                  <a:lnTo>
                    <a:pt x="1" y="537"/>
                  </a:lnTo>
                  <a:lnTo>
                    <a:pt x="13964" y="537"/>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9"/>
            <p:cNvSpPr/>
            <p:nvPr/>
          </p:nvSpPr>
          <p:spPr>
            <a:xfrm>
              <a:off x="3120224" y="2261320"/>
              <a:ext cx="1797586" cy="69257"/>
            </a:xfrm>
            <a:custGeom>
              <a:avLst/>
              <a:gdLst/>
              <a:ahLst/>
              <a:cxnLst/>
              <a:rect l="l" t="t" r="r" b="b"/>
              <a:pathLst>
                <a:path w="13964" h="538" extrusionOk="0">
                  <a:moveTo>
                    <a:pt x="1" y="0"/>
                  </a:moveTo>
                  <a:lnTo>
                    <a:pt x="1" y="537"/>
                  </a:lnTo>
                  <a:lnTo>
                    <a:pt x="13964" y="537"/>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9"/>
            <p:cNvSpPr/>
            <p:nvPr/>
          </p:nvSpPr>
          <p:spPr>
            <a:xfrm>
              <a:off x="3120224" y="2415795"/>
              <a:ext cx="1797586" cy="69643"/>
            </a:xfrm>
            <a:custGeom>
              <a:avLst/>
              <a:gdLst/>
              <a:ahLst/>
              <a:cxnLst/>
              <a:rect l="l" t="t" r="r" b="b"/>
              <a:pathLst>
                <a:path w="13964" h="541" extrusionOk="0">
                  <a:moveTo>
                    <a:pt x="1" y="0"/>
                  </a:moveTo>
                  <a:lnTo>
                    <a:pt x="1" y="541"/>
                  </a:lnTo>
                  <a:lnTo>
                    <a:pt x="13964" y="541"/>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9"/>
            <p:cNvSpPr/>
            <p:nvPr/>
          </p:nvSpPr>
          <p:spPr>
            <a:xfrm>
              <a:off x="3120224" y="2624078"/>
              <a:ext cx="1797586" cy="69257"/>
            </a:xfrm>
            <a:custGeom>
              <a:avLst/>
              <a:gdLst/>
              <a:ahLst/>
              <a:cxnLst/>
              <a:rect l="l" t="t" r="r" b="b"/>
              <a:pathLst>
                <a:path w="13964" h="538" extrusionOk="0">
                  <a:moveTo>
                    <a:pt x="1" y="0"/>
                  </a:moveTo>
                  <a:lnTo>
                    <a:pt x="1" y="537"/>
                  </a:lnTo>
                  <a:lnTo>
                    <a:pt x="13964" y="537"/>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9"/>
            <p:cNvSpPr/>
            <p:nvPr/>
          </p:nvSpPr>
          <p:spPr>
            <a:xfrm>
              <a:off x="3120224" y="2784088"/>
              <a:ext cx="1797586" cy="69257"/>
            </a:xfrm>
            <a:custGeom>
              <a:avLst/>
              <a:gdLst/>
              <a:ahLst/>
              <a:cxnLst/>
              <a:rect l="l" t="t" r="r" b="b"/>
              <a:pathLst>
                <a:path w="13964" h="538" extrusionOk="0">
                  <a:moveTo>
                    <a:pt x="1" y="0"/>
                  </a:moveTo>
                  <a:lnTo>
                    <a:pt x="1" y="537"/>
                  </a:lnTo>
                  <a:lnTo>
                    <a:pt x="13964" y="537"/>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9"/>
            <p:cNvSpPr/>
            <p:nvPr/>
          </p:nvSpPr>
          <p:spPr>
            <a:xfrm>
              <a:off x="3476160" y="2452611"/>
              <a:ext cx="860045" cy="1237481"/>
            </a:xfrm>
            <a:custGeom>
              <a:avLst/>
              <a:gdLst/>
              <a:ahLst/>
              <a:cxnLst/>
              <a:rect l="l" t="t" r="r" b="b"/>
              <a:pathLst>
                <a:path w="6681" h="9613" extrusionOk="0">
                  <a:moveTo>
                    <a:pt x="3802" y="1"/>
                  </a:moveTo>
                  <a:cubicBezTo>
                    <a:pt x="2810" y="1"/>
                    <a:pt x="1780" y="619"/>
                    <a:pt x="1559" y="2091"/>
                  </a:cubicBezTo>
                  <a:cubicBezTo>
                    <a:pt x="1061" y="5350"/>
                    <a:pt x="0" y="6732"/>
                    <a:pt x="421" y="7962"/>
                  </a:cubicBezTo>
                  <a:cubicBezTo>
                    <a:pt x="809" y="9112"/>
                    <a:pt x="1885" y="9612"/>
                    <a:pt x="2990" y="9612"/>
                  </a:cubicBezTo>
                  <a:cubicBezTo>
                    <a:pt x="4162" y="9612"/>
                    <a:pt x="5366" y="9049"/>
                    <a:pt x="5812" y="8101"/>
                  </a:cubicBezTo>
                  <a:cubicBezTo>
                    <a:pt x="6680" y="6262"/>
                    <a:pt x="6137" y="1551"/>
                    <a:pt x="5454" y="719"/>
                  </a:cubicBezTo>
                  <a:cubicBezTo>
                    <a:pt x="5075" y="262"/>
                    <a:pt x="4447" y="1"/>
                    <a:pt x="3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9"/>
            <p:cNvSpPr/>
            <p:nvPr/>
          </p:nvSpPr>
          <p:spPr>
            <a:xfrm>
              <a:off x="4123538" y="2547742"/>
              <a:ext cx="190907" cy="1037049"/>
            </a:xfrm>
            <a:custGeom>
              <a:avLst/>
              <a:gdLst/>
              <a:ahLst/>
              <a:cxnLst/>
              <a:rect l="l" t="t" r="r" b="b"/>
              <a:pathLst>
                <a:path w="1483" h="8056" extrusionOk="0">
                  <a:moveTo>
                    <a:pt x="435" y="0"/>
                  </a:moveTo>
                  <a:cubicBezTo>
                    <a:pt x="433" y="0"/>
                    <a:pt x="431" y="3"/>
                    <a:pt x="431" y="3"/>
                  </a:cubicBezTo>
                  <a:cubicBezTo>
                    <a:pt x="975" y="1369"/>
                    <a:pt x="1290" y="2804"/>
                    <a:pt x="1366" y="4270"/>
                  </a:cubicBezTo>
                  <a:cubicBezTo>
                    <a:pt x="1406" y="4999"/>
                    <a:pt x="1436" y="5781"/>
                    <a:pt x="1237" y="6491"/>
                  </a:cubicBezTo>
                  <a:cubicBezTo>
                    <a:pt x="1048" y="7154"/>
                    <a:pt x="607" y="7711"/>
                    <a:pt x="4" y="8042"/>
                  </a:cubicBezTo>
                  <a:cubicBezTo>
                    <a:pt x="1" y="8042"/>
                    <a:pt x="3" y="8056"/>
                    <a:pt x="6" y="8056"/>
                  </a:cubicBezTo>
                  <a:cubicBezTo>
                    <a:pt x="6" y="8056"/>
                    <a:pt x="7" y="8056"/>
                    <a:pt x="7" y="8055"/>
                  </a:cubicBezTo>
                  <a:cubicBezTo>
                    <a:pt x="544" y="7774"/>
                    <a:pt x="965" y="7313"/>
                    <a:pt x="1197" y="6759"/>
                  </a:cubicBezTo>
                  <a:cubicBezTo>
                    <a:pt x="1482" y="6066"/>
                    <a:pt x="1462" y="5251"/>
                    <a:pt x="1439" y="4512"/>
                  </a:cubicBezTo>
                  <a:cubicBezTo>
                    <a:pt x="1389" y="2963"/>
                    <a:pt x="1048" y="1435"/>
                    <a:pt x="438" y="3"/>
                  </a:cubicBezTo>
                  <a:cubicBezTo>
                    <a:pt x="437" y="1"/>
                    <a:pt x="43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9"/>
            <p:cNvSpPr/>
            <p:nvPr/>
          </p:nvSpPr>
          <p:spPr>
            <a:xfrm>
              <a:off x="3469723" y="2525858"/>
              <a:ext cx="314230" cy="1104375"/>
            </a:xfrm>
            <a:custGeom>
              <a:avLst/>
              <a:gdLst/>
              <a:ahLst/>
              <a:cxnLst/>
              <a:rect l="l" t="t" r="r" b="b"/>
              <a:pathLst>
                <a:path w="2441" h="8579" extrusionOk="0">
                  <a:moveTo>
                    <a:pt x="2441" y="1"/>
                  </a:moveTo>
                  <a:cubicBezTo>
                    <a:pt x="1834" y="461"/>
                    <a:pt x="1579" y="1184"/>
                    <a:pt x="1430" y="1910"/>
                  </a:cubicBezTo>
                  <a:cubicBezTo>
                    <a:pt x="1333" y="2378"/>
                    <a:pt x="1270" y="2838"/>
                    <a:pt x="1128" y="3316"/>
                  </a:cubicBezTo>
                  <a:cubicBezTo>
                    <a:pt x="982" y="3786"/>
                    <a:pt x="733" y="4214"/>
                    <a:pt x="521" y="4662"/>
                  </a:cubicBezTo>
                  <a:cubicBezTo>
                    <a:pt x="166" y="5421"/>
                    <a:pt x="1" y="6279"/>
                    <a:pt x="253" y="7098"/>
                  </a:cubicBezTo>
                  <a:cubicBezTo>
                    <a:pt x="455" y="7761"/>
                    <a:pt x="932" y="8302"/>
                    <a:pt x="1565" y="8577"/>
                  </a:cubicBezTo>
                  <a:cubicBezTo>
                    <a:pt x="1568" y="8578"/>
                    <a:pt x="1570" y="8578"/>
                    <a:pt x="1571" y="8578"/>
                  </a:cubicBezTo>
                  <a:cubicBezTo>
                    <a:pt x="1588" y="8578"/>
                    <a:pt x="1600" y="8543"/>
                    <a:pt x="1582" y="8537"/>
                  </a:cubicBezTo>
                  <a:cubicBezTo>
                    <a:pt x="883" y="8212"/>
                    <a:pt x="382" y="7576"/>
                    <a:pt x="236" y="6816"/>
                  </a:cubicBezTo>
                  <a:cubicBezTo>
                    <a:pt x="54" y="5905"/>
                    <a:pt x="369" y="5079"/>
                    <a:pt x="770" y="4280"/>
                  </a:cubicBezTo>
                  <a:cubicBezTo>
                    <a:pt x="949" y="3949"/>
                    <a:pt x="1095" y="3601"/>
                    <a:pt x="1204" y="3239"/>
                  </a:cubicBezTo>
                  <a:cubicBezTo>
                    <a:pt x="1320" y="2838"/>
                    <a:pt x="1383" y="2427"/>
                    <a:pt x="1463" y="2019"/>
                  </a:cubicBezTo>
                  <a:cubicBezTo>
                    <a:pt x="1609" y="1274"/>
                    <a:pt x="1817" y="498"/>
                    <a:pt x="24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9"/>
            <p:cNvSpPr/>
            <p:nvPr/>
          </p:nvSpPr>
          <p:spPr>
            <a:xfrm>
              <a:off x="3481695" y="2535255"/>
              <a:ext cx="291573" cy="1098196"/>
            </a:xfrm>
            <a:custGeom>
              <a:avLst/>
              <a:gdLst/>
              <a:ahLst/>
              <a:cxnLst/>
              <a:rect l="l" t="t" r="r" b="b"/>
              <a:pathLst>
                <a:path w="2265" h="8531" extrusionOk="0">
                  <a:moveTo>
                    <a:pt x="2248" y="1"/>
                  </a:moveTo>
                  <a:cubicBezTo>
                    <a:pt x="1665" y="514"/>
                    <a:pt x="1433" y="1277"/>
                    <a:pt x="1310" y="2016"/>
                  </a:cubicBezTo>
                  <a:cubicBezTo>
                    <a:pt x="1237" y="2450"/>
                    <a:pt x="1201" y="2885"/>
                    <a:pt x="1118" y="3316"/>
                  </a:cubicBezTo>
                  <a:cubicBezTo>
                    <a:pt x="1025" y="3770"/>
                    <a:pt x="886" y="4207"/>
                    <a:pt x="697" y="4625"/>
                  </a:cubicBezTo>
                  <a:cubicBezTo>
                    <a:pt x="378" y="5368"/>
                    <a:pt x="1" y="6173"/>
                    <a:pt x="183" y="6992"/>
                  </a:cubicBezTo>
                  <a:cubicBezTo>
                    <a:pt x="332" y="7658"/>
                    <a:pt x="843" y="8195"/>
                    <a:pt x="1433" y="8530"/>
                  </a:cubicBezTo>
                  <a:cubicBezTo>
                    <a:pt x="1439" y="8530"/>
                    <a:pt x="1443" y="8530"/>
                    <a:pt x="1449" y="8527"/>
                  </a:cubicBezTo>
                  <a:cubicBezTo>
                    <a:pt x="1453" y="8520"/>
                    <a:pt x="1453" y="8510"/>
                    <a:pt x="1449" y="8504"/>
                  </a:cubicBezTo>
                  <a:cubicBezTo>
                    <a:pt x="786" y="8096"/>
                    <a:pt x="243" y="7489"/>
                    <a:pt x="199" y="6674"/>
                  </a:cubicBezTo>
                  <a:cubicBezTo>
                    <a:pt x="160" y="5858"/>
                    <a:pt x="571" y="5116"/>
                    <a:pt x="862" y="4376"/>
                  </a:cubicBezTo>
                  <a:cubicBezTo>
                    <a:pt x="1167" y="3621"/>
                    <a:pt x="1234" y="2832"/>
                    <a:pt x="1360" y="2033"/>
                  </a:cubicBezTo>
                  <a:cubicBezTo>
                    <a:pt x="1482" y="1290"/>
                    <a:pt x="1708" y="557"/>
                    <a:pt x="2261" y="14"/>
                  </a:cubicBezTo>
                  <a:cubicBezTo>
                    <a:pt x="2265" y="1"/>
                    <a:pt x="2255" y="1"/>
                    <a:pt x="2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9"/>
            <p:cNvSpPr/>
            <p:nvPr/>
          </p:nvSpPr>
          <p:spPr>
            <a:xfrm>
              <a:off x="5606881" y="3818554"/>
              <a:ext cx="1748540" cy="1081203"/>
            </a:xfrm>
            <a:custGeom>
              <a:avLst/>
              <a:gdLst/>
              <a:ahLst/>
              <a:cxnLst/>
              <a:rect l="l" t="t" r="r" b="b"/>
              <a:pathLst>
                <a:path w="13583" h="8399" extrusionOk="0">
                  <a:moveTo>
                    <a:pt x="4154" y="0"/>
                  </a:moveTo>
                  <a:lnTo>
                    <a:pt x="1" y="3604"/>
                  </a:lnTo>
                  <a:cubicBezTo>
                    <a:pt x="1" y="3604"/>
                    <a:pt x="2616" y="5573"/>
                    <a:pt x="3727" y="6504"/>
                  </a:cubicBezTo>
                  <a:cubicBezTo>
                    <a:pt x="4025" y="6753"/>
                    <a:pt x="4217" y="6929"/>
                    <a:pt x="4221" y="6972"/>
                  </a:cubicBezTo>
                  <a:cubicBezTo>
                    <a:pt x="4343" y="7920"/>
                    <a:pt x="4337" y="8291"/>
                    <a:pt x="4370" y="8311"/>
                  </a:cubicBezTo>
                  <a:cubicBezTo>
                    <a:pt x="4480" y="8375"/>
                    <a:pt x="5532" y="8399"/>
                    <a:pt x="6877" y="8399"/>
                  </a:cubicBezTo>
                  <a:cubicBezTo>
                    <a:pt x="9453" y="8399"/>
                    <a:pt x="13107" y="8310"/>
                    <a:pt x="13294" y="8238"/>
                  </a:cubicBezTo>
                  <a:cubicBezTo>
                    <a:pt x="13583" y="8129"/>
                    <a:pt x="13291" y="7300"/>
                    <a:pt x="12949" y="7055"/>
                  </a:cubicBezTo>
                  <a:cubicBezTo>
                    <a:pt x="12615" y="6816"/>
                    <a:pt x="9217" y="4979"/>
                    <a:pt x="9217" y="4979"/>
                  </a:cubicBezTo>
                  <a:lnTo>
                    <a:pt x="8172" y="3952"/>
                  </a:lnTo>
                  <a:lnTo>
                    <a:pt x="4154"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9"/>
            <p:cNvSpPr/>
            <p:nvPr/>
          </p:nvSpPr>
          <p:spPr>
            <a:xfrm>
              <a:off x="6150117" y="4552953"/>
              <a:ext cx="1205299" cy="346799"/>
            </a:xfrm>
            <a:custGeom>
              <a:avLst/>
              <a:gdLst/>
              <a:ahLst/>
              <a:cxnLst/>
              <a:rect l="l" t="t" r="r" b="b"/>
              <a:pathLst>
                <a:path w="9363" h="2694" extrusionOk="0">
                  <a:moveTo>
                    <a:pt x="6333" y="0"/>
                  </a:moveTo>
                  <a:cubicBezTo>
                    <a:pt x="6833" y="282"/>
                    <a:pt x="8063" y="1025"/>
                    <a:pt x="7745" y="1296"/>
                  </a:cubicBezTo>
                  <a:cubicBezTo>
                    <a:pt x="7539" y="1474"/>
                    <a:pt x="6256" y="1544"/>
                    <a:pt x="4783" y="1544"/>
                  </a:cubicBezTo>
                  <a:cubicBezTo>
                    <a:pt x="2845" y="1544"/>
                    <a:pt x="579" y="1423"/>
                    <a:pt x="1" y="1267"/>
                  </a:cubicBezTo>
                  <a:lnTo>
                    <a:pt x="1" y="1267"/>
                  </a:lnTo>
                  <a:cubicBezTo>
                    <a:pt x="123" y="2215"/>
                    <a:pt x="113" y="2586"/>
                    <a:pt x="150" y="2606"/>
                  </a:cubicBezTo>
                  <a:cubicBezTo>
                    <a:pt x="260" y="2670"/>
                    <a:pt x="1312" y="2694"/>
                    <a:pt x="2657" y="2694"/>
                  </a:cubicBezTo>
                  <a:cubicBezTo>
                    <a:pt x="5233" y="2694"/>
                    <a:pt x="8887" y="2605"/>
                    <a:pt x="9074" y="2533"/>
                  </a:cubicBezTo>
                  <a:cubicBezTo>
                    <a:pt x="9363" y="2424"/>
                    <a:pt x="9067" y="1598"/>
                    <a:pt x="8736" y="1356"/>
                  </a:cubicBezTo>
                  <a:cubicBezTo>
                    <a:pt x="8540" y="1214"/>
                    <a:pt x="7327" y="544"/>
                    <a:pt x="6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9"/>
            <p:cNvSpPr/>
            <p:nvPr/>
          </p:nvSpPr>
          <p:spPr>
            <a:xfrm>
              <a:off x="3293107" y="3315095"/>
              <a:ext cx="3373498" cy="1326305"/>
            </a:xfrm>
            <a:custGeom>
              <a:avLst/>
              <a:gdLst/>
              <a:ahLst/>
              <a:cxnLst/>
              <a:rect l="l" t="t" r="r" b="b"/>
              <a:pathLst>
                <a:path w="26206" h="10303" extrusionOk="0">
                  <a:moveTo>
                    <a:pt x="15832" y="0"/>
                  </a:moveTo>
                  <a:cubicBezTo>
                    <a:pt x="13149" y="0"/>
                    <a:pt x="9235" y="3272"/>
                    <a:pt x="5470" y="5128"/>
                  </a:cubicBezTo>
                  <a:lnTo>
                    <a:pt x="0" y="6384"/>
                  </a:lnTo>
                  <a:cubicBezTo>
                    <a:pt x="0" y="6384"/>
                    <a:pt x="192" y="10296"/>
                    <a:pt x="3918" y="10296"/>
                  </a:cubicBezTo>
                  <a:cubicBezTo>
                    <a:pt x="3926" y="10296"/>
                    <a:pt x="3934" y="10296"/>
                    <a:pt x="3942" y="10296"/>
                  </a:cubicBezTo>
                  <a:cubicBezTo>
                    <a:pt x="7547" y="10276"/>
                    <a:pt x="14694" y="5429"/>
                    <a:pt x="15233" y="5429"/>
                  </a:cubicBezTo>
                  <a:cubicBezTo>
                    <a:pt x="15236" y="5429"/>
                    <a:pt x="15238" y="5429"/>
                    <a:pt x="15240" y="5429"/>
                  </a:cubicBezTo>
                  <a:cubicBezTo>
                    <a:pt x="15730" y="5472"/>
                    <a:pt x="21074" y="10302"/>
                    <a:pt x="21074" y="10302"/>
                  </a:cubicBezTo>
                  <a:lnTo>
                    <a:pt x="26206" y="7647"/>
                  </a:lnTo>
                  <a:cubicBezTo>
                    <a:pt x="26206" y="7647"/>
                    <a:pt x="19125" y="367"/>
                    <a:pt x="16201" y="22"/>
                  </a:cubicBezTo>
                  <a:cubicBezTo>
                    <a:pt x="16081" y="8"/>
                    <a:pt x="15958" y="0"/>
                    <a:pt x="15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9"/>
            <p:cNvSpPr/>
            <p:nvPr/>
          </p:nvSpPr>
          <p:spPr>
            <a:xfrm>
              <a:off x="5939774" y="4211821"/>
              <a:ext cx="567699" cy="296465"/>
            </a:xfrm>
            <a:custGeom>
              <a:avLst/>
              <a:gdLst/>
              <a:ahLst/>
              <a:cxnLst/>
              <a:rect l="l" t="t" r="r" b="b"/>
              <a:pathLst>
                <a:path w="4410" h="2303" extrusionOk="0">
                  <a:moveTo>
                    <a:pt x="4397" y="0"/>
                  </a:moveTo>
                  <a:cubicBezTo>
                    <a:pt x="4395" y="0"/>
                    <a:pt x="4392" y="1"/>
                    <a:pt x="4390" y="2"/>
                  </a:cubicBezTo>
                  <a:cubicBezTo>
                    <a:pt x="3524" y="429"/>
                    <a:pt x="3770" y="297"/>
                    <a:pt x="2908" y="734"/>
                  </a:cubicBezTo>
                  <a:cubicBezTo>
                    <a:pt x="2483" y="950"/>
                    <a:pt x="372" y="2020"/>
                    <a:pt x="7" y="2286"/>
                  </a:cubicBezTo>
                  <a:cubicBezTo>
                    <a:pt x="0" y="2289"/>
                    <a:pt x="0" y="2292"/>
                    <a:pt x="7" y="2299"/>
                  </a:cubicBezTo>
                  <a:cubicBezTo>
                    <a:pt x="10" y="2302"/>
                    <a:pt x="14" y="2302"/>
                    <a:pt x="14" y="2302"/>
                  </a:cubicBezTo>
                  <a:cubicBezTo>
                    <a:pt x="435" y="2160"/>
                    <a:pt x="2536" y="1046"/>
                    <a:pt x="2951" y="824"/>
                  </a:cubicBezTo>
                  <a:cubicBezTo>
                    <a:pt x="3806" y="369"/>
                    <a:pt x="3557" y="492"/>
                    <a:pt x="4403" y="28"/>
                  </a:cubicBezTo>
                  <a:cubicBezTo>
                    <a:pt x="4409" y="21"/>
                    <a:pt x="4409" y="15"/>
                    <a:pt x="4406" y="5"/>
                  </a:cubicBezTo>
                  <a:cubicBezTo>
                    <a:pt x="4406" y="2"/>
                    <a:pt x="4403" y="0"/>
                    <a:pt x="4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9"/>
            <p:cNvSpPr/>
            <p:nvPr/>
          </p:nvSpPr>
          <p:spPr>
            <a:xfrm>
              <a:off x="3704525" y="3949858"/>
              <a:ext cx="2185707" cy="607091"/>
            </a:xfrm>
            <a:custGeom>
              <a:avLst/>
              <a:gdLst/>
              <a:ahLst/>
              <a:cxnLst/>
              <a:rect l="l" t="t" r="r" b="b"/>
              <a:pathLst>
                <a:path w="16979" h="4716" extrusionOk="0">
                  <a:moveTo>
                    <a:pt x="12073" y="1"/>
                  </a:moveTo>
                  <a:cubicBezTo>
                    <a:pt x="12010" y="1"/>
                    <a:pt x="11947" y="18"/>
                    <a:pt x="11891" y="51"/>
                  </a:cubicBezTo>
                  <a:cubicBezTo>
                    <a:pt x="11742" y="124"/>
                    <a:pt x="11590" y="200"/>
                    <a:pt x="11440" y="276"/>
                  </a:cubicBezTo>
                  <a:lnTo>
                    <a:pt x="10549" y="710"/>
                  </a:lnTo>
                  <a:cubicBezTo>
                    <a:pt x="9402" y="1271"/>
                    <a:pt x="8255" y="1848"/>
                    <a:pt x="7098" y="2388"/>
                  </a:cubicBezTo>
                  <a:cubicBezTo>
                    <a:pt x="5984" y="2912"/>
                    <a:pt x="5188" y="3399"/>
                    <a:pt x="4028" y="3803"/>
                  </a:cubicBezTo>
                  <a:cubicBezTo>
                    <a:pt x="2871" y="4208"/>
                    <a:pt x="1674" y="4490"/>
                    <a:pt x="458" y="4649"/>
                  </a:cubicBezTo>
                  <a:cubicBezTo>
                    <a:pt x="308" y="4665"/>
                    <a:pt x="156" y="4682"/>
                    <a:pt x="7" y="4699"/>
                  </a:cubicBezTo>
                  <a:cubicBezTo>
                    <a:pt x="3" y="4699"/>
                    <a:pt x="0" y="4702"/>
                    <a:pt x="0" y="4705"/>
                  </a:cubicBezTo>
                  <a:cubicBezTo>
                    <a:pt x="0" y="4708"/>
                    <a:pt x="3" y="4715"/>
                    <a:pt x="7" y="4715"/>
                  </a:cubicBezTo>
                  <a:cubicBezTo>
                    <a:pt x="1200" y="4642"/>
                    <a:pt x="2380" y="4423"/>
                    <a:pt x="3521" y="4059"/>
                  </a:cubicBezTo>
                  <a:cubicBezTo>
                    <a:pt x="4674" y="3707"/>
                    <a:pt x="5453" y="3247"/>
                    <a:pt x="6551" y="2743"/>
                  </a:cubicBezTo>
                  <a:cubicBezTo>
                    <a:pt x="7684" y="2219"/>
                    <a:pt x="8805" y="1659"/>
                    <a:pt x="9919" y="1105"/>
                  </a:cubicBezTo>
                  <a:cubicBezTo>
                    <a:pt x="10512" y="810"/>
                    <a:pt x="11099" y="515"/>
                    <a:pt x="11692" y="226"/>
                  </a:cubicBezTo>
                  <a:cubicBezTo>
                    <a:pt x="11799" y="173"/>
                    <a:pt x="11944" y="70"/>
                    <a:pt x="12080" y="70"/>
                  </a:cubicBezTo>
                  <a:cubicBezTo>
                    <a:pt x="12113" y="70"/>
                    <a:pt x="12145" y="76"/>
                    <a:pt x="12176" y="91"/>
                  </a:cubicBezTo>
                  <a:cubicBezTo>
                    <a:pt x="12243" y="124"/>
                    <a:pt x="12302" y="167"/>
                    <a:pt x="12355" y="217"/>
                  </a:cubicBezTo>
                  <a:lnTo>
                    <a:pt x="12554" y="379"/>
                  </a:lnTo>
                  <a:cubicBezTo>
                    <a:pt x="12813" y="591"/>
                    <a:pt x="16834" y="4059"/>
                    <a:pt x="16967" y="4158"/>
                  </a:cubicBezTo>
                  <a:cubicBezTo>
                    <a:pt x="16967" y="4162"/>
                    <a:pt x="16968" y="4163"/>
                    <a:pt x="16969" y="4163"/>
                  </a:cubicBezTo>
                  <a:cubicBezTo>
                    <a:pt x="16972" y="4163"/>
                    <a:pt x="16978" y="4154"/>
                    <a:pt x="16973" y="4152"/>
                  </a:cubicBezTo>
                  <a:cubicBezTo>
                    <a:pt x="15969" y="3266"/>
                    <a:pt x="12684" y="389"/>
                    <a:pt x="12551" y="283"/>
                  </a:cubicBezTo>
                  <a:cubicBezTo>
                    <a:pt x="12448" y="183"/>
                    <a:pt x="12332" y="97"/>
                    <a:pt x="12206" y="28"/>
                  </a:cubicBezTo>
                  <a:cubicBezTo>
                    <a:pt x="12163" y="10"/>
                    <a:pt x="12118" y="1"/>
                    <a:pt x="12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9"/>
            <p:cNvSpPr/>
            <p:nvPr/>
          </p:nvSpPr>
          <p:spPr>
            <a:xfrm>
              <a:off x="3213682" y="3968266"/>
              <a:ext cx="2644758" cy="941016"/>
            </a:xfrm>
            <a:custGeom>
              <a:avLst/>
              <a:gdLst/>
              <a:ahLst/>
              <a:cxnLst/>
              <a:rect l="l" t="t" r="r" b="b"/>
              <a:pathLst>
                <a:path w="20545" h="7310" extrusionOk="0">
                  <a:moveTo>
                    <a:pt x="6190" y="1"/>
                  </a:moveTo>
                  <a:lnTo>
                    <a:pt x="614" y="1307"/>
                  </a:lnTo>
                  <a:cubicBezTo>
                    <a:pt x="614" y="1307"/>
                    <a:pt x="1" y="4851"/>
                    <a:pt x="1774" y="6246"/>
                  </a:cubicBezTo>
                  <a:cubicBezTo>
                    <a:pt x="2756" y="7017"/>
                    <a:pt x="7170" y="7310"/>
                    <a:pt x="11253" y="7310"/>
                  </a:cubicBezTo>
                  <a:cubicBezTo>
                    <a:pt x="14549" y="7310"/>
                    <a:pt x="17628" y="7119"/>
                    <a:pt x="18509" y="6833"/>
                  </a:cubicBezTo>
                  <a:cubicBezTo>
                    <a:pt x="20481" y="6196"/>
                    <a:pt x="20544" y="3017"/>
                    <a:pt x="18389" y="2278"/>
                  </a:cubicBezTo>
                  <a:cubicBezTo>
                    <a:pt x="16334" y="1579"/>
                    <a:pt x="7619" y="1240"/>
                    <a:pt x="7403" y="1151"/>
                  </a:cubicBezTo>
                  <a:cubicBezTo>
                    <a:pt x="7350" y="1131"/>
                    <a:pt x="8179" y="634"/>
                    <a:pt x="8176" y="604"/>
                  </a:cubicBezTo>
                  <a:lnTo>
                    <a:pt x="61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9"/>
            <p:cNvSpPr/>
            <p:nvPr/>
          </p:nvSpPr>
          <p:spPr>
            <a:xfrm>
              <a:off x="3430976" y="4122998"/>
              <a:ext cx="216910" cy="251925"/>
            </a:xfrm>
            <a:custGeom>
              <a:avLst/>
              <a:gdLst/>
              <a:ahLst/>
              <a:cxnLst/>
              <a:rect l="l" t="t" r="r" b="b"/>
              <a:pathLst>
                <a:path w="1685" h="1957" extrusionOk="0">
                  <a:moveTo>
                    <a:pt x="1607" y="1"/>
                  </a:moveTo>
                  <a:cubicBezTo>
                    <a:pt x="1601" y="1"/>
                    <a:pt x="1595" y="5"/>
                    <a:pt x="1595" y="12"/>
                  </a:cubicBezTo>
                  <a:cubicBezTo>
                    <a:pt x="1595" y="423"/>
                    <a:pt x="1449" y="824"/>
                    <a:pt x="1184" y="1139"/>
                  </a:cubicBezTo>
                  <a:cubicBezTo>
                    <a:pt x="882" y="1487"/>
                    <a:pt x="438" y="1683"/>
                    <a:pt x="37" y="1885"/>
                  </a:cubicBezTo>
                  <a:cubicBezTo>
                    <a:pt x="0" y="1903"/>
                    <a:pt x="22" y="1956"/>
                    <a:pt x="53" y="1956"/>
                  </a:cubicBezTo>
                  <a:cubicBezTo>
                    <a:pt x="56" y="1956"/>
                    <a:pt x="60" y="1956"/>
                    <a:pt x="63" y="1955"/>
                  </a:cubicBezTo>
                  <a:cubicBezTo>
                    <a:pt x="312" y="1882"/>
                    <a:pt x="554" y="1779"/>
                    <a:pt x="776" y="1650"/>
                  </a:cubicBezTo>
                  <a:cubicBezTo>
                    <a:pt x="985" y="1540"/>
                    <a:pt x="1167" y="1388"/>
                    <a:pt x="1313" y="1205"/>
                  </a:cubicBezTo>
                  <a:cubicBezTo>
                    <a:pt x="1571" y="867"/>
                    <a:pt x="1684" y="436"/>
                    <a:pt x="1618" y="12"/>
                  </a:cubicBezTo>
                  <a:cubicBezTo>
                    <a:pt x="1618" y="4"/>
                    <a:pt x="1613" y="1"/>
                    <a:pt x="1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9"/>
            <p:cNvSpPr/>
            <p:nvPr/>
          </p:nvSpPr>
          <p:spPr>
            <a:xfrm>
              <a:off x="3948724" y="3922825"/>
              <a:ext cx="212919" cy="205839"/>
            </a:xfrm>
            <a:custGeom>
              <a:avLst/>
              <a:gdLst/>
              <a:ahLst/>
              <a:cxnLst/>
              <a:rect l="l" t="t" r="r" b="b"/>
              <a:pathLst>
                <a:path w="1654" h="1599" extrusionOk="0">
                  <a:moveTo>
                    <a:pt x="571" y="1"/>
                  </a:moveTo>
                  <a:cubicBezTo>
                    <a:pt x="549" y="1"/>
                    <a:pt x="528" y="25"/>
                    <a:pt x="543" y="45"/>
                  </a:cubicBezTo>
                  <a:cubicBezTo>
                    <a:pt x="699" y="254"/>
                    <a:pt x="864" y="450"/>
                    <a:pt x="1027" y="652"/>
                  </a:cubicBezTo>
                  <a:cubicBezTo>
                    <a:pt x="1110" y="755"/>
                    <a:pt x="1196" y="854"/>
                    <a:pt x="1279" y="957"/>
                  </a:cubicBezTo>
                  <a:cubicBezTo>
                    <a:pt x="1365" y="1050"/>
                    <a:pt x="1445" y="1149"/>
                    <a:pt x="1514" y="1255"/>
                  </a:cubicBezTo>
                  <a:cubicBezTo>
                    <a:pt x="1577" y="1368"/>
                    <a:pt x="1494" y="1467"/>
                    <a:pt x="1378" y="1481"/>
                  </a:cubicBezTo>
                  <a:cubicBezTo>
                    <a:pt x="1374" y="1481"/>
                    <a:pt x="1370" y="1481"/>
                    <a:pt x="1365" y="1481"/>
                  </a:cubicBezTo>
                  <a:cubicBezTo>
                    <a:pt x="1267" y="1481"/>
                    <a:pt x="1170" y="1445"/>
                    <a:pt x="1097" y="1378"/>
                  </a:cubicBezTo>
                  <a:cubicBezTo>
                    <a:pt x="918" y="1219"/>
                    <a:pt x="758" y="1050"/>
                    <a:pt x="613" y="864"/>
                  </a:cubicBezTo>
                  <a:cubicBezTo>
                    <a:pt x="520" y="758"/>
                    <a:pt x="427" y="652"/>
                    <a:pt x="331" y="549"/>
                  </a:cubicBezTo>
                  <a:cubicBezTo>
                    <a:pt x="235" y="443"/>
                    <a:pt x="122" y="334"/>
                    <a:pt x="19" y="221"/>
                  </a:cubicBezTo>
                  <a:cubicBezTo>
                    <a:pt x="18" y="220"/>
                    <a:pt x="16" y="220"/>
                    <a:pt x="14" y="220"/>
                  </a:cubicBezTo>
                  <a:cubicBezTo>
                    <a:pt x="7" y="220"/>
                    <a:pt x="1" y="224"/>
                    <a:pt x="6" y="234"/>
                  </a:cubicBezTo>
                  <a:cubicBezTo>
                    <a:pt x="95" y="354"/>
                    <a:pt x="178" y="473"/>
                    <a:pt x="264" y="592"/>
                  </a:cubicBezTo>
                  <a:cubicBezTo>
                    <a:pt x="351" y="715"/>
                    <a:pt x="443" y="834"/>
                    <a:pt x="533" y="954"/>
                  </a:cubicBezTo>
                  <a:cubicBezTo>
                    <a:pt x="626" y="1073"/>
                    <a:pt x="709" y="1179"/>
                    <a:pt x="798" y="1285"/>
                  </a:cubicBezTo>
                  <a:cubicBezTo>
                    <a:pt x="874" y="1381"/>
                    <a:pt x="967" y="1464"/>
                    <a:pt x="1067" y="1527"/>
                  </a:cubicBezTo>
                  <a:cubicBezTo>
                    <a:pt x="1142" y="1571"/>
                    <a:pt x="1240" y="1599"/>
                    <a:pt x="1334" y="1599"/>
                  </a:cubicBezTo>
                  <a:cubicBezTo>
                    <a:pt x="1454" y="1599"/>
                    <a:pt x="1568" y="1552"/>
                    <a:pt x="1620" y="1431"/>
                  </a:cubicBezTo>
                  <a:cubicBezTo>
                    <a:pt x="1653" y="1318"/>
                    <a:pt x="1624" y="1206"/>
                    <a:pt x="1551" y="1129"/>
                  </a:cubicBezTo>
                  <a:cubicBezTo>
                    <a:pt x="1458" y="1013"/>
                    <a:pt x="1362" y="904"/>
                    <a:pt x="1269" y="791"/>
                  </a:cubicBezTo>
                  <a:cubicBezTo>
                    <a:pt x="1044" y="526"/>
                    <a:pt x="825" y="261"/>
                    <a:pt x="589" y="9"/>
                  </a:cubicBezTo>
                  <a:cubicBezTo>
                    <a:pt x="584" y="3"/>
                    <a:pt x="577"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9"/>
            <p:cNvSpPr/>
            <p:nvPr/>
          </p:nvSpPr>
          <p:spPr>
            <a:xfrm>
              <a:off x="3346916" y="4156468"/>
              <a:ext cx="2215315" cy="708401"/>
            </a:xfrm>
            <a:custGeom>
              <a:avLst/>
              <a:gdLst/>
              <a:ahLst/>
              <a:cxnLst/>
              <a:rect l="l" t="t" r="r" b="b"/>
              <a:pathLst>
                <a:path w="17209" h="5503" extrusionOk="0">
                  <a:moveTo>
                    <a:pt x="13" y="1"/>
                  </a:moveTo>
                  <a:cubicBezTo>
                    <a:pt x="10" y="1"/>
                    <a:pt x="3" y="1"/>
                    <a:pt x="0" y="4"/>
                  </a:cubicBezTo>
                  <a:lnTo>
                    <a:pt x="0" y="14"/>
                  </a:lnTo>
                  <a:cubicBezTo>
                    <a:pt x="80" y="1240"/>
                    <a:pt x="269" y="2517"/>
                    <a:pt x="1041" y="3501"/>
                  </a:cubicBezTo>
                  <a:cubicBezTo>
                    <a:pt x="1362" y="3932"/>
                    <a:pt x="1800" y="4270"/>
                    <a:pt x="2297" y="4479"/>
                  </a:cubicBezTo>
                  <a:cubicBezTo>
                    <a:pt x="2901" y="4721"/>
                    <a:pt x="3577" y="4778"/>
                    <a:pt x="4213" y="4864"/>
                  </a:cubicBezTo>
                  <a:cubicBezTo>
                    <a:pt x="5573" y="5053"/>
                    <a:pt x="7048" y="5192"/>
                    <a:pt x="8420" y="5301"/>
                  </a:cubicBezTo>
                  <a:cubicBezTo>
                    <a:pt x="9789" y="5407"/>
                    <a:pt x="11175" y="5474"/>
                    <a:pt x="12558" y="5494"/>
                  </a:cubicBezTo>
                  <a:cubicBezTo>
                    <a:pt x="12909" y="5500"/>
                    <a:pt x="13260" y="5502"/>
                    <a:pt x="13611" y="5502"/>
                  </a:cubicBezTo>
                  <a:cubicBezTo>
                    <a:pt x="14640" y="5502"/>
                    <a:pt x="15669" y="5478"/>
                    <a:pt x="16695" y="5431"/>
                  </a:cubicBezTo>
                  <a:cubicBezTo>
                    <a:pt x="16860" y="5421"/>
                    <a:pt x="17033" y="5411"/>
                    <a:pt x="17202" y="5398"/>
                  </a:cubicBezTo>
                  <a:cubicBezTo>
                    <a:pt x="17205" y="5398"/>
                    <a:pt x="17209" y="5388"/>
                    <a:pt x="17205" y="5384"/>
                  </a:cubicBezTo>
                  <a:lnTo>
                    <a:pt x="17202" y="5378"/>
                  </a:lnTo>
                  <a:cubicBezTo>
                    <a:pt x="16522" y="5391"/>
                    <a:pt x="15846" y="5434"/>
                    <a:pt x="15166" y="5444"/>
                  </a:cubicBezTo>
                  <a:cubicBezTo>
                    <a:pt x="14647" y="5454"/>
                    <a:pt x="14136" y="5458"/>
                    <a:pt x="13622" y="5458"/>
                  </a:cubicBezTo>
                  <a:cubicBezTo>
                    <a:pt x="13463" y="5458"/>
                    <a:pt x="13304" y="5458"/>
                    <a:pt x="13144" y="5457"/>
                  </a:cubicBezTo>
                  <a:cubicBezTo>
                    <a:pt x="11795" y="5444"/>
                    <a:pt x="10442" y="5391"/>
                    <a:pt x="9093" y="5301"/>
                  </a:cubicBezTo>
                  <a:cubicBezTo>
                    <a:pt x="7727" y="5205"/>
                    <a:pt x="6259" y="5069"/>
                    <a:pt x="4903" y="4880"/>
                  </a:cubicBezTo>
                  <a:cubicBezTo>
                    <a:pt x="4257" y="4791"/>
                    <a:pt x="3597" y="4715"/>
                    <a:pt x="2954" y="4579"/>
                  </a:cubicBezTo>
                  <a:cubicBezTo>
                    <a:pt x="2380" y="4473"/>
                    <a:pt x="1850" y="4197"/>
                    <a:pt x="1422" y="3796"/>
                  </a:cubicBezTo>
                  <a:cubicBezTo>
                    <a:pt x="544" y="2948"/>
                    <a:pt x="202" y="1695"/>
                    <a:pt x="63" y="498"/>
                  </a:cubicBezTo>
                  <a:cubicBezTo>
                    <a:pt x="46" y="335"/>
                    <a:pt x="30" y="176"/>
                    <a:pt x="17" y="14"/>
                  </a:cubicBezTo>
                  <a:cubicBezTo>
                    <a:pt x="17" y="10"/>
                    <a:pt x="17" y="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9"/>
            <p:cNvSpPr/>
            <p:nvPr/>
          </p:nvSpPr>
          <p:spPr>
            <a:xfrm>
              <a:off x="4153403" y="4114631"/>
              <a:ext cx="861590" cy="71445"/>
            </a:xfrm>
            <a:custGeom>
              <a:avLst/>
              <a:gdLst/>
              <a:ahLst/>
              <a:cxnLst/>
              <a:rect l="l" t="t" r="r" b="b"/>
              <a:pathLst>
                <a:path w="6693" h="555" extrusionOk="0">
                  <a:moveTo>
                    <a:pt x="507" y="0"/>
                  </a:moveTo>
                  <a:cubicBezTo>
                    <a:pt x="344" y="0"/>
                    <a:pt x="181" y="2"/>
                    <a:pt x="17" y="4"/>
                  </a:cubicBezTo>
                  <a:cubicBezTo>
                    <a:pt x="0" y="4"/>
                    <a:pt x="4" y="27"/>
                    <a:pt x="17" y="27"/>
                  </a:cubicBezTo>
                  <a:cubicBezTo>
                    <a:pt x="879" y="107"/>
                    <a:pt x="1741" y="160"/>
                    <a:pt x="2603" y="216"/>
                  </a:cubicBezTo>
                  <a:cubicBezTo>
                    <a:pt x="3465" y="276"/>
                    <a:pt x="4323" y="349"/>
                    <a:pt x="5185" y="432"/>
                  </a:cubicBezTo>
                  <a:cubicBezTo>
                    <a:pt x="5669" y="478"/>
                    <a:pt x="6163" y="515"/>
                    <a:pt x="6647" y="554"/>
                  </a:cubicBezTo>
                  <a:cubicBezTo>
                    <a:pt x="6648" y="554"/>
                    <a:pt x="6649" y="554"/>
                    <a:pt x="6650" y="554"/>
                  </a:cubicBezTo>
                  <a:cubicBezTo>
                    <a:pt x="6684" y="554"/>
                    <a:pt x="6693" y="501"/>
                    <a:pt x="6657" y="491"/>
                  </a:cubicBezTo>
                  <a:cubicBezTo>
                    <a:pt x="6230" y="428"/>
                    <a:pt x="5802" y="372"/>
                    <a:pt x="5371" y="322"/>
                  </a:cubicBezTo>
                  <a:cubicBezTo>
                    <a:pt x="4940" y="273"/>
                    <a:pt x="4502" y="239"/>
                    <a:pt x="4065" y="203"/>
                  </a:cubicBezTo>
                  <a:cubicBezTo>
                    <a:pt x="3209" y="127"/>
                    <a:pt x="2348" y="60"/>
                    <a:pt x="1486" y="24"/>
                  </a:cubicBezTo>
                  <a:cubicBezTo>
                    <a:pt x="1159" y="6"/>
                    <a:pt x="833"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9"/>
            <p:cNvSpPr/>
            <p:nvPr/>
          </p:nvSpPr>
          <p:spPr>
            <a:xfrm>
              <a:off x="4032011" y="4039453"/>
              <a:ext cx="251538" cy="152674"/>
            </a:xfrm>
            <a:custGeom>
              <a:avLst/>
              <a:gdLst/>
              <a:ahLst/>
              <a:cxnLst/>
              <a:rect l="l" t="t" r="r" b="b"/>
              <a:pathLst>
                <a:path w="1954" h="1186" extrusionOk="0">
                  <a:moveTo>
                    <a:pt x="1921" y="0"/>
                  </a:moveTo>
                  <a:cubicBezTo>
                    <a:pt x="1919" y="0"/>
                    <a:pt x="1917" y="1"/>
                    <a:pt x="1915" y="1"/>
                  </a:cubicBezTo>
                  <a:cubicBezTo>
                    <a:pt x="1570" y="150"/>
                    <a:pt x="1239" y="329"/>
                    <a:pt x="924" y="532"/>
                  </a:cubicBezTo>
                  <a:cubicBezTo>
                    <a:pt x="605" y="724"/>
                    <a:pt x="297" y="939"/>
                    <a:pt x="9" y="1171"/>
                  </a:cubicBezTo>
                  <a:cubicBezTo>
                    <a:pt x="0" y="1177"/>
                    <a:pt x="6" y="1185"/>
                    <a:pt x="15" y="1185"/>
                  </a:cubicBezTo>
                  <a:cubicBezTo>
                    <a:pt x="16" y="1185"/>
                    <a:pt x="17" y="1185"/>
                    <a:pt x="19" y="1185"/>
                  </a:cubicBezTo>
                  <a:cubicBezTo>
                    <a:pt x="357" y="1026"/>
                    <a:pt x="678" y="837"/>
                    <a:pt x="997" y="648"/>
                  </a:cubicBezTo>
                  <a:cubicBezTo>
                    <a:pt x="1321" y="465"/>
                    <a:pt x="1636" y="263"/>
                    <a:pt x="1935" y="44"/>
                  </a:cubicBezTo>
                  <a:cubicBezTo>
                    <a:pt x="1953" y="35"/>
                    <a:pt x="1943" y="0"/>
                    <a:pt x="1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9"/>
            <p:cNvSpPr/>
            <p:nvPr/>
          </p:nvSpPr>
          <p:spPr>
            <a:xfrm>
              <a:off x="3778158" y="3083898"/>
              <a:ext cx="1101929" cy="993409"/>
            </a:xfrm>
            <a:custGeom>
              <a:avLst/>
              <a:gdLst/>
              <a:ahLst/>
              <a:cxnLst/>
              <a:rect l="l" t="t" r="r" b="b"/>
              <a:pathLst>
                <a:path w="8560" h="7717" extrusionOk="0">
                  <a:moveTo>
                    <a:pt x="410" y="1"/>
                  </a:moveTo>
                  <a:cubicBezTo>
                    <a:pt x="117" y="1"/>
                    <a:pt x="1" y="352"/>
                    <a:pt x="217" y="1089"/>
                  </a:cubicBezTo>
                  <a:cubicBezTo>
                    <a:pt x="877" y="3327"/>
                    <a:pt x="2120" y="5979"/>
                    <a:pt x="2611" y="6393"/>
                  </a:cubicBezTo>
                  <a:cubicBezTo>
                    <a:pt x="3227" y="6917"/>
                    <a:pt x="7139" y="7706"/>
                    <a:pt x="7334" y="7716"/>
                  </a:cubicBezTo>
                  <a:cubicBezTo>
                    <a:pt x="7336" y="7716"/>
                    <a:pt x="7337" y="7716"/>
                    <a:pt x="7339" y="7716"/>
                  </a:cubicBezTo>
                  <a:cubicBezTo>
                    <a:pt x="7823" y="7716"/>
                    <a:pt x="8560" y="4252"/>
                    <a:pt x="8047" y="4215"/>
                  </a:cubicBezTo>
                  <a:cubicBezTo>
                    <a:pt x="7265" y="4152"/>
                    <a:pt x="4454" y="4169"/>
                    <a:pt x="4275" y="4006"/>
                  </a:cubicBezTo>
                  <a:cubicBezTo>
                    <a:pt x="4096" y="3844"/>
                    <a:pt x="2816" y="2415"/>
                    <a:pt x="1500" y="804"/>
                  </a:cubicBezTo>
                  <a:cubicBezTo>
                    <a:pt x="1069" y="276"/>
                    <a:pt x="670" y="1"/>
                    <a:pt x="410"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9"/>
            <p:cNvSpPr/>
            <p:nvPr/>
          </p:nvSpPr>
          <p:spPr>
            <a:xfrm>
              <a:off x="4671022" y="3615163"/>
              <a:ext cx="825932" cy="521871"/>
            </a:xfrm>
            <a:custGeom>
              <a:avLst/>
              <a:gdLst/>
              <a:ahLst/>
              <a:cxnLst/>
              <a:rect l="l" t="t" r="r" b="b"/>
              <a:pathLst>
                <a:path w="6416" h="4054" extrusionOk="0">
                  <a:moveTo>
                    <a:pt x="1965" y="0"/>
                  </a:moveTo>
                  <a:cubicBezTo>
                    <a:pt x="1547" y="0"/>
                    <a:pt x="1129" y="19"/>
                    <a:pt x="713" y="55"/>
                  </a:cubicBezTo>
                  <a:cubicBezTo>
                    <a:pt x="100" y="619"/>
                    <a:pt x="1" y="3423"/>
                    <a:pt x="1" y="3423"/>
                  </a:cubicBezTo>
                  <a:cubicBezTo>
                    <a:pt x="452" y="3622"/>
                    <a:pt x="919" y="3788"/>
                    <a:pt x="1393" y="3920"/>
                  </a:cubicBezTo>
                  <a:cubicBezTo>
                    <a:pt x="1600" y="3966"/>
                    <a:pt x="2025" y="4053"/>
                    <a:pt x="2388" y="4053"/>
                  </a:cubicBezTo>
                  <a:cubicBezTo>
                    <a:pt x="2684" y="4053"/>
                    <a:pt x="2938" y="3996"/>
                    <a:pt x="3001" y="3811"/>
                  </a:cubicBezTo>
                  <a:cubicBezTo>
                    <a:pt x="3090" y="3536"/>
                    <a:pt x="2464" y="3327"/>
                    <a:pt x="2023" y="3178"/>
                  </a:cubicBezTo>
                  <a:cubicBezTo>
                    <a:pt x="1791" y="3095"/>
                    <a:pt x="1496" y="2876"/>
                    <a:pt x="1552" y="2727"/>
                  </a:cubicBezTo>
                  <a:cubicBezTo>
                    <a:pt x="1585" y="2641"/>
                    <a:pt x="1672" y="2607"/>
                    <a:pt x="1788" y="2607"/>
                  </a:cubicBezTo>
                  <a:cubicBezTo>
                    <a:pt x="2026" y="2607"/>
                    <a:pt x="2386" y="2749"/>
                    <a:pt x="2653" y="2883"/>
                  </a:cubicBezTo>
                  <a:cubicBezTo>
                    <a:pt x="3258" y="3189"/>
                    <a:pt x="4031" y="3701"/>
                    <a:pt x="4541" y="3701"/>
                  </a:cubicBezTo>
                  <a:cubicBezTo>
                    <a:pt x="4676" y="3701"/>
                    <a:pt x="4793" y="3665"/>
                    <a:pt x="4884" y="3579"/>
                  </a:cubicBezTo>
                  <a:cubicBezTo>
                    <a:pt x="5046" y="3427"/>
                    <a:pt x="4831" y="3181"/>
                    <a:pt x="4526" y="2943"/>
                  </a:cubicBezTo>
                  <a:lnTo>
                    <a:pt x="4526" y="2943"/>
                  </a:lnTo>
                  <a:cubicBezTo>
                    <a:pt x="4896" y="3144"/>
                    <a:pt x="5286" y="3318"/>
                    <a:pt x="5535" y="3318"/>
                  </a:cubicBezTo>
                  <a:cubicBezTo>
                    <a:pt x="5613" y="3318"/>
                    <a:pt x="5678" y="3301"/>
                    <a:pt x="5723" y="3261"/>
                  </a:cubicBezTo>
                  <a:cubicBezTo>
                    <a:pt x="5822" y="3175"/>
                    <a:pt x="5839" y="3025"/>
                    <a:pt x="5756" y="2923"/>
                  </a:cubicBezTo>
                  <a:lnTo>
                    <a:pt x="5756" y="2923"/>
                  </a:lnTo>
                  <a:cubicBezTo>
                    <a:pt x="5795" y="2938"/>
                    <a:pt x="5836" y="2946"/>
                    <a:pt x="5878" y="2946"/>
                  </a:cubicBezTo>
                  <a:cubicBezTo>
                    <a:pt x="5966" y="2946"/>
                    <a:pt x="6054" y="2911"/>
                    <a:pt x="6117" y="2843"/>
                  </a:cubicBezTo>
                  <a:cubicBezTo>
                    <a:pt x="6260" y="2674"/>
                    <a:pt x="6170" y="2442"/>
                    <a:pt x="5988" y="2203"/>
                  </a:cubicBezTo>
                  <a:cubicBezTo>
                    <a:pt x="6044" y="2197"/>
                    <a:pt x="6094" y="2160"/>
                    <a:pt x="6120" y="2104"/>
                  </a:cubicBezTo>
                  <a:cubicBezTo>
                    <a:pt x="6415" y="1590"/>
                    <a:pt x="4701" y="264"/>
                    <a:pt x="4131" y="164"/>
                  </a:cubicBezTo>
                  <a:cubicBezTo>
                    <a:pt x="3414" y="55"/>
                    <a:pt x="2690" y="0"/>
                    <a:pt x="1965"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9"/>
            <p:cNvSpPr/>
            <p:nvPr/>
          </p:nvSpPr>
          <p:spPr>
            <a:xfrm>
              <a:off x="4972376" y="3840696"/>
              <a:ext cx="288999" cy="160011"/>
            </a:xfrm>
            <a:custGeom>
              <a:avLst/>
              <a:gdLst/>
              <a:ahLst/>
              <a:cxnLst/>
              <a:rect l="l" t="t" r="r" b="b"/>
              <a:pathLst>
                <a:path w="2245" h="1243" extrusionOk="0">
                  <a:moveTo>
                    <a:pt x="3" y="0"/>
                  </a:moveTo>
                  <a:lnTo>
                    <a:pt x="0" y="10"/>
                  </a:lnTo>
                  <a:cubicBezTo>
                    <a:pt x="405" y="63"/>
                    <a:pt x="792" y="209"/>
                    <a:pt x="1131" y="431"/>
                  </a:cubicBezTo>
                  <a:cubicBezTo>
                    <a:pt x="1320" y="551"/>
                    <a:pt x="2049" y="1094"/>
                    <a:pt x="2228" y="1240"/>
                  </a:cubicBezTo>
                  <a:cubicBezTo>
                    <a:pt x="2231" y="1242"/>
                    <a:pt x="2234" y="1243"/>
                    <a:pt x="2236" y="1243"/>
                  </a:cubicBezTo>
                  <a:cubicBezTo>
                    <a:pt x="2238" y="1243"/>
                    <a:pt x="2239" y="1242"/>
                    <a:pt x="2241" y="1240"/>
                  </a:cubicBezTo>
                  <a:cubicBezTo>
                    <a:pt x="2244" y="1237"/>
                    <a:pt x="2244" y="1230"/>
                    <a:pt x="2241" y="1227"/>
                  </a:cubicBezTo>
                  <a:cubicBezTo>
                    <a:pt x="1873" y="922"/>
                    <a:pt x="1575" y="614"/>
                    <a:pt x="1134" y="362"/>
                  </a:cubicBezTo>
                  <a:cubicBezTo>
                    <a:pt x="786" y="163"/>
                    <a:pt x="401" y="37"/>
                    <a:pt x="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9"/>
            <p:cNvSpPr/>
            <p:nvPr/>
          </p:nvSpPr>
          <p:spPr>
            <a:xfrm>
              <a:off x="5006361" y="3747754"/>
              <a:ext cx="405886" cy="241111"/>
            </a:xfrm>
            <a:custGeom>
              <a:avLst/>
              <a:gdLst/>
              <a:ahLst/>
              <a:cxnLst/>
              <a:rect l="l" t="t" r="r" b="b"/>
              <a:pathLst>
                <a:path w="3153" h="1873" extrusionOk="0">
                  <a:moveTo>
                    <a:pt x="4" y="1"/>
                  </a:moveTo>
                  <a:lnTo>
                    <a:pt x="4" y="1"/>
                  </a:lnTo>
                  <a:cubicBezTo>
                    <a:pt x="1" y="1"/>
                    <a:pt x="1" y="4"/>
                    <a:pt x="4" y="4"/>
                  </a:cubicBezTo>
                  <a:cubicBezTo>
                    <a:pt x="5" y="4"/>
                    <a:pt x="6" y="4"/>
                    <a:pt x="8" y="3"/>
                  </a:cubicBezTo>
                  <a:cubicBezTo>
                    <a:pt x="6" y="1"/>
                    <a:pt x="5" y="1"/>
                    <a:pt x="4" y="1"/>
                  </a:cubicBezTo>
                  <a:close/>
                  <a:moveTo>
                    <a:pt x="8" y="3"/>
                  </a:moveTo>
                  <a:lnTo>
                    <a:pt x="8" y="3"/>
                  </a:lnTo>
                  <a:cubicBezTo>
                    <a:pt x="270" y="63"/>
                    <a:pt x="528" y="122"/>
                    <a:pt x="784" y="205"/>
                  </a:cubicBezTo>
                  <a:cubicBezTo>
                    <a:pt x="1231" y="344"/>
                    <a:pt x="1646" y="570"/>
                    <a:pt x="2000" y="872"/>
                  </a:cubicBezTo>
                  <a:cubicBezTo>
                    <a:pt x="2388" y="1190"/>
                    <a:pt x="2763" y="1528"/>
                    <a:pt x="3134" y="1869"/>
                  </a:cubicBezTo>
                  <a:cubicBezTo>
                    <a:pt x="3137" y="1872"/>
                    <a:pt x="3140" y="1872"/>
                    <a:pt x="3142" y="1872"/>
                  </a:cubicBezTo>
                  <a:cubicBezTo>
                    <a:pt x="3150" y="1872"/>
                    <a:pt x="3153" y="1861"/>
                    <a:pt x="3147" y="1853"/>
                  </a:cubicBezTo>
                  <a:cubicBezTo>
                    <a:pt x="2939" y="1647"/>
                    <a:pt x="2723" y="1438"/>
                    <a:pt x="2508" y="1240"/>
                  </a:cubicBezTo>
                  <a:cubicBezTo>
                    <a:pt x="2146" y="905"/>
                    <a:pt x="1778" y="560"/>
                    <a:pt x="1324" y="361"/>
                  </a:cubicBezTo>
                  <a:cubicBezTo>
                    <a:pt x="896" y="202"/>
                    <a:pt x="456" y="76"/>
                    <a:pt x="8" y="3"/>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9"/>
            <p:cNvSpPr/>
            <p:nvPr/>
          </p:nvSpPr>
          <p:spPr>
            <a:xfrm>
              <a:off x="5061971" y="3665110"/>
              <a:ext cx="383487" cy="234804"/>
            </a:xfrm>
            <a:custGeom>
              <a:avLst/>
              <a:gdLst/>
              <a:ahLst/>
              <a:cxnLst/>
              <a:rect l="l" t="t" r="r" b="b"/>
              <a:pathLst>
                <a:path w="2979" h="1824" extrusionOk="0">
                  <a:moveTo>
                    <a:pt x="1" y="0"/>
                  </a:moveTo>
                  <a:cubicBezTo>
                    <a:pt x="1" y="0"/>
                    <a:pt x="0" y="1"/>
                    <a:pt x="0" y="2"/>
                  </a:cubicBezTo>
                  <a:cubicBezTo>
                    <a:pt x="38" y="7"/>
                    <a:pt x="75" y="13"/>
                    <a:pt x="111" y="18"/>
                  </a:cubicBezTo>
                  <a:lnTo>
                    <a:pt x="111" y="18"/>
                  </a:lnTo>
                  <a:cubicBezTo>
                    <a:pt x="75" y="12"/>
                    <a:pt x="40" y="7"/>
                    <a:pt x="4" y="2"/>
                  </a:cubicBezTo>
                  <a:cubicBezTo>
                    <a:pt x="4" y="2"/>
                    <a:pt x="2" y="0"/>
                    <a:pt x="1" y="0"/>
                  </a:cubicBezTo>
                  <a:close/>
                  <a:moveTo>
                    <a:pt x="111" y="18"/>
                  </a:moveTo>
                  <a:lnTo>
                    <a:pt x="111" y="18"/>
                  </a:lnTo>
                  <a:cubicBezTo>
                    <a:pt x="359" y="59"/>
                    <a:pt x="602" y="119"/>
                    <a:pt x="842" y="197"/>
                  </a:cubicBezTo>
                  <a:cubicBezTo>
                    <a:pt x="1111" y="300"/>
                    <a:pt x="1363" y="446"/>
                    <a:pt x="1592" y="622"/>
                  </a:cubicBezTo>
                  <a:cubicBezTo>
                    <a:pt x="2072" y="993"/>
                    <a:pt x="2526" y="1391"/>
                    <a:pt x="2957" y="1822"/>
                  </a:cubicBezTo>
                  <a:cubicBezTo>
                    <a:pt x="2959" y="1823"/>
                    <a:pt x="2961" y="1824"/>
                    <a:pt x="2963" y="1824"/>
                  </a:cubicBezTo>
                  <a:cubicBezTo>
                    <a:pt x="2972" y="1824"/>
                    <a:pt x="2979" y="1814"/>
                    <a:pt x="2971" y="1809"/>
                  </a:cubicBezTo>
                  <a:cubicBezTo>
                    <a:pt x="2785" y="1613"/>
                    <a:pt x="2593" y="1417"/>
                    <a:pt x="2394" y="1232"/>
                  </a:cubicBezTo>
                  <a:cubicBezTo>
                    <a:pt x="2036" y="877"/>
                    <a:pt x="1628" y="569"/>
                    <a:pt x="1190" y="317"/>
                  </a:cubicBezTo>
                  <a:cubicBezTo>
                    <a:pt x="836" y="132"/>
                    <a:pt x="493" y="75"/>
                    <a:pt x="111" y="18"/>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9"/>
            <p:cNvSpPr/>
            <p:nvPr/>
          </p:nvSpPr>
          <p:spPr>
            <a:xfrm>
              <a:off x="3775068" y="3076432"/>
              <a:ext cx="952473" cy="1022631"/>
            </a:xfrm>
            <a:custGeom>
              <a:avLst/>
              <a:gdLst/>
              <a:ahLst/>
              <a:cxnLst/>
              <a:rect l="l" t="t" r="r" b="b"/>
              <a:pathLst>
                <a:path w="7399" h="7944" extrusionOk="0">
                  <a:moveTo>
                    <a:pt x="474" y="1"/>
                  </a:moveTo>
                  <a:cubicBezTo>
                    <a:pt x="154" y="1"/>
                    <a:pt x="1" y="387"/>
                    <a:pt x="234" y="1266"/>
                  </a:cubicBezTo>
                  <a:cubicBezTo>
                    <a:pt x="649" y="2831"/>
                    <a:pt x="1928" y="6034"/>
                    <a:pt x="2555" y="6627"/>
                  </a:cubicBezTo>
                  <a:cubicBezTo>
                    <a:pt x="3181" y="7217"/>
                    <a:pt x="6440" y="7943"/>
                    <a:pt x="6440" y="7943"/>
                  </a:cubicBezTo>
                  <a:lnTo>
                    <a:pt x="7398" y="4117"/>
                  </a:lnTo>
                  <a:cubicBezTo>
                    <a:pt x="7398" y="4117"/>
                    <a:pt x="4401" y="3998"/>
                    <a:pt x="4299" y="3952"/>
                  </a:cubicBezTo>
                  <a:cubicBezTo>
                    <a:pt x="4196" y="3909"/>
                    <a:pt x="2213" y="1595"/>
                    <a:pt x="1418" y="647"/>
                  </a:cubicBezTo>
                  <a:cubicBezTo>
                    <a:pt x="1070" y="233"/>
                    <a:pt x="722" y="1"/>
                    <a:pt x="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9"/>
            <p:cNvSpPr/>
            <p:nvPr/>
          </p:nvSpPr>
          <p:spPr>
            <a:xfrm>
              <a:off x="4500713" y="3610786"/>
              <a:ext cx="116243" cy="450426"/>
            </a:xfrm>
            <a:custGeom>
              <a:avLst/>
              <a:gdLst/>
              <a:ahLst/>
              <a:cxnLst/>
              <a:rect l="l" t="t" r="r" b="b"/>
              <a:pathLst>
                <a:path w="903" h="3499" extrusionOk="0">
                  <a:moveTo>
                    <a:pt x="895" y="1"/>
                  </a:moveTo>
                  <a:cubicBezTo>
                    <a:pt x="891" y="1"/>
                    <a:pt x="888" y="3"/>
                    <a:pt x="886" y="10"/>
                  </a:cubicBezTo>
                  <a:cubicBezTo>
                    <a:pt x="750" y="457"/>
                    <a:pt x="618" y="908"/>
                    <a:pt x="502" y="1359"/>
                  </a:cubicBezTo>
                  <a:cubicBezTo>
                    <a:pt x="386" y="1813"/>
                    <a:pt x="269" y="2264"/>
                    <a:pt x="160" y="2715"/>
                  </a:cubicBezTo>
                  <a:cubicBezTo>
                    <a:pt x="100" y="2973"/>
                    <a:pt x="44" y="3232"/>
                    <a:pt x="1" y="3494"/>
                  </a:cubicBezTo>
                  <a:cubicBezTo>
                    <a:pt x="1" y="3494"/>
                    <a:pt x="4" y="3498"/>
                    <a:pt x="6" y="3498"/>
                  </a:cubicBezTo>
                  <a:cubicBezTo>
                    <a:pt x="7" y="3498"/>
                    <a:pt x="8" y="3497"/>
                    <a:pt x="8" y="3494"/>
                  </a:cubicBezTo>
                  <a:cubicBezTo>
                    <a:pt x="167" y="3049"/>
                    <a:pt x="283" y="2599"/>
                    <a:pt x="399" y="2144"/>
                  </a:cubicBezTo>
                  <a:cubicBezTo>
                    <a:pt x="518" y="1690"/>
                    <a:pt x="637" y="1243"/>
                    <a:pt x="734" y="789"/>
                  </a:cubicBezTo>
                  <a:cubicBezTo>
                    <a:pt x="793" y="527"/>
                    <a:pt x="850" y="271"/>
                    <a:pt x="903" y="10"/>
                  </a:cubicBezTo>
                  <a:cubicBezTo>
                    <a:pt x="903" y="4"/>
                    <a:pt x="899" y="1"/>
                    <a:pt x="8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9"/>
            <p:cNvSpPr/>
            <p:nvPr/>
          </p:nvSpPr>
          <p:spPr>
            <a:xfrm>
              <a:off x="4025317" y="3595338"/>
              <a:ext cx="530625" cy="306506"/>
            </a:xfrm>
            <a:custGeom>
              <a:avLst/>
              <a:gdLst/>
              <a:ahLst/>
              <a:cxnLst/>
              <a:rect l="l" t="t" r="r" b="b"/>
              <a:pathLst>
                <a:path w="4122" h="2381" extrusionOk="0">
                  <a:moveTo>
                    <a:pt x="3054" y="0"/>
                  </a:moveTo>
                  <a:lnTo>
                    <a:pt x="3054" y="10"/>
                  </a:lnTo>
                  <a:cubicBezTo>
                    <a:pt x="3067" y="179"/>
                    <a:pt x="3054" y="348"/>
                    <a:pt x="3021" y="514"/>
                  </a:cubicBezTo>
                  <a:cubicBezTo>
                    <a:pt x="2948" y="846"/>
                    <a:pt x="2786" y="1154"/>
                    <a:pt x="2554" y="1406"/>
                  </a:cubicBezTo>
                  <a:cubicBezTo>
                    <a:pt x="2523" y="1440"/>
                    <a:pt x="2489" y="1471"/>
                    <a:pt x="2449" y="1502"/>
                  </a:cubicBezTo>
                  <a:lnTo>
                    <a:pt x="2491" y="1502"/>
                  </a:lnTo>
                  <a:cubicBezTo>
                    <a:pt x="2491" y="1502"/>
                    <a:pt x="2491" y="1502"/>
                    <a:pt x="2491" y="1502"/>
                  </a:cubicBezTo>
                  <a:lnTo>
                    <a:pt x="2491" y="1502"/>
                  </a:lnTo>
                  <a:cubicBezTo>
                    <a:pt x="2489" y="1504"/>
                    <a:pt x="2486" y="1506"/>
                    <a:pt x="2484" y="1509"/>
                  </a:cubicBezTo>
                  <a:cubicBezTo>
                    <a:pt x="2474" y="1519"/>
                    <a:pt x="2461" y="1525"/>
                    <a:pt x="2454" y="1528"/>
                  </a:cubicBezTo>
                  <a:cubicBezTo>
                    <a:pt x="2450" y="1532"/>
                    <a:pt x="2446" y="1535"/>
                    <a:pt x="2442" y="1538"/>
                  </a:cubicBezTo>
                  <a:lnTo>
                    <a:pt x="2448" y="1538"/>
                  </a:lnTo>
                  <a:cubicBezTo>
                    <a:pt x="2466" y="1539"/>
                    <a:pt x="2485" y="1539"/>
                    <a:pt x="2504" y="1539"/>
                  </a:cubicBezTo>
                  <a:cubicBezTo>
                    <a:pt x="2633" y="1539"/>
                    <a:pt x="2758" y="1529"/>
                    <a:pt x="2885" y="1512"/>
                  </a:cubicBezTo>
                  <a:cubicBezTo>
                    <a:pt x="3061" y="1492"/>
                    <a:pt x="3227" y="1442"/>
                    <a:pt x="3382" y="1366"/>
                  </a:cubicBezTo>
                  <a:cubicBezTo>
                    <a:pt x="3538" y="1290"/>
                    <a:pt x="3677" y="1177"/>
                    <a:pt x="3783" y="1041"/>
                  </a:cubicBezTo>
                  <a:cubicBezTo>
                    <a:pt x="3893" y="905"/>
                    <a:pt x="3976" y="749"/>
                    <a:pt x="4032" y="584"/>
                  </a:cubicBezTo>
                  <a:cubicBezTo>
                    <a:pt x="4062" y="501"/>
                    <a:pt x="4082" y="418"/>
                    <a:pt x="4095" y="332"/>
                  </a:cubicBezTo>
                  <a:cubicBezTo>
                    <a:pt x="4108" y="246"/>
                    <a:pt x="4112" y="159"/>
                    <a:pt x="4112" y="70"/>
                  </a:cubicBezTo>
                  <a:cubicBezTo>
                    <a:pt x="4112" y="63"/>
                    <a:pt x="4115" y="50"/>
                    <a:pt x="4122" y="50"/>
                  </a:cubicBezTo>
                  <a:lnTo>
                    <a:pt x="4082" y="50"/>
                  </a:lnTo>
                  <a:lnTo>
                    <a:pt x="4082" y="83"/>
                  </a:lnTo>
                  <a:cubicBezTo>
                    <a:pt x="4088" y="252"/>
                    <a:pt x="4062" y="418"/>
                    <a:pt x="4009" y="580"/>
                  </a:cubicBezTo>
                  <a:cubicBezTo>
                    <a:pt x="3953" y="739"/>
                    <a:pt x="3870" y="885"/>
                    <a:pt x="3767" y="1021"/>
                  </a:cubicBezTo>
                  <a:cubicBezTo>
                    <a:pt x="3664" y="1154"/>
                    <a:pt x="3528" y="1260"/>
                    <a:pt x="3372" y="1336"/>
                  </a:cubicBezTo>
                  <a:cubicBezTo>
                    <a:pt x="3220" y="1409"/>
                    <a:pt x="3061" y="1456"/>
                    <a:pt x="2895" y="1475"/>
                  </a:cubicBezTo>
                  <a:cubicBezTo>
                    <a:pt x="2763" y="1492"/>
                    <a:pt x="2624" y="1502"/>
                    <a:pt x="2491" y="1502"/>
                  </a:cubicBezTo>
                  <a:lnTo>
                    <a:pt x="2491" y="1502"/>
                  </a:lnTo>
                  <a:cubicBezTo>
                    <a:pt x="2522" y="1474"/>
                    <a:pt x="2552" y="1446"/>
                    <a:pt x="2580" y="1416"/>
                  </a:cubicBezTo>
                  <a:cubicBezTo>
                    <a:pt x="2699" y="1293"/>
                    <a:pt x="2799" y="1151"/>
                    <a:pt x="2875" y="998"/>
                  </a:cubicBezTo>
                  <a:cubicBezTo>
                    <a:pt x="2958" y="846"/>
                    <a:pt x="3018" y="683"/>
                    <a:pt x="3054" y="514"/>
                  </a:cubicBezTo>
                  <a:cubicBezTo>
                    <a:pt x="3081" y="348"/>
                    <a:pt x="3094" y="176"/>
                    <a:pt x="3081" y="4"/>
                  </a:cubicBezTo>
                  <a:lnTo>
                    <a:pt x="3081" y="0"/>
                  </a:lnTo>
                  <a:close/>
                  <a:moveTo>
                    <a:pt x="846" y="1402"/>
                  </a:moveTo>
                  <a:cubicBezTo>
                    <a:pt x="677" y="1402"/>
                    <a:pt x="508" y="1426"/>
                    <a:pt x="342" y="1472"/>
                  </a:cubicBezTo>
                  <a:cubicBezTo>
                    <a:pt x="216" y="1505"/>
                    <a:pt x="100" y="1568"/>
                    <a:pt x="1" y="1644"/>
                  </a:cubicBezTo>
                  <a:lnTo>
                    <a:pt x="11" y="1658"/>
                  </a:lnTo>
                  <a:cubicBezTo>
                    <a:pt x="110" y="1578"/>
                    <a:pt x="220" y="1519"/>
                    <a:pt x="346" y="1485"/>
                  </a:cubicBezTo>
                  <a:cubicBezTo>
                    <a:pt x="508" y="1439"/>
                    <a:pt x="677" y="1419"/>
                    <a:pt x="846" y="1419"/>
                  </a:cubicBezTo>
                  <a:cubicBezTo>
                    <a:pt x="1188" y="1422"/>
                    <a:pt x="1526" y="1442"/>
                    <a:pt x="1867" y="1485"/>
                  </a:cubicBezTo>
                  <a:cubicBezTo>
                    <a:pt x="2036" y="1502"/>
                    <a:pt x="2375" y="1538"/>
                    <a:pt x="2375" y="1538"/>
                  </a:cubicBezTo>
                  <a:lnTo>
                    <a:pt x="2406" y="1538"/>
                  </a:lnTo>
                  <a:cubicBezTo>
                    <a:pt x="2410" y="1535"/>
                    <a:pt x="2414" y="1532"/>
                    <a:pt x="2418" y="1528"/>
                  </a:cubicBezTo>
                  <a:cubicBezTo>
                    <a:pt x="2424" y="1525"/>
                    <a:pt x="2434" y="1519"/>
                    <a:pt x="2441" y="1509"/>
                  </a:cubicBezTo>
                  <a:cubicBezTo>
                    <a:pt x="2444" y="1506"/>
                    <a:pt x="2447" y="1504"/>
                    <a:pt x="2449" y="1502"/>
                  </a:cubicBezTo>
                  <a:lnTo>
                    <a:pt x="2381" y="1502"/>
                  </a:lnTo>
                  <a:cubicBezTo>
                    <a:pt x="2381" y="1502"/>
                    <a:pt x="2040" y="1479"/>
                    <a:pt x="1871" y="1469"/>
                  </a:cubicBezTo>
                  <a:cubicBezTo>
                    <a:pt x="1529" y="1426"/>
                    <a:pt x="1188" y="1406"/>
                    <a:pt x="846" y="1402"/>
                  </a:cubicBezTo>
                  <a:close/>
                  <a:moveTo>
                    <a:pt x="2406" y="1538"/>
                  </a:moveTo>
                  <a:cubicBezTo>
                    <a:pt x="2326" y="1607"/>
                    <a:pt x="2238" y="1660"/>
                    <a:pt x="2149" y="1707"/>
                  </a:cubicBezTo>
                  <a:cubicBezTo>
                    <a:pt x="1993" y="1787"/>
                    <a:pt x="1838" y="1850"/>
                    <a:pt x="1672" y="1893"/>
                  </a:cubicBezTo>
                  <a:cubicBezTo>
                    <a:pt x="1340" y="1969"/>
                    <a:pt x="1012" y="2072"/>
                    <a:pt x="694" y="2198"/>
                  </a:cubicBezTo>
                  <a:cubicBezTo>
                    <a:pt x="591" y="2241"/>
                    <a:pt x="492" y="2301"/>
                    <a:pt x="399" y="2367"/>
                  </a:cubicBezTo>
                  <a:cubicBezTo>
                    <a:pt x="402" y="2371"/>
                    <a:pt x="402" y="2374"/>
                    <a:pt x="409" y="2380"/>
                  </a:cubicBezTo>
                  <a:cubicBezTo>
                    <a:pt x="498" y="2314"/>
                    <a:pt x="598" y="2258"/>
                    <a:pt x="700" y="2208"/>
                  </a:cubicBezTo>
                  <a:cubicBezTo>
                    <a:pt x="1022" y="2085"/>
                    <a:pt x="1344" y="1986"/>
                    <a:pt x="1678" y="1910"/>
                  </a:cubicBezTo>
                  <a:cubicBezTo>
                    <a:pt x="1844" y="1863"/>
                    <a:pt x="2007" y="1804"/>
                    <a:pt x="2166" y="1724"/>
                  </a:cubicBezTo>
                  <a:cubicBezTo>
                    <a:pt x="2264" y="1673"/>
                    <a:pt x="2356" y="1610"/>
                    <a:pt x="2442" y="15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9"/>
            <p:cNvSpPr/>
            <p:nvPr/>
          </p:nvSpPr>
          <p:spPr>
            <a:xfrm>
              <a:off x="3775712" y="3075788"/>
              <a:ext cx="841251" cy="1022760"/>
            </a:xfrm>
            <a:custGeom>
              <a:avLst/>
              <a:gdLst/>
              <a:ahLst/>
              <a:cxnLst/>
              <a:rect l="l" t="t" r="r" b="b"/>
              <a:pathLst>
                <a:path w="6535" h="7945" extrusionOk="0">
                  <a:moveTo>
                    <a:pt x="472" y="0"/>
                  </a:moveTo>
                  <a:cubicBezTo>
                    <a:pt x="153" y="0"/>
                    <a:pt x="0" y="388"/>
                    <a:pt x="233" y="1268"/>
                  </a:cubicBezTo>
                  <a:cubicBezTo>
                    <a:pt x="647" y="2830"/>
                    <a:pt x="1927" y="6035"/>
                    <a:pt x="2553" y="6625"/>
                  </a:cubicBezTo>
                  <a:cubicBezTo>
                    <a:pt x="3180" y="7219"/>
                    <a:pt x="6442" y="7945"/>
                    <a:pt x="6442" y="7945"/>
                  </a:cubicBezTo>
                  <a:lnTo>
                    <a:pt x="6535" y="7563"/>
                  </a:lnTo>
                  <a:cubicBezTo>
                    <a:pt x="4970" y="5445"/>
                    <a:pt x="2242" y="1948"/>
                    <a:pt x="796" y="101"/>
                  </a:cubicBezTo>
                  <a:cubicBezTo>
                    <a:pt x="677" y="35"/>
                    <a:pt x="567" y="0"/>
                    <a:pt x="472"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9"/>
            <p:cNvSpPr/>
            <p:nvPr/>
          </p:nvSpPr>
          <p:spPr>
            <a:xfrm>
              <a:off x="3255519" y="3046181"/>
              <a:ext cx="946294" cy="1138617"/>
            </a:xfrm>
            <a:custGeom>
              <a:avLst/>
              <a:gdLst/>
              <a:ahLst/>
              <a:cxnLst/>
              <a:rect l="l" t="t" r="r" b="b"/>
              <a:pathLst>
                <a:path w="7351" h="8845" extrusionOk="0">
                  <a:moveTo>
                    <a:pt x="3797" y="0"/>
                  </a:moveTo>
                  <a:cubicBezTo>
                    <a:pt x="3608" y="0"/>
                    <a:pt x="3422" y="45"/>
                    <a:pt x="3239" y="132"/>
                  </a:cubicBezTo>
                  <a:cubicBezTo>
                    <a:pt x="1158" y="1104"/>
                    <a:pt x="1" y="8841"/>
                    <a:pt x="1" y="8841"/>
                  </a:cubicBezTo>
                  <a:cubicBezTo>
                    <a:pt x="7" y="8844"/>
                    <a:pt x="19" y="8845"/>
                    <a:pt x="35" y="8845"/>
                  </a:cubicBezTo>
                  <a:cubicBezTo>
                    <a:pt x="622" y="8845"/>
                    <a:pt x="7350" y="7263"/>
                    <a:pt x="7350" y="7263"/>
                  </a:cubicBezTo>
                  <a:lnTo>
                    <a:pt x="6644" y="4790"/>
                  </a:lnTo>
                  <a:cubicBezTo>
                    <a:pt x="6644" y="4790"/>
                    <a:pt x="7092" y="4028"/>
                    <a:pt x="6939" y="3265"/>
                  </a:cubicBezTo>
                  <a:cubicBezTo>
                    <a:pt x="6737" y="2247"/>
                    <a:pt x="4963" y="500"/>
                    <a:pt x="4821" y="398"/>
                  </a:cubicBezTo>
                  <a:cubicBezTo>
                    <a:pt x="4462" y="131"/>
                    <a:pt x="4124" y="0"/>
                    <a:pt x="3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9"/>
            <p:cNvSpPr/>
            <p:nvPr/>
          </p:nvSpPr>
          <p:spPr>
            <a:xfrm>
              <a:off x="3390813" y="3309431"/>
              <a:ext cx="739683" cy="392112"/>
            </a:xfrm>
            <a:custGeom>
              <a:avLst/>
              <a:gdLst/>
              <a:ahLst/>
              <a:cxnLst/>
              <a:rect l="l" t="t" r="r" b="b"/>
              <a:pathLst>
                <a:path w="5746" h="3046" extrusionOk="0">
                  <a:moveTo>
                    <a:pt x="5351" y="375"/>
                  </a:moveTo>
                  <a:lnTo>
                    <a:pt x="5351" y="375"/>
                  </a:lnTo>
                  <a:cubicBezTo>
                    <a:pt x="5423" y="434"/>
                    <a:pt x="5494" y="496"/>
                    <a:pt x="5560" y="560"/>
                  </a:cubicBezTo>
                  <a:lnTo>
                    <a:pt x="5580" y="580"/>
                  </a:lnTo>
                  <a:lnTo>
                    <a:pt x="5592" y="591"/>
                  </a:lnTo>
                  <a:lnTo>
                    <a:pt x="5592" y="591"/>
                  </a:lnTo>
                  <a:lnTo>
                    <a:pt x="5573" y="570"/>
                  </a:lnTo>
                  <a:lnTo>
                    <a:pt x="5553" y="550"/>
                  </a:lnTo>
                  <a:cubicBezTo>
                    <a:pt x="5489" y="491"/>
                    <a:pt x="5422" y="431"/>
                    <a:pt x="5351" y="375"/>
                  </a:cubicBezTo>
                  <a:close/>
                  <a:moveTo>
                    <a:pt x="5592" y="591"/>
                  </a:moveTo>
                  <a:lnTo>
                    <a:pt x="5598" y="597"/>
                  </a:lnTo>
                  <a:lnTo>
                    <a:pt x="5599" y="596"/>
                  </a:lnTo>
                  <a:lnTo>
                    <a:pt x="5599" y="596"/>
                  </a:lnTo>
                  <a:lnTo>
                    <a:pt x="5592" y="591"/>
                  </a:lnTo>
                  <a:close/>
                  <a:moveTo>
                    <a:pt x="5598" y="597"/>
                  </a:moveTo>
                  <a:lnTo>
                    <a:pt x="5593" y="600"/>
                  </a:lnTo>
                  <a:lnTo>
                    <a:pt x="5601" y="600"/>
                  </a:lnTo>
                  <a:lnTo>
                    <a:pt x="5598" y="597"/>
                  </a:lnTo>
                  <a:close/>
                  <a:moveTo>
                    <a:pt x="5623" y="577"/>
                  </a:moveTo>
                  <a:lnTo>
                    <a:pt x="5599" y="596"/>
                  </a:lnTo>
                  <a:lnTo>
                    <a:pt x="5599" y="596"/>
                  </a:lnTo>
                  <a:lnTo>
                    <a:pt x="5604" y="600"/>
                  </a:lnTo>
                  <a:lnTo>
                    <a:pt x="5636" y="600"/>
                  </a:lnTo>
                  <a:lnTo>
                    <a:pt x="5623" y="577"/>
                  </a:lnTo>
                  <a:close/>
                  <a:moveTo>
                    <a:pt x="5466" y="595"/>
                  </a:moveTo>
                  <a:cubicBezTo>
                    <a:pt x="5445" y="595"/>
                    <a:pt x="5425" y="595"/>
                    <a:pt x="5404" y="597"/>
                  </a:cubicBezTo>
                  <a:cubicBezTo>
                    <a:pt x="5298" y="605"/>
                    <a:pt x="5195" y="621"/>
                    <a:pt x="5094" y="645"/>
                  </a:cubicBezTo>
                  <a:lnTo>
                    <a:pt x="5094" y="645"/>
                  </a:lnTo>
                  <a:cubicBezTo>
                    <a:pt x="5195" y="624"/>
                    <a:pt x="5297" y="613"/>
                    <a:pt x="5400" y="613"/>
                  </a:cubicBezTo>
                  <a:cubicBezTo>
                    <a:pt x="5404" y="613"/>
                    <a:pt x="5409" y="613"/>
                    <a:pt x="5414" y="613"/>
                  </a:cubicBezTo>
                  <a:lnTo>
                    <a:pt x="5576" y="613"/>
                  </a:lnTo>
                  <a:lnTo>
                    <a:pt x="5593" y="600"/>
                  </a:lnTo>
                  <a:lnTo>
                    <a:pt x="5553" y="600"/>
                  </a:lnTo>
                  <a:cubicBezTo>
                    <a:pt x="5524" y="596"/>
                    <a:pt x="5495" y="595"/>
                    <a:pt x="5466" y="595"/>
                  </a:cubicBezTo>
                  <a:close/>
                  <a:moveTo>
                    <a:pt x="5601" y="600"/>
                  </a:moveTo>
                  <a:lnTo>
                    <a:pt x="5626" y="627"/>
                  </a:lnTo>
                  <a:cubicBezTo>
                    <a:pt x="5669" y="663"/>
                    <a:pt x="5706" y="703"/>
                    <a:pt x="5745" y="746"/>
                  </a:cubicBezTo>
                  <a:cubicBezTo>
                    <a:pt x="5739" y="726"/>
                    <a:pt x="5726" y="703"/>
                    <a:pt x="5719" y="683"/>
                  </a:cubicBezTo>
                  <a:lnTo>
                    <a:pt x="5689" y="683"/>
                  </a:lnTo>
                  <a:lnTo>
                    <a:pt x="5620" y="613"/>
                  </a:lnTo>
                  <a:lnTo>
                    <a:pt x="5604" y="600"/>
                  </a:lnTo>
                  <a:close/>
                  <a:moveTo>
                    <a:pt x="176" y="1528"/>
                  </a:moveTo>
                  <a:cubicBezTo>
                    <a:pt x="176" y="1538"/>
                    <a:pt x="176" y="1542"/>
                    <a:pt x="173" y="1552"/>
                  </a:cubicBezTo>
                  <a:cubicBezTo>
                    <a:pt x="329" y="1717"/>
                    <a:pt x="481" y="1890"/>
                    <a:pt x="634" y="2059"/>
                  </a:cubicBezTo>
                  <a:cubicBezTo>
                    <a:pt x="743" y="2191"/>
                    <a:pt x="866" y="2314"/>
                    <a:pt x="985" y="2433"/>
                  </a:cubicBezTo>
                  <a:lnTo>
                    <a:pt x="990" y="2438"/>
                  </a:lnTo>
                  <a:lnTo>
                    <a:pt x="990" y="2438"/>
                  </a:lnTo>
                  <a:cubicBezTo>
                    <a:pt x="893" y="2430"/>
                    <a:pt x="794" y="2414"/>
                    <a:pt x="700" y="2387"/>
                  </a:cubicBezTo>
                  <a:cubicBezTo>
                    <a:pt x="537" y="2341"/>
                    <a:pt x="375" y="2274"/>
                    <a:pt x="226" y="2201"/>
                  </a:cubicBezTo>
                  <a:cubicBezTo>
                    <a:pt x="153" y="2165"/>
                    <a:pt x="73" y="2122"/>
                    <a:pt x="0" y="2082"/>
                  </a:cubicBezTo>
                  <a:lnTo>
                    <a:pt x="0" y="2095"/>
                  </a:lnTo>
                  <a:cubicBezTo>
                    <a:pt x="73" y="2138"/>
                    <a:pt x="150" y="2178"/>
                    <a:pt x="223" y="2218"/>
                  </a:cubicBezTo>
                  <a:cubicBezTo>
                    <a:pt x="375" y="2294"/>
                    <a:pt x="534" y="2360"/>
                    <a:pt x="700" y="2407"/>
                  </a:cubicBezTo>
                  <a:cubicBezTo>
                    <a:pt x="801" y="2434"/>
                    <a:pt x="906" y="2453"/>
                    <a:pt x="1013" y="2458"/>
                  </a:cubicBezTo>
                  <a:lnTo>
                    <a:pt x="1013" y="2458"/>
                  </a:lnTo>
                  <a:lnTo>
                    <a:pt x="990" y="2438"/>
                  </a:lnTo>
                  <a:lnTo>
                    <a:pt x="990" y="2438"/>
                  </a:lnTo>
                  <a:cubicBezTo>
                    <a:pt x="1000" y="2439"/>
                    <a:pt x="1009" y="2439"/>
                    <a:pt x="1018" y="2440"/>
                  </a:cubicBezTo>
                  <a:lnTo>
                    <a:pt x="1020" y="2440"/>
                  </a:lnTo>
                  <a:lnTo>
                    <a:pt x="998" y="2420"/>
                  </a:lnTo>
                  <a:cubicBezTo>
                    <a:pt x="872" y="2301"/>
                    <a:pt x="756" y="2175"/>
                    <a:pt x="647" y="2049"/>
                  </a:cubicBezTo>
                  <a:cubicBezTo>
                    <a:pt x="491" y="1873"/>
                    <a:pt x="339" y="1701"/>
                    <a:pt x="176" y="1528"/>
                  </a:cubicBezTo>
                  <a:close/>
                  <a:moveTo>
                    <a:pt x="4445" y="1"/>
                  </a:moveTo>
                  <a:cubicBezTo>
                    <a:pt x="4383" y="1"/>
                    <a:pt x="4322" y="6"/>
                    <a:pt x="4260" y="17"/>
                  </a:cubicBezTo>
                  <a:cubicBezTo>
                    <a:pt x="4088" y="43"/>
                    <a:pt x="3929" y="96"/>
                    <a:pt x="3773" y="176"/>
                  </a:cubicBezTo>
                  <a:cubicBezTo>
                    <a:pt x="3700" y="216"/>
                    <a:pt x="3624" y="262"/>
                    <a:pt x="3558" y="315"/>
                  </a:cubicBezTo>
                  <a:cubicBezTo>
                    <a:pt x="3491" y="368"/>
                    <a:pt x="3432" y="428"/>
                    <a:pt x="3372" y="494"/>
                  </a:cubicBezTo>
                  <a:cubicBezTo>
                    <a:pt x="3259" y="620"/>
                    <a:pt x="3156" y="763"/>
                    <a:pt x="3070" y="908"/>
                  </a:cubicBezTo>
                  <a:cubicBezTo>
                    <a:pt x="2977" y="1051"/>
                    <a:pt x="2895" y="1200"/>
                    <a:pt x="2808" y="1346"/>
                  </a:cubicBezTo>
                  <a:cubicBezTo>
                    <a:pt x="2722" y="1492"/>
                    <a:pt x="2626" y="1631"/>
                    <a:pt x="2520" y="1764"/>
                  </a:cubicBezTo>
                  <a:cubicBezTo>
                    <a:pt x="2411" y="1900"/>
                    <a:pt x="2288" y="2012"/>
                    <a:pt x="2149" y="2112"/>
                  </a:cubicBezTo>
                  <a:cubicBezTo>
                    <a:pt x="2009" y="2208"/>
                    <a:pt x="1860" y="2288"/>
                    <a:pt x="1698" y="2341"/>
                  </a:cubicBezTo>
                  <a:cubicBezTo>
                    <a:pt x="1535" y="2400"/>
                    <a:pt x="1370" y="2433"/>
                    <a:pt x="1201" y="2440"/>
                  </a:cubicBezTo>
                  <a:cubicBezTo>
                    <a:pt x="1176" y="2442"/>
                    <a:pt x="1151" y="2442"/>
                    <a:pt x="1126" y="2442"/>
                  </a:cubicBezTo>
                  <a:cubicBezTo>
                    <a:pt x="1101" y="2442"/>
                    <a:pt x="1076" y="2442"/>
                    <a:pt x="1051" y="2440"/>
                  </a:cubicBezTo>
                  <a:lnTo>
                    <a:pt x="1020" y="2440"/>
                  </a:lnTo>
                  <a:lnTo>
                    <a:pt x="1040" y="2460"/>
                  </a:lnTo>
                  <a:lnTo>
                    <a:pt x="1040" y="2460"/>
                  </a:lnTo>
                  <a:cubicBezTo>
                    <a:pt x="1031" y="2459"/>
                    <a:pt x="1022" y="2459"/>
                    <a:pt x="1013" y="2458"/>
                  </a:cubicBezTo>
                  <a:lnTo>
                    <a:pt x="1013" y="2458"/>
                  </a:lnTo>
                  <a:lnTo>
                    <a:pt x="1021" y="2467"/>
                  </a:lnTo>
                  <a:lnTo>
                    <a:pt x="1045" y="2486"/>
                  </a:lnTo>
                  <a:cubicBezTo>
                    <a:pt x="1147" y="2586"/>
                    <a:pt x="1257" y="2682"/>
                    <a:pt x="1376" y="2765"/>
                  </a:cubicBezTo>
                  <a:cubicBezTo>
                    <a:pt x="1512" y="2868"/>
                    <a:pt x="1665" y="2944"/>
                    <a:pt x="1830" y="2997"/>
                  </a:cubicBezTo>
                  <a:cubicBezTo>
                    <a:pt x="1937" y="3029"/>
                    <a:pt x="2049" y="3046"/>
                    <a:pt x="2161" y="3046"/>
                  </a:cubicBezTo>
                  <a:cubicBezTo>
                    <a:pt x="2223" y="3046"/>
                    <a:pt x="2284" y="3041"/>
                    <a:pt x="2344" y="3030"/>
                  </a:cubicBezTo>
                  <a:cubicBezTo>
                    <a:pt x="2513" y="3000"/>
                    <a:pt x="2679" y="2947"/>
                    <a:pt x="2828" y="2868"/>
                  </a:cubicBezTo>
                  <a:cubicBezTo>
                    <a:pt x="2904" y="2828"/>
                    <a:pt x="2977" y="2781"/>
                    <a:pt x="3044" y="2728"/>
                  </a:cubicBezTo>
                  <a:cubicBezTo>
                    <a:pt x="3110" y="2672"/>
                    <a:pt x="3173" y="2612"/>
                    <a:pt x="3229" y="2549"/>
                  </a:cubicBezTo>
                  <a:cubicBezTo>
                    <a:pt x="3342" y="2420"/>
                    <a:pt x="3448" y="2284"/>
                    <a:pt x="3534" y="2135"/>
                  </a:cubicBezTo>
                  <a:cubicBezTo>
                    <a:pt x="3624" y="1989"/>
                    <a:pt x="3707" y="1840"/>
                    <a:pt x="3796" y="1694"/>
                  </a:cubicBezTo>
                  <a:cubicBezTo>
                    <a:pt x="3882" y="1552"/>
                    <a:pt x="3979" y="1409"/>
                    <a:pt x="4085" y="1276"/>
                  </a:cubicBezTo>
                  <a:cubicBezTo>
                    <a:pt x="4187" y="1144"/>
                    <a:pt x="4317" y="1028"/>
                    <a:pt x="4453" y="928"/>
                  </a:cubicBezTo>
                  <a:cubicBezTo>
                    <a:pt x="4592" y="832"/>
                    <a:pt x="4744" y="756"/>
                    <a:pt x="4907" y="700"/>
                  </a:cubicBezTo>
                  <a:cubicBezTo>
                    <a:pt x="4968" y="678"/>
                    <a:pt x="5031" y="660"/>
                    <a:pt x="5094" y="645"/>
                  </a:cubicBezTo>
                  <a:lnTo>
                    <a:pt x="5094" y="645"/>
                  </a:lnTo>
                  <a:cubicBezTo>
                    <a:pt x="4865" y="691"/>
                    <a:pt x="4645" y="788"/>
                    <a:pt x="4449" y="922"/>
                  </a:cubicBezTo>
                  <a:cubicBezTo>
                    <a:pt x="4313" y="1021"/>
                    <a:pt x="4184" y="1140"/>
                    <a:pt x="4078" y="1273"/>
                  </a:cubicBezTo>
                  <a:cubicBezTo>
                    <a:pt x="3969" y="1406"/>
                    <a:pt x="3869" y="1542"/>
                    <a:pt x="3783" y="1691"/>
                  </a:cubicBezTo>
                  <a:cubicBezTo>
                    <a:pt x="3697" y="1837"/>
                    <a:pt x="3614" y="1986"/>
                    <a:pt x="3521" y="2132"/>
                  </a:cubicBezTo>
                  <a:cubicBezTo>
                    <a:pt x="3435" y="2274"/>
                    <a:pt x="3329" y="2413"/>
                    <a:pt x="3219" y="2539"/>
                  </a:cubicBezTo>
                  <a:cubicBezTo>
                    <a:pt x="3103" y="2665"/>
                    <a:pt x="2971" y="2768"/>
                    <a:pt x="2822" y="2851"/>
                  </a:cubicBezTo>
                  <a:cubicBezTo>
                    <a:pt x="2669" y="2931"/>
                    <a:pt x="2507" y="2984"/>
                    <a:pt x="2338" y="3010"/>
                  </a:cubicBezTo>
                  <a:cubicBezTo>
                    <a:pt x="2276" y="3019"/>
                    <a:pt x="2214" y="3023"/>
                    <a:pt x="2153" y="3023"/>
                  </a:cubicBezTo>
                  <a:cubicBezTo>
                    <a:pt x="2044" y="3023"/>
                    <a:pt x="1938" y="3009"/>
                    <a:pt x="1834" y="2977"/>
                  </a:cubicBezTo>
                  <a:cubicBezTo>
                    <a:pt x="1675" y="2927"/>
                    <a:pt x="1519" y="2848"/>
                    <a:pt x="1383" y="2748"/>
                  </a:cubicBezTo>
                  <a:cubicBezTo>
                    <a:pt x="1277" y="2669"/>
                    <a:pt x="1171" y="2583"/>
                    <a:pt x="1071" y="2490"/>
                  </a:cubicBezTo>
                  <a:lnTo>
                    <a:pt x="1051" y="2470"/>
                  </a:lnTo>
                  <a:lnTo>
                    <a:pt x="1040" y="2460"/>
                  </a:lnTo>
                  <a:lnTo>
                    <a:pt x="1040" y="2460"/>
                  </a:lnTo>
                  <a:cubicBezTo>
                    <a:pt x="1043" y="2460"/>
                    <a:pt x="1046" y="2460"/>
                    <a:pt x="1048" y="2460"/>
                  </a:cubicBezTo>
                  <a:lnTo>
                    <a:pt x="1210" y="2460"/>
                  </a:lnTo>
                  <a:cubicBezTo>
                    <a:pt x="1380" y="2450"/>
                    <a:pt x="1549" y="2417"/>
                    <a:pt x="1714" y="2357"/>
                  </a:cubicBezTo>
                  <a:cubicBezTo>
                    <a:pt x="1877" y="2304"/>
                    <a:pt x="2029" y="2225"/>
                    <a:pt x="2172" y="2125"/>
                  </a:cubicBezTo>
                  <a:cubicBezTo>
                    <a:pt x="2311" y="2026"/>
                    <a:pt x="2437" y="1906"/>
                    <a:pt x="2546" y="1774"/>
                  </a:cubicBezTo>
                  <a:cubicBezTo>
                    <a:pt x="2656" y="1641"/>
                    <a:pt x="2755" y="1499"/>
                    <a:pt x="2841" y="1349"/>
                  </a:cubicBezTo>
                  <a:cubicBezTo>
                    <a:pt x="2934" y="1207"/>
                    <a:pt x="3017" y="1058"/>
                    <a:pt x="3103" y="912"/>
                  </a:cubicBezTo>
                  <a:cubicBezTo>
                    <a:pt x="3190" y="766"/>
                    <a:pt x="3292" y="630"/>
                    <a:pt x="3405" y="501"/>
                  </a:cubicBezTo>
                  <a:cubicBezTo>
                    <a:pt x="3521" y="378"/>
                    <a:pt x="3654" y="269"/>
                    <a:pt x="3803" y="189"/>
                  </a:cubicBezTo>
                  <a:cubicBezTo>
                    <a:pt x="3952" y="113"/>
                    <a:pt x="4118" y="56"/>
                    <a:pt x="4287" y="33"/>
                  </a:cubicBezTo>
                  <a:cubicBezTo>
                    <a:pt x="4346" y="23"/>
                    <a:pt x="4406" y="17"/>
                    <a:pt x="4467" y="17"/>
                  </a:cubicBezTo>
                  <a:cubicBezTo>
                    <a:pt x="4576" y="17"/>
                    <a:pt x="4686" y="34"/>
                    <a:pt x="4791" y="66"/>
                  </a:cubicBezTo>
                  <a:cubicBezTo>
                    <a:pt x="4950" y="116"/>
                    <a:pt x="5106" y="196"/>
                    <a:pt x="5242" y="295"/>
                  </a:cubicBezTo>
                  <a:cubicBezTo>
                    <a:pt x="5279" y="320"/>
                    <a:pt x="5315" y="347"/>
                    <a:pt x="5351" y="375"/>
                  </a:cubicBezTo>
                  <a:lnTo>
                    <a:pt x="5351" y="375"/>
                  </a:lnTo>
                  <a:cubicBezTo>
                    <a:pt x="5310" y="343"/>
                    <a:pt x="5270" y="311"/>
                    <a:pt x="5228" y="282"/>
                  </a:cubicBezTo>
                  <a:cubicBezTo>
                    <a:pt x="5089" y="179"/>
                    <a:pt x="4933" y="103"/>
                    <a:pt x="4774" y="50"/>
                  </a:cubicBezTo>
                  <a:cubicBezTo>
                    <a:pt x="4667" y="18"/>
                    <a:pt x="4557" y="1"/>
                    <a:pt x="4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9"/>
            <p:cNvSpPr/>
            <p:nvPr/>
          </p:nvSpPr>
          <p:spPr>
            <a:xfrm>
              <a:off x="3992620" y="3215717"/>
              <a:ext cx="170696" cy="458408"/>
            </a:xfrm>
            <a:custGeom>
              <a:avLst/>
              <a:gdLst/>
              <a:ahLst/>
              <a:cxnLst/>
              <a:rect l="l" t="t" r="r" b="b"/>
              <a:pathLst>
                <a:path w="1326" h="3561" extrusionOk="0">
                  <a:moveTo>
                    <a:pt x="14" y="0"/>
                  </a:moveTo>
                  <a:cubicBezTo>
                    <a:pt x="6" y="0"/>
                    <a:pt x="0" y="10"/>
                    <a:pt x="3" y="15"/>
                  </a:cubicBezTo>
                  <a:cubicBezTo>
                    <a:pt x="192" y="241"/>
                    <a:pt x="374" y="476"/>
                    <a:pt x="537" y="725"/>
                  </a:cubicBezTo>
                  <a:cubicBezTo>
                    <a:pt x="819" y="1129"/>
                    <a:pt x="1097" y="1557"/>
                    <a:pt x="1180" y="2054"/>
                  </a:cubicBezTo>
                  <a:cubicBezTo>
                    <a:pt x="1263" y="2551"/>
                    <a:pt x="1087" y="3049"/>
                    <a:pt x="931" y="3516"/>
                  </a:cubicBezTo>
                  <a:cubicBezTo>
                    <a:pt x="923" y="3542"/>
                    <a:pt x="942" y="3561"/>
                    <a:pt x="960" y="3561"/>
                  </a:cubicBezTo>
                  <a:cubicBezTo>
                    <a:pt x="970" y="3561"/>
                    <a:pt x="980" y="3555"/>
                    <a:pt x="984" y="3543"/>
                  </a:cubicBezTo>
                  <a:cubicBezTo>
                    <a:pt x="1100" y="3277"/>
                    <a:pt x="1196" y="2999"/>
                    <a:pt x="1263" y="2717"/>
                  </a:cubicBezTo>
                  <a:cubicBezTo>
                    <a:pt x="1319" y="2472"/>
                    <a:pt x="1326" y="2217"/>
                    <a:pt x="1279" y="1968"/>
                  </a:cubicBezTo>
                  <a:cubicBezTo>
                    <a:pt x="1230" y="1723"/>
                    <a:pt x="1130" y="1487"/>
                    <a:pt x="998" y="1275"/>
                  </a:cubicBezTo>
                  <a:cubicBezTo>
                    <a:pt x="888" y="1096"/>
                    <a:pt x="769" y="924"/>
                    <a:pt x="636" y="761"/>
                  </a:cubicBezTo>
                  <a:cubicBezTo>
                    <a:pt x="547" y="556"/>
                    <a:pt x="437" y="360"/>
                    <a:pt x="308" y="178"/>
                  </a:cubicBezTo>
                  <a:lnTo>
                    <a:pt x="308" y="178"/>
                  </a:lnTo>
                  <a:cubicBezTo>
                    <a:pt x="391" y="330"/>
                    <a:pt x="470" y="489"/>
                    <a:pt x="550" y="645"/>
                  </a:cubicBezTo>
                  <a:cubicBezTo>
                    <a:pt x="371" y="430"/>
                    <a:pt x="189" y="224"/>
                    <a:pt x="20" y="2"/>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9"/>
            <p:cNvSpPr/>
            <p:nvPr/>
          </p:nvSpPr>
          <p:spPr>
            <a:xfrm>
              <a:off x="2921338" y="3062529"/>
              <a:ext cx="1150717" cy="989676"/>
            </a:xfrm>
            <a:custGeom>
              <a:avLst/>
              <a:gdLst/>
              <a:ahLst/>
              <a:cxnLst/>
              <a:rect l="l" t="t" r="r" b="b"/>
              <a:pathLst>
                <a:path w="8939" h="7688" extrusionOk="0">
                  <a:moveTo>
                    <a:pt x="5993" y="1"/>
                  </a:moveTo>
                  <a:cubicBezTo>
                    <a:pt x="5784" y="1"/>
                    <a:pt x="5433" y="237"/>
                    <a:pt x="5149" y="456"/>
                  </a:cubicBezTo>
                  <a:cubicBezTo>
                    <a:pt x="3734" y="1540"/>
                    <a:pt x="1" y="5956"/>
                    <a:pt x="780" y="7003"/>
                  </a:cubicBezTo>
                  <a:cubicBezTo>
                    <a:pt x="1155" y="7508"/>
                    <a:pt x="2591" y="7688"/>
                    <a:pt x="4154" y="7688"/>
                  </a:cubicBezTo>
                  <a:cubicBezTo>
                    <a:pt x="5836" y="7688"/>
                    <a:pt x="7665" y="7479"/>
                    <a:pt x="8474" y="7242"/>
                  </a:cubicBezTo>
                  <a:cubicBezTo>
                    <a:pt x="8938" y="7110"/>
                    <a:pt x="7748" y="4152"/>
                    <a:pt x="7251" y="4007"/>
                  </a:cubicBezTo>
                  <a:cubicBezTo>
                    <a:pt x="7215" y="3996"/>
                    <a:pt x="7164" y="3991"/>
                    <a:pt x="7101" y="3991"/>
                  </a:cubicBezTo>
                  <a:cubicBezTo>
                    <a:pt x="6519" y="3991"/>
                    <a:pt x="4911" y="4400"/>
                    <a:pt x="4551" y="4400"/>
                  </a:cubicBezTo>
                  <a:cubicBezTo>
                    <a:pt x="4508" y="4400"/>
                    <a:pt x="4483" y="4394"/>
                    <a:pt x="4480" y="4381"/>
                  </a:cubicBezTo>
                  <a:cubicBezTo>
                    <a:pt x="4436" y="4242"/>
                    <a:pt x="4944" y="3254"/>
                    <a:pt x="5772" y="1467"/>
                  </a:cubicBezTo>
                  <a:cubicBezTo>
                    <a:pt x="6292" y="343"/>
                    <a:pt x="6245" y="1"/>
                    <a:pt x="5993"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9"/>
            <p:cNvSpPr/>
            <p:nvPr/>
          </p:nvSpPr>
          <p:spPr>
            <a:xfrm>
              <a:off x="4148769" y="3463391"/>
              <a:ext cx="410391" cy="230041"/>
            </a:xfrm>
            <a:custGeom>
              <a:avLst/>
              <a:gdLst/>
              <a:ahLst/>
              <a:cxnLst/>
              <a:rect l="l" t="t" r="r" b="b"/>
              <a:pathLst>
                <a:path w="3188" h="1787" extrusionOk="0">
                  <a:moveTo>
                    <a:pt x="2721" y="0"/>
                  </a:moveTo>
                  <a:cubicBezTo>
                    <a:pt x="2590" y="0"/>
                    <a:pt x="2429" y="41"/>
                    <a:pt x="2254" y="127"/>
                  </a:cubicBezTo>
                  <a:cubicBezTo>
                    <a:pt x="1755" y="376"/>
                    <a:pt x="1446" y="437"/>
                    <a:pt x="1093" y="437"/>
                  </a:cubicBezTo>
                  <a:cubicBezTo>
                    <a:pt x="803" y="437"/>
                    <a:pt x="482" y="396"/>
                    <a:pt x="0" y="382"/>
                  </a:cubicBezTo>
                  <a:lnTo>
                    <a:pt x="0" y="382"/>
                  </a:lnTo>
                  <a:lnTo>
                    <a:pt x="332" y="1781"/>
                  </a:lnTo>
                  <a:cubicBezTo>
                    <a:pt x="371" y="1785"/>
                    <a:pt x="416" y="1787"/>
                    <a:pt x="466" y="1787"/>
                  </a:cubicBezTo>
                  <a:cubicBezTo>
                    <a:pt x="1054" y="1787"/>
                    <a:pt x="2280" y="1503"/>
                    <a:pt x="2897" y="647"/>
                  </a:cubicBezTo>
                  <a:cubicBezTo>
                    <a:pt x="3187" y="244"/>
                    <a:pt x="3045" y="0"/>
                    <a:pt x="2721"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9"/>
            <p:cNvSpPr/>
            <p:nvPr/>
          </p:nvSpPr>
          <p:spPr>
            <a:xfrm>
              <a:off x="3769276" y="3511665"/>
              <a:ext cx="860303" cy="502433"/>
            </a:xfrm>
            <a:custGeom>
              <a:avLst/>
              <a:gdLst/>
              <a:ahLst/>
              <a:cxnLst/>
              <a:rect l="l" t="t" r="r" b="b"/>
              <a:pathLst>
                <a:path w="6683" h="3903" extrusionOk="0">
                  <a:moveTo>
                    <a:pt x="2772" y="1"/>
                  </a:moveTo>
                  <a:cubicBezTo>
                    <a:pt x="2645" y="1"/>
                    <a:pt x="2530" y="6"/>
                    <a:pt x="2431" y="14"/>
                  </a:cubicBezTo>
                  <a:cubicBezTo>
                    <a:pt x="1287" y="97"/>
                    <a:pt x="1" y="554"/>
                    <a:pt x="1" y="554"/>
                  </a:cubicBezTo>
                  <a:lnTo>
                    <a:pt x="1639" y="3703"/>
                  </a:lnTo>
                  <a:cubicBezTo>
                    <a:pt x="1873" y="3766"/>
                    <a:pt x="2080" y="3788"/>
                    <a:pt x="2254" y="3788"/>
                  </a:cubicBezTo>
                  <a:cubicBezTo>
                    <a:pt x="2657" y="3788"/>
                    <a:pt x="2885" y="3670"/>
                    <a:pt x="2885" y="3670"/>
                  </a:cubicBezTo>
                  <a:cubicBezTo>
                    <a:pt x="2931" y="3753"/>
                    <a:pt x="2984" y="3829"/>
                    <a:pt x="3038" y="3902"/>
                  </a:cubicBezTo>
                  <a:cubicBezTo>
                    <a:pt x="3485" y="3700"/>
                    <a:pt x="3919" y="3468"/>
                    <a:pt x="4334" y="3203"/>
                  </a:cubicBezTo>
                  <a:cubicBezTo>
                    <a:pt x="4811" y="2898"/>
                    <a:pt x="4781" y="1754"/>
                    <a:pt x="4781" y="1754"/>
                  </a:cubicBezTo>
                  <a:lnTo>
                    <a:pt x="4781" y="1754"/>
                  </a:lnTo>
                  <a:cubicBezTo>
                    <a:pt x="5153" y="1927"/>
                    <a:pt x="5391" y="2348"/>
                    <a:pt x="5955" y="2752"/>
                  </a:cubicBezTo>
                  <a:cubicBezTo>
                    <a:pt x="6136" y="2880"/>
                    <a:pt x="6269" y="2933"/>
                    <a:pt x="6363" y="2933"/>
                  </a:cubicBezTo>
                  <a:cubicBezTo>
                    <a:pt x="6683" y="2933"/>
                    <a:pt x="6551" y="2323"/>
                    <a:pt x="6303" y="1970"/>
                  </a:cubicBezTo>
                  <a:cubicBezTo>
                    <a:pt x="5124" y="266"/>
                    <a:pt x="3651" y="1"/>
                    <a:pt x="2772"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9"/>
            <p:cNvSpPr/>
            <p:nvPr/>
          </p:nvSpPr>
          <p:spPr>
            <a:xfrm>
              <a:off x="4068055" y="3521963"/>
              <a:ext cx="447723" cy="601040"/>
            </a:xfrm>
            <a:custGeom>
              <a:avLst/>
              <a:gdLst/>
              <a:ahLst/>
              <a:cxnLst/>
              <a:rect l="l" t="t" r="r" b="b"/>
              <a:pathLst>
                <a:path w="3478" h="4669" extrusionOk="0">
                  <a:moveTo>
                    <a:pt x="872" y="0"/>
                  </a:moveTo>
                  <a:cubicBezTo>
                    <a:pt x="872" y="0"/>
                    <a:pt x="0" y="3448"/>
                    <a:pt x="123" y="3504"/>
                  </a:cubicBezTo>
                  <a:cubicBezTo>
                    <a:pt x="628" y="3817"/>
                    <a:pt x="622" y="4668"/>
                    <a:pt x="1026" y="4668"/>
                  </a:cubicBezTo>
                  <a:cubicBezTo>
                    <a:pt x="1042" y="4668"/>
                    <a:pt x="1058" y="4667"/>
                    <a:pt x="1075" y="4664"/>
                  </a:cubicBezTo>
                  <a:cubicBezTo>
                    <a:pt x="1449" y="4608"/>
                    <a:pt x="1426" y="4180"/>
                    <a:pt x="1426" y="4180"/>
                  </a:cubicBezTo>
                  <a:lnTo>
                    <a:pt x="1426" y="4180"/>
                  </a:lnTo>
                  <a:cubicBezTo>
                    <a:pt x="1426" y="4180"/>
                    <a:pt x="1591" y="4510"/>
                    <a:pt x="1871" y="4510"/>
                  </a:cubicBezTo>
                  <a:cubicBezTo>
                    <a:pt x="1913" y="4510"/>
                    <a:pt x="1959" y="4503"/>
                    <a:pt x="2006" y="4485"/>
                  </a:cubicBezTo>
                  <a:cubicBezTo>
                    <a:pt x="2404" y="4343"/>
                    <a:pt x="2248" y="3663"/>
                    <a:pt x="2248" y="3663"/>
                  </a:cubicBezTo>
                  <a:lnTo>
                    <a:pt x="2248" y="3663"/>
                  </a:lnTo>
                  <a:cubicBezTo>
                    <a:pt x="2248" y="3663"/>
                    <a:pt x="2459" y="4026"/>
                    <a:pt x="2749" y="4026"/>
                  </a:cubicBezTo>
                  <a:cubicBezTo>
                    <a:pt x="2813" y="4026"/>
                    <a:pt x="2881" y="4008"/>
                    <a:pt x="2951" y="3965"/>
                  </a:cubicBezTo>
                  <a:cubicBezTo>
                    <a:pt x="3478" y="3637"/>
                    <a:pt x="2782" y="2142"/>
                    <a:pt x="2321" y="1429"/>
                  </a:cubicBezTo>
                  <a:cubicBezTo>
                    <a:pt x="1900" y="789"/>
                    <a:pt x="1204" y="249"/>
                    <a:pt x="872"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9"/>
            <p:cNvSpPr/>
            <p:nvPr/>
          </p:nvSpPr>
          <p:spPr>
            <a:xfrm>
              <a:off x="4257544" y="3752774"/>
              <a:ext cx="100023" cy="242012"/>
            </a:xfrm>
            <a:custGeom>
              <a:avLst/>
              <a:gdLst/>
              <a:ahLst/>
              <a:cxnLst/>
              <a:rect l="l" t="t" r="r" b="b"/>
              <a:pathLst>
                <a:path w="777" h="1880" extrusionOk="0">
                  <a:moveTo>
                    <a:pt x="7" y="0"/>
                  </a:moveTo>
                  <a:lnTo>
                    <a:pt x="0" y="7"/>
                  </a:lnTo>
                  <a:cubicBezTo>
                    <a:pt x="325" y="597"/>
                    <a:pt x="584" y="1220"/>
                    <a:pt x="760" y="1874"/>
                  </a:cubicBezTo>
                  <a:cubicBezTo>
                    <a:pt x="761" y="1878"/>
                    <a:pt x="763" y="1880"/>
                    <a:pt x="765" y="1880"/>
                  </a:cubicBezTo>
                  <a:cubicBezTo>
                    <a:pt x="770" y="1880"/>
                    <a:pt x="776" y="1871"/>
                    <a:pt x="776" y="1860"/>
                  </a:cubicBezTo>
                  <a:cubicBezTo>
                    <a:pt x="713" y="1177"/>
                    <a:pt x="448" y="531"/>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9"/>
            <p:cNvSpPr/>
            <p:nvPr/>
          </p:nvSpPr>
          <p:spPr>
            <a:xfrm>
              <a:off x="4166662" y="3814950"/>
              <a:ext cx="84962" cy="247934"/>
            </a:xfrm>
            <a:custGeom>
              <a:avLst/>
              <a:gdLst/>
              <a:ahLst/>
              <a:cxnLst/>
              <a:rect l="l" t="t" r="r" b="b"/>
              <a:pathLst>
                <a:path w="660" h="1926" extrusionOk="0">
                  <a:moveTo>
                    <a:pt x="0" y="8"/>
                  </a:moveTo>
                  <a:lnTo>
                    <a:pt x="0" y="8"/>
                  </a:lnTo>
                  <a:cubicBezTo>
                    <a:pt x="0" y="8"/>
                    <a:pt x="0" y="9"/>
                    <a:pt x="1" y="9"/>
                  </a:cubicBezTo>
                  <a:lnTo>
                    <a:pt x="1" y="9"/>
                  </a:lnTo>
                  <a:cubicBezTo>
                    <a:pt x="0" y="8"/>
                    <a:pt x="0" y="8"/>
                    <a:pt x="0" y="8"/>
                  </a:cubicBezTo>
                  <a:close/>
                  <a:moveTo>
                    <a:pt x="10" y="1"/>
                  </a:moveTo>
                  <a:cubicBezTo>
                    <a:pt x="8" y="1"/>
                    <a:pt x="2" y="9"/>
                    <a:pt x="1" y="9"/>
                  </a:cubicBezTo>
                  <a:cubicBezTo>
                    <a:pt x="1" y="9"/>
                    <a:pt x="1" y="9"/>
                    <a:pt x="1" y="9"/>
                  </a:cubicBezTo>
                  <a:lnTo>
                    <a:pt x="1" y="9"/>
                  </a:lnTo>
                  <a:cubicBezTo>
                    <a:pt x="285" y="625"/>
                    <a:pt x="501" y="1261"/>
                    <a:pt x="643" y="1921"/>
                  </a:cubicBezTo>
                  <a:cubicBezTo>
                    <a:pt x="644" y="1924"/>
                    <a:pt x="647" y="1926"/>
                    <a:pt x="649" y="1926"/>
                  </a:cubicBezTo>
                  <a:cubicBezTo>
                    <a:pt x="654" y="1926"/>
                    <a:pt x="660" y="1919"/>
                    <a:pt x="660" y="1908"/>
                  </a:cubicBezTo>
                  <a:cubicBezTo>
                    <a:pt x="653" y="1129"/>
                    <a:pt x="222" y="277"/>
                    <a:pt x="10" y="1"/>
                  </a:cubicBezTo>
                  <a:cubicBezTo>
                    <a:pt x="10" y="1"/>
                    <a:pt x="10"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9"/>
            <p:cNvSpPr/>
            <p:nvPr/>
          </p:nvSpPr>
          <p:spPr>
            <a:xfrm>
              <a:off x="4383313" y="3736039"/>
              <a:ext cx="237121" cy="157051"/>
            </a:xfrm>
            <a:custGeom>
              <a:avLst/>
              <a:gdLst/>
              <a:ahLst/>
              <a:cxnLst/>
              <a:rect l="l" t="t" r="r" b="b"/>
              <a:pathLst>
                <a:path w="1842" h="1220" extrusionOk="0">
                  <a:moveTo>
                    <a:pt x="14" y="1"/>
                  </a:moveTo>
                  <a:cubicBezTo>
                    <a:pt x="4" y="1"/>
                    <a:pt x="0" y="12"/>
                    <a:pt x="21" y="21"/>
                  </a:cubicBezTo>
                  <a:cubicBezTo>
                    <a:pt x="174" y="134"/>
                    <a:pt x="320" y="253"/>
                    <a:pt x="459" y="382"/>
                  </a:cubicBezTo>
                  <a:cubicBezTo>
                    <a:pt x="601" y="518"/>
                    <a:pt x="737" y="664"/>
                    <a:pt x="883" y="800"/>
                  </a:cubicBezTo>
                  <a:cubicBezTo>
                    <a:pt x="953" y="873"/>
                    <a:pt x="1022" y="929"/>
                    <a:pt x="1099" y="992"/>
                  </a:cubicBezTo>
                  <a:cubicBezTo>
                    <a:pt x="1178" y="1059"/>
                    <a:pt x="1261" y="1115"/>
                    <a:pt x="1347" y="1165"/>
                  </a:cubicBezTo>
                  <a:cubicBezTo>
                    <a:pt x="1410" y="1198"/>
                    <a:pt x="1485" y="1219"/>
                    <a:pt x="1558" y="1219"/>
                  </a:cubicBezTo>
                  <a:cubicBezTo>
                    <a:pt x="1658" y="1219"/>
                    <a:pt x="1753" y="1179"/>
                    <a:pt x="1801" y="1075"/>
                  </a:cubicBezTo>
                  <a:cubicBezTo>
                    <a:pt x="1831" y="989"/>
                    <a:pt x="1841" y="896"/>
                    <a:pt x="1815" y="807"/>
                  </a:cubicBezTo>
                  <a:cubicBezTo>
                    <a:pt x="1778" y="674"/>
                    <a:pt x="1728" y="545"/>
                    <a:pt x="1665" y="426"/>
                  </a:cubicBezTo>
                  <a:cubicBezTo>
                    <a:pt x="1664" y="422"/>
                    <a:pt x="1663" y="421"/>
                    <a:pt x="1662" y="421"/>
                  </a:cubicBezTo>
                  <a:cubicBezTo>
                    <a:pt x="1660" y="421"/>
                    <a:pt x="1659" y="426"/>
                    <a:pt x="1659" y="426"/>
                  </a:cubicBezTo>
                  <a:cubicBezTo>
                    <a:pt x="1719" y="558"/>
                    <a:pt x="1762" y="697"/>
                    <a:pt x="1778" y="843"/>
                  </a:cubicBezTo>
                  <a:cubicBezTo>
                    <a:pt x="1795" y="946"/>
                    <a:pt x="1752" y="1049"/>
                    <a:pt x="1669" y="1112"/>
                  </a:cubicBezTo>
                  <a:cubicBezTo>
                    <a:pt x="1631" y="1131"/>
                    <a:pt x="1592" y="1139"/>
                    <a:pt x="1554" y="1139"/>
                  </a:cubicBezTo>
                  <a:cubicBezTo>
                    <a:pt x="1417" y="1139"/>
                    <a:pt x="1281" y="1037"/>
                    <a:pt x="1185" y="959"/>
                  </a:cubicBezTo>
                  <a:cubicBezTo>
                    <a:pt x="1049" y="847"/>
                    <a:pt x="916" y="731"/>
                    <a:pt x="794" y="608"/>
                  </a:cubicBezTo>
                  <a:cubicBezTo>
                    <a:pt x="535" y="363"/>
                    <a:pt x="339" y="160"/>
                    <a:pt x="18" y="1"/>
                  </a:cubicBezTo>
                  <a:cubicBezTo>
                    <a:pt x="16" y="1"/>
                    <a:pt x="15"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9"/>
            <p:cNvSpPr/>
            <p:nvPr/>
          </p:nvSpPr>
          <p:spPr>
            <a:xfrm>
              <a:off x="4355250" y="3736168"/>
              <a:ext cx="121779" cy="311140"/>
            </a:xfrm>
            <a:custGeom>
              <a:avLst/>
              <a:gdLst/>
              <a:ahLst/>
              <a:cxnLst/>
              <a:rect l="l" t="t" r="r" b="b"/>
              <a:pathLst>
                <a:path w="946" h="2417" extrusionOk="0">
                  <a:moveTo>
                    <a:pt x="221" y="1"/>
                  </a:moveTo>
                  <a:cubicBezTo>
                    <a:pt x="219" y="1"/>
                    <a:pt x="219" y="4"/>
                    <a:pt x="219" y="4"/>
                  </a:cubicBezTo>
                  <a:cubicBezTo>
                    <a:pt x="422" y="431"/>
                    <a:pt x="601" y="872"/>
                    <a:pt x="746" y="1320"/>
                  </a:cubicBezTo>
                  <a:cubicBezTo>
                    <a:pt x="816" y="1535"/>
                    <a:pt x="849" y="1757"/>
                    <a:pt x="836" y="1986"/>
                  </a:cubicBezTo>
                  <a:cubicBezTo>
                    <a:pt x="836" y="2089"/>
                    <a:pt x="799" y="2185"/>
                    <a:pt x="733" y="2261"/>
                  </a:cubicBezTo>
                  <a:cubicBezTo>
                    <a:pt x="673" y="2315"/>
                    <a:pt x="596" y="2345"/>
                    <a:pt x="516" y="2345"/>
                  </a:cubicBezTo>
                  <a:cubicBezTo>
                    <a:pt x="508" y="2345"/>
                    <a:pt x="499" y="2345"/>
                    <a:pt x="491" y="2344"/>
                  </a:cubicBezTo>
                  <a:cubicBezTo>
                    <a:pt x="289" y="2337"/>
                    <a:pt x="107" y="2168"/>
                    <a:pt x="7" y="2006"/>
                  </a:cubicBezTo>
                  <a:cubicBezTo>
                    <a:pt x="5" y="2004"/>
                    <a:pt x="4" y="2003"/>
                    <a:pt x="3" y="2003"/>
                  </a:cubicBezTo>
                  <a:cubicBezTo>
                    <a:pt x="1" y="2003"/>
                    <a:pt x="1" y="2007"/>
                    <a:pt x="1" y="2009"/>
                  </a:cubicBezTo>
                  <a:cubicBezTo>
                    <a:pt x="54" y="2125"/>
                    <a:pt x="136" y="2231"/>
                    <a:pt x="233" y="2314"/>
                  </a:cubicBezTo>
                  <a:cubicBezTo>
                    <a:pt x="315" y="2377"/>
                    <a:pt x="418" y="2417"/>
                    <a:pt x="524" y="2417"/>
                  </a:cubicBezTo>
                  <a:cubicBezTo>
                    <a:pt x="617" y="2414"/>
                    <a:pt x="866" y="2384"/>
                    <a:pt x="922" y="2026"/>
                  </a:cubicBezTo>
                  <a:cubicBezTo>
                    <a:pt x="945" y="1770"/>
                    <a:pt x="915" y="1512"/>
                    <a:pt x="833" y="1273"/>
                  </a:cubicBezTo>
                  <a:cubicBezTo>
                    <a:pt x="683" y="826"/>
                    <a:pt x="481" y="398"/>
                    <a:pt x="226" y="4"/>
                  </a:cubicBezTo>
                  <a:cubicBezTo>
                    <a:pt x="224" y="1"/>
                    <a:pt x="222"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9"/>
            <p:cNvSpPr/>
            <p:nvPr/>
          </p:nvSpPr>
          <p:spPr>
            <a:xfrm>
              <a:off x="2949916" y="3055063"/>
              <a:ext cx="957751" cy="1017482"/>
            </a:xfrm>
            <a:custGeom>
              <a:avLst/>
              <a:gdLst/>
              <a:ahLst/>
              <a:cxnLst/>
              <a:rect l="l" t="t" r="r" b="b"/>
              <a:pathLst>
                <a:path w="7440" h="7904" extrusionOk="0">
                  <a:moveTo>
                    <a:pt x="5794" y="0"/>
                  </a:moveTo>
                  <a:cubicBezTo>
                    <a:pt x="5586" y="0"/>
                    <a:pt x="5200" y="219"/>
                    <a:pt x="4579" y="726"/>
                  </a:cubicBezTo>
                  <a:cubicBezTo>
                    <a:pt x="3236" y="1824"/>
                    <a:pt x="1" y="5802"/>
                    <a:pt x="376" y="7015"/>
                  </a:cubicBezTo>
                  <a:cubicBezTo>
                    <a:pt x="604" y="7760"/>
                    <a:pt x="3216" y="7904"/>
                    <a:pt x="5198" y="7904"/>
                  </a:cubicBezTo>
                  <a:cubicBezTo>
                    <a:pt x="6443" y="7904"/>
                    <a:pt x="7440" y="7847"/>
                    <a:pt x="7440" y="7847"/>
                  </a:cubicBezTo>
                  <a:lnTo>
                    <a:pt x="6366" y="4101"/>
                  </a:lnTo>
                  <a:lnTo>
                    <a:pt x="4271" y="4479"/>
                  </a:lnTo>
                  <a:cubicBezTo>
                    <a:pt x="4271" y="4479"/>
                    <a:pt x="5182" y="2589"/>
                    <a:pt x="5713" y="1260"/>
                  </a:cubicBezTo>
                  <a:cubicBezTo>
                    <a:pt x="6016" y="497"/>
                    <a:pt x="6107" y="0"/>
                    <a:pt x="5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9"/>
            <p:cNvSpPr/>
            <p:nvPr/>
          </p:nvSpPr>
          <p:spPr>
            <a:xfrm>
              <a:off x="3233377" y="3124577"/>
              <a:ext cx="565897" cy="944492"/>
            </a:xfrm>
            <a:custGeom>
              <a:avLst/>
              <a:gdLst/>
              <a:ahLst/>
              <a:cxnLst/>
              <a:rect l="l" t="t" r="r" b="b"/>
              <a:pathLst>
                <a:path w="4396" h="7337" extrusionOk="0">
                  <a:moveTo>
                    <a:pt x="398" y="2295"/>
                  </a:moveTo>
                  <a:lnTo>
                    <a:pt x="385" y="2308"/>
                  </a:lnTo>
                  <a:cubicBezTo>
                    <a:pt x="547" y="2417"/>
                    <a:pt x="710" y="2533"/>
                    <a:pt x="869" y="2656"/>
                  </a:cubicBezTo>
                  <a:cubicBezTo>
                    <a:pt x="1008" y="2759"/>
                    <a:pt x="1147" y="2855"/>
                    <a:pt x="1293" y="2944"/>
                  </a:cubicBezTo>
                  <a:lnTo>
                    <a:pt x="1320" y="2962"/>
                  </a:lnTo>
                  <a:lnTo>
                    <a:pt x="1320" y="2962"/>
                  </a:lnTo>
                  <a:cubicBezTo>
                    <a:pt x="1323" y="2962"/>
                    <a:pt x="1326" y="2962"/>
                    <a:pt x="1330" y="2961"/>
                  </a:cubicBezTo>
                  <a:lnTo>
                    <a:pt x="1361" y="2961"/>
                  </a:lnTo>
                  <a:lnTo>
                    <a:pt x="1306" y="2928"/>
                  </a:lnTo>
                  <a:cubicBezTo>
                    <a:pt x="1160" y="2842"/>
                    <a:pt x="1025" y="2742"/>
                    <a:pt x="882" y="2643"/>
                  </a:cubicBezTo>
                  <a:cubicBezTo>
                    <a:pt x="720" y="2527"/>
                    <a:pt x="564" y="2407"/>
                    <a:pt x="398" y="2295"/>
                  </a:cubicBezTo>
                  <a:close/>
                  <a:moveTo>
                    <a:pt x="3736" y="1"/>
                  </a:moveTo>
                  <a:lnTo>
                    <a:pt x="3736" y="1"/>
                  </a:lnTo>
                  <a:cubicBezTo>
                    <a:pt x="3663" y="44"/>
                    <a:pt x="3597" y="93"/>
                    <a:pt x="3531" y="147"/>
                  </a:cubicBezTo>
                  <a:cubicBezTo>
                    <a:pt x="3478" y="206"/>
                    <a:pt x="3415" y="273"/>
                    <a:pt x="3362" y="339"/>
                  </a:cubicBezTo>
                  <a:cubicBezTo>
                    <a:pt x="3305" y="405"/>
                    <a:pt x="3256" y="475"/>
                    <a:pt x="3216" y="554"/>
                  </a:cubicBezTo>
                  <a:cubicBezTo>
                    <a:pt x="3133" y="703"/>
                    <a:pt x="3063" y="859"/>
                    <a:pt x="3007" y="1022"/>
                  </a:cubicBezTo>
                  <a:cubicBezTo>
                    <a:pt x="2951" y="1184"/>
                    <a:pt x="2904" y="1350"/>
                    <a:pt x="2851" y="1506"/>
                  </a:cubicBezTo>
                  <a:cubicBezTo>
                    <a:pt x="2795" y="1668"/>
                    <a:pt x="2735" y="1827"/>
                    <a:pt x="2656" y="1980"/>
                  </a:cubicBezTo>
                  <a:cubicBezTo>
                    <a:pt x="2583" y="2132"/>
                    <a:pt x="2483" y="2275"/>
                    <a:pt x="2370" y="2397"/>
                  </a:cubicBezTo>
                  <a:cubicBezTo>
                    <a:pt x="2254" y="2523"/>
                    <a:pt x="2122" y="2630"/>
                    <a:pt x="1976" y="2722"/>
                  </a:cubicBezTo>
                  <a:cubicBezTo>
                    <a:pt x="1830" y="2812"/>
                    <a:pt x="1678" y="2881"/>
                    <a:pt x="1512" y="2928"/>
                  </a:cubicBezTo>
                  <a:cubicBezTo>
                    <a:pt x="1462" y="2941"/>
                    <a:pt x="1412" y="2954"/>
                    <a:pt x="1363" y="2961"/>
                  </a:cubicBezTo>
                  <a:lnTo>
                    <a:pt x="1361" y="2961"/>
                  </a:lnTo>
                  <a:lnTo>
                    <a:pt x="1366" y="2964"/>
                  </a:lnTo>
                  <a:lnTo>
                    <a:pt x="1375" y="2970"/>
                  </a:lnTo>
                  <a:lnTo>
                    <a:pt x="1386" y="2968"/>
                  </a:lnTo>
                  <a:cubicBezTo>
                    <a:pt x="1429" y="2961"/>
                    <a:pt x="1475" y="2951"/>
                    <a:pt x="1515" y="2941"/>
                  </a:cubicBezTo>
                  <a:cubicBezTo>
                    <a:pt x="1847" y="2842"/>
                    <a:pt x="2145" y="2659"/>
                    <a:pt x="2380" y="2404"/>
                  </a:cubicBezTo>
                  <a:cubicBezTo>
                    <a:pt x="2500" y="2278"/>
                    <a:pt x="2593" y="2136"/>
                    <a:pt x="2672" y="1983"/>
                  </a:cubicBezTo>
                  <a:cubicBezTo>
                    <a:pt x="2748" y="1831"/>
                    <a:pt x="2811" y="1671"/>
                    <a:pt x="2868" y="1506"/>
                  </a:cubicBezTo>
                  <a:cubicBezTo>
                    <a:pt x="2921" y="1343"/>
                    <a:pt x="2971" y="1178"/>
                    <a:pt x="3027" y="1022"/>
                  </a:cubicBezTo>
                  <a:cubicBezTo>
                    <a:pt x="3083" y="859"/>
                    <a:pt x="3150" y="707"/>
                    <a:pt x="3232" y="558"/>
                  </a:cubicBezTo>
                  <a:cubicBezTo>
                    <a:pt x="3315" y="408"/>
                    <a:pt x="3421" y="276"/>
                    <a:pt x="3551" y="166"/>
                  </a:cubicBezTo>
                  <a:cubicBezTo>
                    <a:pt x="3607" y="117"/>
                    <a:pt x="3667" y="77"/>
                    <a:pt x="3730" y="40"/>
                  </a:cubicBezTo>
                  <a:cubicBezTo>
                    <a:pt x="3730" y="27"/>
                    <a:pt x="3730" y="14"/>
                    <a:pt x="3736" y="1"/>
                  </a:cubicBezTo>
                  <a:close/>
                  <a:moveTo>
                    <a:pt x="13" y="2759"/>
                  </a:moveTo>
                  <a:lnTo>
                    <a:pt x="0" y="2772"/>
                  </a:lnTo>
                  <a:cubicBezTo>
                    <a:pt x="166" y="2815"/>
                    <a:pt x="332" y="2868"/>
                    <a:pt x="501" y="2911"/>
                  </a:cubicBezTo>
                  <a:cubicBezTo>
                    <a:pt x="667" y="2958"/>
                    <a:pt x="836" y="2981"/>
                    <a:pt x="1005" y="2994"/>
                  </a:cubicBezTo>
                  <a:cubicBezTo>
                    <a:pt x="1030" y="2995"/>
                    <a:pt x="1055" y="2995"/>
                    <a:pt x="1080" y="2995"/>
                  </a:cubicBezTo>
                  <a:cubicBezTo>
                    <a:pt x="1167" y="2995"/>
                    <a:pt x="1254" y="2990"/>
                    <a:pt x="1341" y="2976"/>
                  </a:cubicBezTo>
                  <a:lnTo>
                    <a:pt x="1341" y="2976"/>
                  </a:lnTo>
                  <a:lnTo>
                    <a:pt x="1359" y="2988"/>
                  </a:lnTo>
                  <a:cubicBezTo>
                    <a:pt x="1482" y="3060"/>
                    <a:pt x="1611" y="3127"/>
                    <a:pt x="1744" y="3186"/>
                  </a:cubicBezTo>
                  <a:cubicBezTo>
                    <a:pt x="1903" y="3256"/>
                    <a:pt x="2072" y="3296"/>
                    <a:pt x="2241" y="3312"/>
                  </a:cubicBezTo>
                  <a:cubicBezTo>
                    <a:pt x="2263" y="3316"/>
                    <a:pt x="2283" y="3317"/>
                    <a:pt x="2302" y="3317"/>
                  </a:cubicBezTo>
                  <a:cubicBezTo>
                    <a:pt x="2322" y="3317"/>
                    <a:pt x="2341" y="3316"/>
                    <a:pt x="2361" y="3312"/>
                  </a:cubicBezTo>
                  <a:lnTo>
                    <a:pt x="2374" y="3289"/>
                  </a:lnTo>
                  <a:lnTo>
                    <a:pt x="2241" y="3289"/>
                  </a:lnTo>
                  <a:cubicBezTo>
                    <a:pt x="2075" y="3276"/>
                    <a:pt x="1910" y="3236"/>
                    <a:pt x="1754" y="3170"/>
                  </a:cubicBezTo>
                  <a:cubicBezTo>
                    <a:pt x="1628" y="3114"/>
                    <a:pt x="1509" y="3054"/>
                    <a:pt x="1393" y="2981"/>
                  </a:cubicBezTo>
                  <a:lnTo>
                    <a:pt x="1375" y="2970"/>
                  </a:lnTo>
                  <a:lnTo>
                    <a:pt x="1353" y="2974"/>
                  </a:lnTo>
                  <a:cubicBezTo>
                    <a:pt x="1349" y="2975"/>
                    <a:pt x="1345" y="2976"/>
                    <a:pt x="1341" y="2976"/>
                  </a:cubicBezTo>
                  <a:lnTo>
                    <a:pt x="1341" y="2976"/>
                  </a:lnTo>
                  <a:lnTo>
                    <a:pt x="1333" y="2971"/>
                  </a:lnTo>
                  <a:lnTo>
                    <a:pt x="1320" y="2962"/>
                  </a:lnTo>
                  <a:lnTo>
                    <a:pt x="1320" y="2962"/>
                  </a:lnTo>
                  <a:cubicBezTo>
                    <a:pt x="1246" y="2974"/>
                    <a:pt x="1171" y="2982"/>
                    <a:pt x="1096" y="2982"/>
                  </a:cubicBezTo>
                  <a:cubicBezTo>
                    <a:pt x="1067" y="2982"/>
                    <a:pt x="1037" y="2980"/>
                    <a:pt x="1008" y="2978"/>
                  </a:cubicBezTo>
                  <a:cubicBezTo>
                    <a:pt x="836" y="2968"/>
                    <a:pt x="667" y="2941"/>
                    <a:pt x="504" y="2895"/>
                  </a:cubicBezTo>
                  <a:cubicBezTo>
                    <a:pt x="338" y="2855"/>
                    <a:pt x="173" y="2802"/>
                    <a:pt x="13" y="2759"/>
                  </a:cubicBezTo>
                  <a:close/>
                  <a:moveTo>
                    <a:pt x="4015" y="3591"/>
                  </a:moveTo>
                  <a:cubicBezTo>
                    <a:pt x="4012" y="3598"/>
                    <a:pt x="4010" y="3604"/>
                    <a:pt x="4007" y="3611"/>
                  </a:cubicBezTo>
                  <a:lnTo>
                    <a:pt x="4015" y="3611"/>
                  </a:lnTo>
                  <a:lnTo>
                    <a:pt x="4015" y="3591"/>
                  </a:lnTo>
                  <a:close/>
                  <a:moveTo>
                    <a:pt x="3976" y="4024"/>
                  </a:moveTo>
                  <a:cubicBezTo>
                    <a:pt x="4059" y="4156"/>
                    <a:pt x="4144" y="4285"/>
                    <a:pt x="4214" y="4423"/>
                  </a:cubicBezTo>
                  <a:cubicBezTo>
                    <a:pt x="4297" y="4572"/>
                    <a:pt x="4346" y="4738"/>
                    <a:pt x="4366" y="4904"/>
                  </a:cubicBezTo>
                  <a:cubicBezTo>
                    <a:pt x="4383" y="5076"/>
                    <a:pt x="4356" y="5245"/>
                    <a:pt x="4290" y="5401"/>
                  </a:cubicBezTo>
                  <a:cubicBezTo>
                    <a:pt x="4217" y="5557"/>
                    <a:pt x="4108" y="5689"/>
                    <a:pt x="3965" y="5782"/>
                  </a:cubicBezTo>
                  <a:cubicBezTo>
                    <a:pt x="3826" y="5875"/>
                    <a:pt x="3670" y="5945"/>
                    <a:pt x="3511" y="5994"/>
                  </a:cubicBezTo>
                  <a:cubicBezTo>
                    <a:pt x="3186" y="6094"/>
                    <a:pt x="2854" y="6180"/>
                    <a:pt x="2523" y="6246"/>
                  </a:cubicBezTo>
                  <a:cubicBezTo>
                    <a:pt x="2357" y="6286"/>
                    <a:pt x="2191" y="6326"/>
                    <a:pt x="2026" y="6376"/>
                  </a:cubicBezTo>
                  <a:lnTo>
                    <a:pt x="1979" y="6389"/>
                  </a:lnTo>
                  <a:lnTo>
                    <a:pt x="1975" y="6390"/>
                  </a:lnTo>
                  <a:lnTo>
                    <a:pt x="1975" y="6390"/>
                  </a:lnTo>
                  <a:cubicBezTo>
                    <a:pt x="1979" y="6380"/>
                    <a:pt x="1987" y="6374"/>
                    <a:pt x="1993" y="6366"/>
                  </a:cubicBezTo>
                  <a:cubicBezTo>
                    <a:pt x="2052" y="6276"/>
                    <a:pt x="2119" y="6190"/>
                    <a:pt x="2191" y="6114"/>
                  </a:cubicBezTo>
                  <a:cubicBezTo>
                    <a:pt x="2311" y="5994"/>
                    <a:pt x="2443" y="5885"/>
                    <a:pt x="2586" y="5792"/>
                  </a:cubicBezTo>
                  <a:cubicBezTo>
                    <a:pt x="2868" y="5597"/>
                    <a:pt x="3169" y="5434"/>
                    <a:pt x="3421" y="5199"/>
                  </a:cubicBezTo>
                  <a:cubicBezTo>
                    <a:pt x="3551" y="5083"/>
                    <a:pt x="3660" y="4950"/>
                    <a:pt x="3746" y="4801"/>
                  </a:cubicBezTo>
                  <a:cubicBezTo>
                    <a:pt x="3832" y="4652"/>
                    <a:pt x="3895" y="4493"/>
                    <a:pt x="3935" y="4324"/>
                  </a:cubicBezTo>
                  <a:cubicBezTo>
                    <a:pt x="3962" y="4223"/>
                    <a:pt x="3978" y="4124"/>
                    <a:pt x="3976" y="4024"/>
                  </a:cubicBezTo>
                  <a:close/>
                  <a:moveTo>
                    <a:pt x="3958" y="3611"/>
                  </a:moveTo>
                  <a:cubicBezTo>
                    <a:pt x="3965" y="3687"/>
                    <a:pt x="3968" y="3760"/>
                    <a:pt x="3968" y="3836"/>
                  </a:cubicBezTo>
                  <a:lnTo>
                    <a:pt x="3968" y="3975"/>
                  </a:lnTo>
                  <a:lnTo>
                    <a:pt x="3968" y="3992"/>
                  </a:lnTo>
                  <a:cubicBezTo>
                    <a:pt x="3899" y="3886"/>
                    <a:pt x="3836" y="3773"/>
                    <a:pt x="3779" y="3661"/>
                  </a:cubicBezTo>
                  <a:lnTo>
                    <a:pt x="3769" y="3661"/>
                  </a:lnTo>
                  <a:cubicBezTo>
                    <a:pt x="3829" y="3783"/>
                    <a:pt x="3895" y="3899"/>
                    <a:pt x="3965" y="4009"/>
                  </a:cubicBezTo>
                  <a:lnTo>
                    <a:pt x="3967" y="4011"/>
                  </a:lnTo>
                  <a:lnTo>
                    <a:pt x="3967" y="4011"/>
                  </a:lnTo>
                  <a:cubicBezTo>
                    <a:pt x="3959" y="4121"/>
                    <a:pt x="3940" y="4231"/>
                    <a:pt x="3912" y="4340"/>
                  </a:cubicBezTo>
                  <a:cubicBezTo>
                    <a:pt x="3869" y="4506"/>
                    <a:pt x="3803" y="4665"/>
                    <a:pt x="3720" y="4808"/>
                  </a:cubicBezTo>
                  <a:cubicBezTo>
                    <a:pt x="3634" y="4953"/>
                    <a:pt x="3527" y="5086"/>
                    <a:pt x="3401" y="5202"/>
                  </a:cubicBezTo>
                  <a:cubicBezTo>
                    <a:pt x="3136" y="5418"/>
                    <a:pt x="2858" y="5613"/>
                    <a:pt x="2569" y="5786"/>
                  </a:cubicBezTo>
                  <a:cubicBezTo>
                    <a:pt x="2427" y="5882"/>
                    <a:pt x="2294" y="5991"/>
                    <a:pt x="2175" y="6110"/>
                  </a:cubicBezTo>
                  <a:cubicBezTo>
                    <a:pt x="2092" y="6193"/>
                    <a:pt x="2022" y="6283"/>
                    <a:pt x="1959" y="6382"/>
                  </a:cubicBezTo>
                  <a:lnTo>
                    <a:pt x="1952" y="6396"/>
                  </a:lnTo>
                  <a:lnTo>
                    <a:pt x="1952" y="6396"/>
                  </a:lnTo>
                  <a:cubicBezTo>
                    <a:pt x="1813" y="6439"/>
                    <a:pt x="1677" y="6492"/>
                    <a:pt x="1548" y="6555"/>
                  </a:cubicBezTo>
                  <a:cubicBezTo>
                    <a:pt x="1393" y="6628"/>
                    <a:pt x="1250" y="6724"/>
                    <a:pt x="1127" y="6843"/>
                  </a:cubicBezTo>
                  <a:cubicBezTo>
                    <a:pt x="1001" y="6966"/>
                    <a:pt x="909" y="7115"/>
                    <a:pt x="849" y="7274"/>
                  </a:cubicBezTo>
                  <a:lnTo>
                    <a:pt x="836" y="7307"/>
                  </a:lnTo>
                  <a:lnTo>
                    <a:pt x="862" y="7307"/>
                  </a:lnTo>
                  <a:cubicBezTo>
                    <a:pt x="865" y="7300"/>
                    <a:pt x="865" y="7291"/>
                    <a:pt x="869" y="7284"/>
                  </a:cubicBezTo>
                  <a:cubicBezTo>
                    <a:pt x="928" y="7125"/>
                    <a:pt x="1018" y="6982"/>
                    <a:pt x="1141" y="6860"/>
                  </a:cubicBezTo>
                  <a:cubicBezTo>
                    <a:pt x="1263" y="6744"/>
                    <a:pt x="1399" y="6651"/>
                    <a:pt x="1555" y="6574"/>
                  </a:cubicBezTo>
                  <a:cubicBezTo>
                    <a:pt x="1674" y="6518"/>
                    <a:pt x="1804" y="6468"/>
                    <a:pt x="1926" y="6425"/>
                  </a:cubicBezTo>
                  <a:cubicBezTo>
                    <a:pt x="1930" y="6424"/>
                    <a:pt x="1934" y="6423"/>
                    <a:pt x="1937" y="6422"/>
                  </a:cubicBezTo>
                  <a:lnTo>
                    <a:pt x="1937" y="6422"/>
                  </a:lnTo>
                  <a:lnTo>
                    <a:pt x="1880" y="6525"/>
                  </a:lnTo>
                  <a:cubicBezTo>
                    <a:pt x="1760" y="6777"/>
                    <a:pt x="1704" y="7055"/>
                    <a:pt x="1698" y="7337"/>
                  </a:cubicBezTo>
                  <a:lnTo>
                    <a:pt x="1724" y="7337"/>
                  </a:lnTo>
                  <a:cubicBezTo>
                    <a:pt x="1724" y="7337"/>
                    <a:pt x="1731" y="7118"/>
                    <a:pt x="1754" y="7012"/>
                  </a:cubicBezTo>
                  <a:cubicBezTo>
                    <a:pt x="1777" y="6846"/>
                    <a:pt x="1830" y="6681"/>
                    <a:pt x="1903" y="6528"/>
                  </a:cubicBezTo>
                  <a:cubicBezTo>
                    <a:pt x="1920" y="6490"/>
                    <a:pt x="1938" y="6453"/>
                    <a:pt x="1959" y="6417"/>
                  </a:cubicBezTo>
                  <a:lnTo>
                    <a:pt x="1959" y="6417"/>
                  </a:lnTo>
                  <a:lnTo>
                    <a:pt x="2026" y="6392"/>
                  </a:lnTo>
                  <a:cubicBezTo>
                    <a:pt x="2188" y="6342"/>
                    <a:pt x="2354" y="6303"/>
                    <a:pt x="2520" y="6263"/>
                  </a:cubicBezTo>
                  <a:cubicBezTo>
                    <a:pt x="2854" y="6197"/>
                    <a:pt x="3183" y="6110"/>
                    <a:pt x="3511" y="6008"/>
                  </a:cubicBezTo>
                  <a:cubicBezTo>
                    <a:pt x="3670" y="5955"/>
                    <a:pt x="3829" y="5878"/>
                    <a:pt x="3968" y="5782"/>
                  </a:cubicBezTo>
                  <a:cubicBezTo>
                    <a:pt x="4114" y="5689"/>
                    <a:pt x="4227" y="5550"/>
                    <a:pt x="4297" y="5394"/>
                  </a:cubicBezTo>
                  <a:cubicBezTo>
                    <a:pt x="4373" y="5235"/>
                    <a:pt x="4396" y="5063"/>
                    <a:pt x="4383" y="4897"/>
                  </a:cubicBezTo>
                  <a:cubicBezTo>
                    <a:pt x="4363" y="4728"/>
                    <a:pt x="4310" y="4566"/>
                    <a:pt x="4227" y="4416"/>
                  </a:cubicBezTo>
                  <a:cubicBezTo>
                    <a:pt x="4151" y="4274"/>
                    <a:pt x="4064" y="4138"/>
                    <a:pt x="3978" y="4005"/>
                  </a:cubicBezTo>
                  <a:lnTo>
                    <a:pt x="3976" y="4002"/>
                  </a:lnTo>
                  <a:lnTo>
                    <a:pt x="3976" y="4002"/>
                  </a:lnTo>
                  <a:cubicBezTo>
                    <a:pt x="3975" y="3997"/>
                    <a:pt x="3975" y="3993"/>
                    <a:pt x="3975" y="3989"/>
                  </a:cubicBezTo>
                  <a:lnTo>
                    <a:pt x="3975" y="3972"/>
                  </a:lnTo>
                  <a:lnTo>
                    <a:pt x="3975" y="3820"/>
                  </a:lnTo>
                  <a:cubicBezTo>
                    <a:pt x="3990" y="3747"/>
                    <a:pt x="3986" y="3678"/>
                    <a:pt x="4007" y="36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9"/>
            <p:cNvSpPr/>
            <p:nvPr/>
          </p:nvSpPr>
          <p:spPr>
            <a:xfrm>
              <a:off x="3226555" y="3616579"/>
              <a:ext cx="352205" cy="93587"/>
            </a:xfrm>
            <a:custGeom>
              <a:avLst/>
              <a:gdLst/>
              <a:ahLst/>
              <a:cxnLst/>
              <a:rect l="l" t="t" r="r" b="b"/>
              <a:pathLst>
                <a:path w="2736" h="727" extrusionOk="0">
                  <a:moveTo>
                    <a:pt x="2725" y="1"/>
                  </a:moveTo>
                  <a:cubicBezTo>
                    <a:pt x="2520" y="27"/>
                    <a:pt x="2314" y="47"/>
                    <a:pt x="2109" y="81"/>
                  </a:cubicBezTo>
                  <a:cubicBezTo>
                    <a:pt x="1747" y="134"/>
                    <a:pt x="1386" y="213"/>
                    <a:pt x="1038" y="316"/>
                  </a:cubicBezTo>
                  <a:cubicBezTo>
                    <a:pt x="686" y="425"/>
                    <a:pt x="342" y="558"/>
                    <a:pt x="7" y="714"/>
                  </a:cubicBezTo>
                  <a:cubicBezTo>
                    <a:pt x="3" y="714"/>
                    <a:pt x="3" y="717"/>
                    <a:pt x="0" y="717"/>
                  </a:cubicBezTo>
                  <a:cubicBezTo>
                    <a:pt x="0" y="724"/>
                    <a:pt x="3" y="727"/>
                    <a:pt x="7" y="727"/>
                  </a:cubicBezTo>
                  <a:cubicBezTo>
                    <a:pt x="202" y="661"/>
                    <a:pt x="398" y="591"/>
                    <a:pt x="597" y="531"/>
                  </a:cubicBezTo>
                  <a:cubicBezTo>
                    <a:pt x="945" y="429"/>
                    <a:pt x="1296" y="329"/>
                    <a:pt x="1648" y="236"/>
                  </a:cubicBezTo>
                  <a:cubicBezTo>
                    <a:pt x="2006" y="137"/>
                    <a:pt x="2360" y="64"/>
                    <a:pt x="2725" y="11"/>
                  </a:cubicBezTo>
                  <a:cubicBezTo>
                    <a:pt x="2735" y="11"/>
                    <a:pt x="2735" y="1"/>
                    <a:pt x="2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9"/>
            <p:cNvSpPr/>
            <p:nvPr/>
          </p:nvSpPr>
          <p:spPr>
            <a:xfrm>
              <a:off x="3498301" y="3378816"/>
              <a:ext cx="272393" cy="255014"/>
            </a:xfrm>
            <a:custGeom>
              <a:avLst/>
              <a:gdLst/>
              <a:ahLst/>
              <a:cxnLst/>
              <a:rect l="l" t="t" r="r" b="b"/>
              <a:pathLst>
                <a:path w="2116" h="1981" extrusionOk="0">
                  <a:moveTo>
                    <a:pt x="1099" y="0"/>
                  </a:moveTo>
                  <a:cubicBezTo>
                    <a:pt x="1097" y="0"/>
                    <a:pt x="1096" y="1"/>
                    <a:pt x="1095" y="5"/>
                  </a:cubicBezTo>
                  <a:cubicBezTo>
                    <a:pt x="956" y="260"/>
                    <a:pt x="810" y="519"/>
                    <a:pt x="667" y="774"/>
                  </a:cubicBezTo>
                  <a:cubicBezTo>
                    <a:pt x="528" y="1032"/>
                    <a:pt x="1" y="1981"/>
                    <a:pt x="1" y="1981"/>
                  </a:cubicBezTo>
                  <a:cubicBezTo>
                    <a:pt x="4" y="1981"/>
                    <a:pt x="2056" y="1619"/>
                    <a:pt x="2099" y="1609"/>
                  </a:cubicBezTo>
                  <a:cubicBezTo>
                    <a:pt x="2106" y="1609"/>
                    <a:pt x="2116" y="1599"/>
                    <a:pt x="2116" y="1586"/>
                  </a:cubicBezTo>
                  <a:cubicBezTo>
                    <a:pt x="2116" y="1576"/>
                    <a:pt x="2099" y="1576"/>
                    <a:pt x="2089" y="1576"/>
                  </a:cubicBezTo>
                  <a:cubicBezTo>
                    <a:pt x="2056" y="1576"/>
                    <a:pt x="196" y="1868"/>
                    <a:pt x="133" y="1884"/>
                  </a:cubicBezTo>
                  <a:cubicBezTo>
                    <a:pt x="147" y="1861"/>
                    <a:pt x="617" y="973"/>
                    <a:pt x="690" y="847"/>
                  </a:cubicBezTo>
                  <a:cubicBezTo>
                    <a:pt x="697" y="834"/>
                    <a:pt x="700" y="820"/>
                    <a:pt x="710" y="807"/>
                  </a:cubicBezTo>
                  <a:cubicBezTo>
                    <a:pt x="750" y="751"/>
                    <a:pt x="793" y="698"/>
                    <a:pt x="830" y="638"/>
                  </a:cubicBezTo>
                  <a:lnTo>
                    <a:pt x="982" y="416"/>
                  </a:lnTo>
                  <a:lnTo>
                    <a:pt x="823" y="631"/>
                  </a:lnTo>
                  <a:cubicBezTo>
                    <a:pt x="796" y="664"/>
                    <a:pt x="773" y="698"/>
                    <a:pt x="750" y="731"/>
                  </a:cubicBezTo>
                  <a:cubicBezTo>
                    <a:pt x="796" y="638"/>
                    <a:pt x="843" y="548"/>
                    <a:pt x="893" y="452"/>
                  </a:cubicBezTo>
                  <a:cubicBezTo>
                    <a:pt x="966" y="303"/>
                    <a:pt x="1032" y="154"/>
                    <a:pt x="1105" y="5"/>
                  </a:cubicBezTo>
                  <a:cubicBezTo>
                    <a:pt x="1105" y="5"/>
                    <a:pt x="1102"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9"/>
            <p:cNvSpPr/>
            <p:nvPr/>
          </p:nvSpPr>
          <p:spPr>
            <a:xfrm>
              <a:off x="3656252" y="3623788"/>
              <a:ext cx="127443" cy="434721"/>
            </a:xfrm>
            <a:custGeom>
              <a:avLst/>
              <a:gdLst/>
              <a:ahLst/>
              <a:cxnLst/>
              <a:rect l="l" t="t" r="r" b="b"/>
              <a:pathLst>
                <a:path w="990" h="3377" extrusionOk="0">
                  <a:moveTo>
                    <a:pt x="13" y="0"/>
                  </a:moveTo>
                  <a:cubicBezTo>
                    <a:pt x="8" y="0"/>
                    <a:pt x="0" y="5"/>
                    <a:pt x="0" y="5"/>
                  </a:cubicBezTo>
                  <a:cubicBezTo>
                    <a:pt x="100" y="426"/>
                    <a:pt x="203" y="850"/>
                    <a:pt x="325" y="1271"/>
                  </a:cubicBezTo>
                  <a:cubicBezTo>
                    <a:pt x="445" y="1695"/>
                    <a:pt x="564" y="2103"/>
                    <a:pt x="683" y="2524"/>
                  </a:cubicBezTo>
                  <a:cubicBezTo>
                    <a:pt x="756" y="2759"/>
                    <a:pt x="839" y="2992"/>
                    <a:pt x="925" y="3224"/>
                  </a:cubicBezTo>
                  <a:cubicBezTo>
                    <a:pt x="971" y="3339"/>
                    <a:pt x="986" y="3377"/>
                    <a:pt x="987" y="3377"/>
                  </a:cubicBezTo>
                  <a:cubicBezTo>
                    <a:pt x="989" y="3377"/>
                    <a:pt x="932" y="3224"/>
                    <a:pt x="932" y="3224"/>
                  </a:cubicBezTo>
                  <a:cubicBezTo>
                    <a:pt x="842" y="2796"/>
                    <a:pt x="726" y="2378"/>
                    <a:pt x="607" y="1954"/>
                  </a:cubicBezTo>
                  <a:cubicBezTo>
                    <a:pt x="484" y="1536"/>
                    <a:pt x="375" y="1119"/>
                    <a:pt x="246" y="707"/>
                  </a:cubicBezTo>
                  <a:cubicBezTo>
                    <a:pt x="170" y="469"/>
                    <a:pt x="97" y="240"/>
                    <a:pt x="17" y="5"/>
                  </a:cubicBezTo>
                  <a:cubicBezTo>
                    <a:pt x="17" y="1"/>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9"/>
            <p:cNvSpPr/>
            <p:nvPr/>
          </p:nvSpPr>
          <p:spPr>
            <a:xfrm>
              <a:off x="3064742" y="4013450"/>
              <a:ext cx="852321" cy="68742"/>
            </a:xfrm>
            <a:custGeom>
              <a:avLst/>
              <a:gdLst/>
              <a:ahLst/>
              <a:cxnLst/>
              <a:rect l="l" t="t" r="r" b="b"/>
              <a:pathLst>
                <a:path w="6621" h="534" extrusionOk="0">
                  <a:moveTo>
                    <a:pt x="7" y="1"/>
                  </a:moveTo>
                  <a:cubicBezTo>
                    <a:pt x="7" y="1"/>
                    <a:pt x="1" y="11"/>
                    <a:pt x="7" y="14"/>
                  </a:cubicBezTo>
                  <a:cubicBezTo>
                    <a:pt x="203" y="87"/>
                    <a:pt x="402" y="150"/>
                    <a:pt x="604" y="193"/>
                  </a:cubicBezTo>
                  <a:cubicBezTo>
                    <a:pt x="816" y="236"/>
                    <a:pt x="1032" y="279"/>
                    <a:pt x="1247" y="313"/>
                  </a:cubicBezTo>
                  <a:cubicBezTo>
                    <a:pt x="1678" y="379"/>
                    <a:pt x="2109" y="425"/>
                    <a:pt x="2543" y="452"/>
                  </a:cubicBezTo>
                  <a:cubicBezTo>
                    <a:pt x="3288" y="506"/>
                    <a:pt x="4030" y="533"/>
                    <a:pt x="4776" y="533"/>
                  </a:cubicBezTo>
                  <a:cubicBezTo>
                    <a:pt x="4893" y="533"/>
                    <a:pt x="5011" y="533"/>
                    <a:pt x="5129" y="531"/>
                  </a:cubicBezTo>
                  <a:cubicBezTo>
                    <a:pt x="5371" y="531"/>
                    <a:pt x="5613" y="528"/>
                    <a:pt x="5855" y="515"/>
                  </a:cubicBezTo>
                  <a:lnTo>
                    <a:pt x="6217" y="502"/>
                  </a:lnTo>
                  <a:cubicBezTo>
                    <a:pt x="6356" y="502"/>
                    <a:pt x="6488" y="492"/>
                    <a:pt x="6621" y="468"/>
                  </a:cubicBezTo>
                  <a:cubicBezTo>
                    <a:pt x="6578" y="349"/>
                    <a:pt x="6518" y="183"/>
                    <a:pt x="6465" y="71"/>
                  </a:cubicBezTo>
                  <a:cubicBezTo>
                    <a:pt x="6459" y="55"/>
                    <a:pt x="6451" y="48"/>
                    <a:pt x="6445" y="48"/>
                  </a:cubicBezTo>
                  <a:cubicBezTo>
                    <a:pt x="6439" y="48"/>
                    <a:pt x="6435" y="57"/>
                    <a:pt x="6439" y="71"/>
                  </a:cubicBezTo>
                  <a:cubicBezTo>
                    <a:pt x="6472" y="177"/>
                    <a:pt x="6495" y="293"/>
                    <a:pt x="6525" y="399"/>
                  </a:cubicBezTo>
                  <a:cubicBezTo>
                    <a:pt x="6432" y="399"/>
                    <a:pt x="6339" y="399"/>
                    <a:pt x="6243" y="409"/>
                  </a:cubicBezTo>
                  <a:lnTo>
                    <a:pt x="5921" y="419"/>
                  </a:lnTo>
                  <a:cubicBezTo>
                    <a:pt x="5709" y="429"/>
                    <a:pt x="5497" y="432"/>
                    <a:pt x="5288" y="442"/>
                  </a:cubicBezTo>
                  <a:cubicBezTo>
                    <a:pt x="5073" y="445"/>
                    <a:pt x="4858" y="447"/>
                    <a:pt x="4644" y="447"/>
                  </a:cubicBezTo>
                  <a:cubicBezTo>
                    <a:pt x="4429" y="447"/>
                    <a:pt x="4214" y="445"/>
                    <a:pt x="3999" y="442"/>
                  </a:cubicBezTo>
                  <a:cubicBezTo>
                    <a:pt x="3137" y="425"/>
                    <a:pt x="2275" y="362"/>
                    <a:pt x="1420" y="260"/>
                  </a:cubicBezTo>
                  <a:cubicBezTo>
                    <a:pt x="1181" y="226"/>
                    <a:pt x="936" y="193"/>
                    <a:pt x="704" y="150"/>
                  </a:cubicBezTo>
                  <a:cubicBezTo>
                    <a:pt x="468" y="114"/>
                    <a:pt x="236" y="64"/>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9"/>
            <p:cNvSpPr/>
            <p:nvPr/>
          </p:nvSpPr>
          <p:spPr>
            <a:xfrm>
              <a:off x="3748035" y="2813954"/>
              <a:ext cx="243815" cy="416699"/>
            </a:xfrm>
            <a:custGeom>
              <a:avLst/>
              <a:gdLst/>
              <a:ahLst/>
              <a:cxnLst/>
              <a:rect l="l" t="t" r="r" b="b"/>
              <a:pathLst>
                <a:path w="1894" h="3237" extrusionOk="0">
                  <a:moveTo>
                    <a:pt x="696" y="0"/>
                  </a:moveTo>
                  <a:cubicBezTo>
                    <a:pt x="690" y="0"/>
                    <a:pt x="0" y="2009"/>
                    <a:pt x="0" y="2069"/>
                  </a:cubicBezTo>
                  <a:cubicBezTo>
                    <a:pt x="0" y="2195"/>
                    <a:pt x="411" y="3133"/>
                    <a:pt x="981" y="3236"/>
                  </a:cubicBezTo>
                  <a:cubicBezTo>
                    <a:pt x="984" y="3236"/>
                    <a:pt x="988" y="3237"/>
                    <a:pt x="991" y="3237"/>
                  </a:cubicBezTo>
                  <a:cubicBezTo>
                    <a:pt x="1178" y="3237"/>
                    <a:pt x="1393" y="2261"/>
                    <a:pt x="1393" y="2261"/>
                  </a:cubicBezTo>
                  <a:lnTo>
                    <a:pt x="1426" y="2192"/>
                  </a:lnTo>
                  <a:lnTo>
                    <a:pt x="1893" y="1207"/>
                  </a:lnTo>
                  <a:lnTo>
                    <a:pt x="696" y="0"/>
                  </a:lnTo>
                  <a:cubicBezTo>
                    <a:pt x="696" y="0"/>
                    <a:pt x="696" y="0"/>
                    <a:pt x="696"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9"/>
            <p:cNvSpPr/>
            <p:nvPr/>
          </p:nvSpPr>
          <p:spPr>
            <a:xfrm>
              <a:off x="3806478" y="2813439"/>
              <a:ext cx="184856" cy="282305"/>
            </a:xfrm>
            <a:custGeom>
              <a:avLst/>
              <a:gdLst/>
              <a:ahLst/>
              <a:cxnLst/>
              <a:rect l="l" t="t" r="r" b="b"/>
              <a:pathLst>
                <a:path w="1436" h="2193" extrusionOk="0">
                  <a:moveTo>
                    <a:pt x="232" y="1"/>
                  </a:moveTo>
                  <a:lnTo>
                    <a:pt x="232" y="4"/>
                  </a:lnTo>
                  <a:cubicBezTo>
                    <a:pt x="222" y="44"/>
                    <a:pt x="123" y="336"/>
                    <a:pt x="0" y="687"/>
                  </a:cubicBezTo>
                  <a:cubicBezTo>
                    <a:pt x="96" y="1304"/>
                    <a:pt x="445" y="1847"/>
                    <a:pt x="968" y="2192"/>
                  </a:cubicBezTo>
                  <a:lnTo>
                    <a:pt x="1436" y="1201"/>
                  </a:lnTo>
                  <a:lnTo>
                    <a:pt x="388" y="144"/>
                  </a:lnTo>
                  <a:lnTo>
                    <a:pt x="2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9"/>
            <p:cNvSpPr/>
            <p:nvPr/>
          </p:nvSpPr>
          <p:spPr>
            <a:xfrm>
              <a:off x="3790645" y="2487368"/>
              <a:ext cx="482866" cy="584305"/>
            </a:xfrm>
            <a:custGeom>
              <a:avLst/>
              <a:gdLst/>
              <a:ahLst/>
              <a:cxnLst/>
              <a:rect l="l" t="t" r="r" b="b"/>
              <a:pathLst>
                <a:path w="3751" h="4539" extrusionOk="0">
                  <a:moveTo>
                    <a:pt x="1799" y="0"/>
                  </a:moveTo>
                  <a:cubicBezTo>
                    <a:pt x="988" y="0"/>
                    <a:pt x="138" y="532"/>
                    <a:pt x="70" y="2325"/>
                  </a:cubicBezTo>
                  <a:cubicBezTo>
                    <a:pt x="1" y="4245"/>
                    <a:pt x="1260" y="4473"/>
                    <a:pt x="1635" y="4526"/>
                  </a:cubicBezTo>
                  <a:cubicBezTo>
                    <a:pt x="1687" y="4534"/>
                    <a:pt x="1752" y="4539"/>
                    <a:pt x="1825" y="4539"/>
                  </a:cubicBezTo>
                  <a:cubicBezTo>
                    <a:pt x="2327" y="4539"/>
                    <a:pt x="3247" y="4287"/>
                    <a:pt x="3482" y="2627"/>
                  </a:cubicBezTo>
                  <a:cubicBezTo>
                    <a:pt x="3750" y="727"/>
                    <a:pt x="2828" y="84"/>
                    <a:pt x="1970" y="8"/>
                  </a:cubicBezTo>
                  <a:cubicBezTo>
                    <a:pt x="1913" y="3"/>
                    <a:pt x="1856" y="0"/>
                    <a:pt x="1799"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9"/>
            <p:cNvSpPr/>
            <p:nvPr/>
          </p:nvSpPr>
          <p:spPr>
            <a:xfrm>
              <a:off x="4177346" y="2768384"/>
              <a:ext cx="44412" cy="31024"/>
            </a:xfrm>
            <a:custGeom>
              <a:avLst/>
              <a:gdLst/>
              <a:ahLst/>
              <a:cxnLst/>
              <a:rect l="l" t="t" r="r" b="b"/>
              <a:pathLst>
                <a:path w="345" h="241" extrusionOk="0">
                  <a:moveTo>
                    <a:pt x="116" y="0"/>
                  </a:moveTo>
                  <a:cubicBezTo>
                    <a:pt x="86" y="0"/>
                    <a:pt x="56" y="8"/>
                    <a:pt x="30" y="23"/>
                  </a:cubicBezTo>
                  <a:cubicBezTo>
                    <a:pt x="10" y="43"/>
                    <a:pt x="0" y="76"/>
                    <a:pt x="13" y="106"/>
                  </a:cubicBezTo>
                  <a:cubicBezTo>
                    <a:pt x="40" y="142"/>
                    <a:pt x="80" y="172"/>
                    <a:pt x="126" y="185"/>
                  </a:cubicBezTo>
                  <a:cubicBezTo>
                    <a:pt x="166" y="205"/>
                    <a:pt x="206" y="225"/>
                    <a:pt x="245" y="238"/>
                  </a:cubicBezTo>
                  <a:cubicBezTo>
                    <a:pt x="251" y="240"/>
                    <a:pt x="257" y="240"/>
                    <a:pt x="263" y="240"/>
                  </a:cubicBezTo>
                  <a:cubicBezTo>
                    <a:pt x="272" y="240"/>
                    <a:pt x="281" y="239"/>
                    <a:pt x="289" y="235"/>
                  </a:cubicBezTo>
                  <a:cubicBezTo>
                    <a:pt x="325" y="222"/>
                    <a:pt x="345" y="179"/>
                    <a:pt x="332" y="142"/>
                  </a:cubicBezTo>
                  <a:cubicBezTo>
                    <a:pt x="308" y="89"/>
                    <a:pt x="259" y="43"/>
                    <a:pt x="199" y="23"/>
                  </a:cubicBezTo>
                  <a:cubicBezTo>
                    <a:pt x="174" y="8"/>
                    <a:pt x="145" y="0"/>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9"/>
            <p:cNvSpPr/>
            <p:nvPr/>
          </p:nvSpPr>
          <p:spPr>
            <a:xfrm>
              <a:off x="4035230" y="2744311"/>
              <a:ext cx="47501" cy="24073"/>
            </a:xfrm>
            <a:custGeom>
              <a:avLst/>
              <a:gdLst/>
              <a:ahLst/>
              <a:cxnLst/>
              <a:rect l="l" t="t" r="r" b="b"/>
              <a:pathLst>
                <a:path w="369" h="187" extrusionOk="0">
                  <a:moveTo>
                    <a:pt x="189" y="1"/>
                  </a:moveTo>
                  <a:cubicBezTo>
                    <a:pt x="131" y="1"/>
                    <a:pt x="73" y="20"/>
                    <a:pt x="33" y="57"/>
                  </a:cubicBezTo>
                  <a:cubicBezTo>
                    <a:pt x="4" y="84"/>
                    <a:pt x="0" y="130"/>
                    <a:pt x="27" y="160"/>
                  </a:cubicBezTo>
                  <a:cubicBezTo>
                    <a:pt x="37" y="177"/>
                    <a:pt x="53" y="183"/>
                    <a:pt x="70" y="183"/>
                  </a:cubicBezTo>
                  <a:lnTo>
                    <a:pt x="202" y="183"/>
                  </a:lnTo>
                  <a:cubicBezTo>
                    <a:pt x="213" y="186"/>
                    <a:pt x="224" y="187"/>
                    <a:pt x="235" y="187"/>
                  </a:cubicBezTo>
                  <a:cubicBezTo>
                    <a:pt x="272" y="187"/>
                    <a:pt x="308" y="175"/>
                    <a:pt x="338" y="160"/>
                  </a:cubicBezTo>
                  <a:cubicBezTo>
                    <a:pt x="365" y="140"/>
                    <a:pt x="368" y="107"/>
                    <a:pt x="355" y="77"/>
                  </a:cubicBezTo>
                  <a:cubicBezTo>
                    <a:pt x="323" y="30"/>
                    <a:pt x="265" y="1"/>
                    <a:pt x="211" y="1"/>
                  </a:cubicBezTo>
                  <a:cubicBezTo>
                    <a:pt x="208" y="1"/>
                    <a:pt x="205" y="1"/>
                    <a:pt x="202" y="1"/>
                  </a:cubicBezTo>
                  <a:cubicBezTo>
                    <a:pt x="198" y="1"/>
                    <a:pt x="193"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9"/>
            <p:cNvSpPr/>
            <p:nvPr/>
          </p:nvSpPr>
          <p:spPr>
            <a:xfrm>
              <a:off x="4048360" y="2809191"/>
              <a:ext cx="26261" cy="39906"/>
            </a:xfrm>
            <a:custGeom>
              <a:avLst/>
              <a:gdLst/>
              <a:ahLst/>
              <a:cxnLst/>
              <a:rect l="l" t="t" r="r" b="b"/>
              <a:pathLst>
                <a:path w="204" h="310" extrusionOk="0">
                  <a:moveTo>
                    <a:pt x="200" y="1"/>
                  </a:moveTo>
                  <a:cubicBezTo>
                    <a:pt x="200" y="1"/>
                    <a:pt x="187" y="1"/>
                    <a:pt x="187" y="7"/>
                  </a:cubicBezTo>
                  <a:cubicBezTo>
                    <a:pt x="167" y="137"/>
                    <a:pt x="120" y="283"/>
                    <a:pt x="1" y="302"/>
                  </a:cubicBezTo>
                  <a:lnTo>
                    <a:pt x="1" y="309"/>
                  </a:lnTo>
                  <a:cubicBezTo>
                    <a:pt x="5" y="309"/>
                    <a:pt x="8" y="309"/>
                    <a:pt x="12" y="309"/>
                  </a:cubicBezTo>
                  <a:cubicBezTo>
                    <a:pt x="150" y="309"/>
                    <a:pt x="203" y="120"/>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9"/>
            <p:cNvSpPr/>
            <p:nvPr/>
          </p:nvSpPr>
          <p:spPr>
            <a:xfrm>
              <a:off x="4028150" y="2788208"/>
              <a:ext cx="57671" cy="54067"/>
            </a:xfrm>
            <a:custGeom>
              <a:avLst/>
              <a:gdLst/>
              <a:ahLst/>
              <a:cxnLst/>
              <a:rect l="l" t="t" r="r" b="b"/>
              <a:pathLst>
                <a:path w="448" h="420" extrusionOk="0">
                  <a:moveTo>
                    <a:pt x="252" y="0"/>
                  </a:moveTo>
                  <a:cubicBezTo>
                    <a:pt x="72" y="0"/>
                    <a:pt x="0" y="369"/>
                    <a:pt x="178" y="416"/>
                  </a:cubicBezTo>
                  <a:cubicBezTo>
                    <a:pt x="188" y="418"/>
                    <a:pt x="197" y="419"/>
                    <a:pt x="207" y="419"/>
                  </a:cubicBezTo>
                  <a:cubicBezTo>
                    <a:pt x="373" y="419"/>
                    <a:pt x="447" y="49"/>
                    <a:pt x="287" y="5"/>
                  </a:cubicBezTo>
                  <a:cubicBezTo>
                    <a:pt x="275" y="2"/>
                    <a:pt x="263"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9"/>
            <p:cNvSpPr/>
            <p:nvPr/>
          </p:nvSpPr>
          <p:spPr>
            <a:xfrm>
              <a:off x="4018495" y="2784088"/>
              <a:ext cx="38362" cy="26647"/>
            </a:xfrm>
            <a:custGeom>
              <a:avLst/>
              <a:gdLst/>
              <a:ahLst/>
              <a:cxnLst/>
              <a:rect l="l" t="t" r="r" b="b"/>
              <a:pathLst>
                <a:path w="298" h="207" extrusionOk="0">
                  <a:moveTo>
                    <a:pt x="34" y="0"/>
                  </a:moveTo>
                  <a:cubicBezTo>
                    <a:pt x="1" y="73"/>
                    <a:pt x="34" y="163"/>
                    <a:pt x="107" y="199"/>
                  </a:cubicBezTo>
                  <a:cubicBezTo>
                    <a:pt x="121" y="205"/>
                    <a:pt x="134" y="207"/>
                    <a:pt x="148" y="207"/>
                  </a:cubicBezTo>
                  <a:cubicBezTo>
                    <a:pt x="207" y="207"/>
                    <a:pt x="259" y="156"/>
                    <a:pt x="289" y="96"/>
                  </a:cubicBezTo>
                  <a:cubicBezTo>
                    <a:pt x="298" y="83"/>
                    <a:pt x="292" y="64"/>
                    <a:pt x="280" y="64"/>
                  </a:cubicBezTo>
                  <a:cubicBezTo>
                    <a:pt x="278" y="64"/>
                    <a:pt x="276" y="65"/>
                    <a:pt x="273" y="67"/>
                  </a:cubicBezTo>
                  <a:cubicBezTo>
                    <a:pt x="238" y="78"/>
                    <a:pt x="197" y="108"/>
                    <a:pt x="161" y="108"/>
                  </a:cubicBezTo>
                  <a:cubicBezTo>
                    <a:pt x="156" y="108"/>
                    <a:pt x="151" y="107"/>
                    <a:pt x="147" y="106"/>
                  </a:cubicBezTo>
                  <a:cubicBezTo>
                    <a:pt x="104" y="100"/>
                    <a:pt x="67" y="5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9"/>
            <p:cNvSpPr/>
            <p:nvPr/>
          </p:nvSpPr>
          <p:spPr>
            <a:xfrm>
              <a:off x="4157651" y="2825410"/>
              <a:ext cx="18923" cy="47115"/>
            </a:xfrm>
            <a:custGeom>
              <a:avLst/>
              <a:gdLst/>
              <a:ahLst/>
              <a:cxnLst/>
              <a:rect l="l" t="t" r="r" b="b"/>
              <a:pathLst>
                <a:path w="147" h="366" extrusionOk="0">
                  <a:moveTo>
                    <a:pt x="84" y="1"/>
                  </a:moveTo>
                  <a:lnTo>
                    <a:pt x="84" y="1"/>
                  </a:lnTo>
                  <a:cubicBezTo>
                    <a:pt x="27" y="117"/>
                    <a:pt x="1" y="316"/>
                    <a:pt x="147" y="365"/>
                  </a:cubicBezTo>
                  <a:lnTo>
                    <a:pt x="147" y="362"/>
                  </a:lnTo>
                  <a:cubicBezTo>
                    <a:pt x="37" y="293"/>
                    <a:pt x="60" y="133"/>
                    <a:pt x="93" y="14"/>
                  </a:cubicBezTo>
                  <a:cubicBezTo>
                    <a:pt x="93" y="11"/>
                    <a:pt x="84"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9"/>
            <p:cNvSpPr/>
            <p:nvPr/>
          </p:nvSpPr>
          <p:spPr>
            <a:xfrm>
              <a:off x="4154175" y="2812023"/>
              <a:ext cx="57800" cy="54324"/>
            </a:xfrm>
            <a:custGeom>
              <a:avLst/>
              <a:gdLst/>
              <a:ahLst/>
              <a:cxnLst/>
              <a:rect l="l" t="t" r="r" b="b"/>
              <a:pathLst>
                <a:path w="449" h="422" extrusionOk="0">
                  <a:moveTo>
                    <a:pt x="229" y="0"/>
                  </a:moveTo>
                  <a:cubicBezTo>
                    <a:pt x="69" y="0"/>
                    <a:pt x="1" y="388"/>
                    <a:pt x="180" y="420"/>
                  </a:cubicBezTo>
                  <a:cubicBezTo>
                    <a:pt x="187" y="421"/>
                    <a:pt x="193" y="421"/>
                    <a:pt x="199" y="421"/>
                  </a:cubicBezTo>
                  <a:cubicBezTo>
                    <a:pt x="375" y="421"/>
                    <a:pt x="448" y="34"/>
                    <a:pt x="246" y="2"/>
                  </a:cubicBezTo>
                  <a:cubicBezTo>
                    <a:pt x="240" y="1"/>
                    <a:pt x="235"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9"/>
            <p:cNvSpPr/>
            <p:nvPr/>
          </p:nvSpPr>
          <p:spPr>
            <a:xfrm>
              <a:off x="4191764" y="2818459"/>
              <a:ext cx="32182" cy="23300"/>
            </a:xfrm>
            <a:custGeom>
              <a:avLst/>
              <a:gdLst/>
              <a:ahLst/>
              <a:cxnLst/>
              <a:rect l="l" t="t" r="r" b="b"/>
              <a:pathLst>
                <a:path w="250" h="181" extrusionOk="0">
                  <a:moveTo>
                    <a:pt x="30" y="0"/>
                  </a:moveTo>
                  <a:cubicBezTo>
                    <a:pt x="22" y="0"/>
                    <a:pt x="9" y="13"/>
                    <a:pt x="1" y="18"/>
                  </a:cubicBezTo>
                  <a:cubicBezTo>
                    <a:pt x="1" y="101"/>
                    <a:pt x="34" y="181"/>
                    <a:pt x="114" y="181"/>
                  </a:cubicBezTo>
                  <a:cubicBezTo>
                    <a:pt x="193" y="181"/>
                    <a:pt x="236" y="101"/>
                    <a:pt x="249" y="22"/>
                  </a:cubicBezTo>
                  <a:lnTo>
                    <a:pt x="246" y="22"/>
                  </a:lnTo>
                  <a:cubicBezTo>
                    <a:pt x="217" y="57"/>
                    <a:pt x="175" y="86"/>
                    <a:pt x="141" y="86"/>
                  </a:cubicBezTo>
                  <a:cubicBezTo>
                    <a:pt x="136" y="86"/>
                    <a:pt x="131" y="86"/>
                    <a:pt x="127" y="85"/>
                  </a:cubicBezTo>
                  <a:cubicBezTo>
                    <a:pt x="87" y="78"/>
                    <a:pt x="64" y="32"/>
                    <a:pt x="34" y="2"/>
                  </a:cubicBezTo>
                  <a:cubicBezTo>
                    <a:pt x="33" y="1"/>
                    <a:pt x="32"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9"/>
            <p:cNvSpPr/>
            <p:nvPr/>
          </p:nvSpPr>
          <p:spPr>
            <a:xfrm>
              <a:off x="4036002" y="2951307"/>
              <a:ext cx="33856" cy="20211"/>
            </a:xfrm>
            <a:custGeom>
              <a:avLst/>
              <a:gdLst/>
              <a:ahLst/>
              <a:cxnLst/>
              <a:rect l="l" t="t" r="r" b="b"/>
              <a:pathLst>
                <a:path w="263" h="157" extrusionOk="0">
                  <a:moveTo>
                    <a:pt x="4" y="1"/>
                  </a:moveTo>
                  <a:cubicBezTo>
                    <a:pt x="1" y="60"/>
                    <a:pt x="27" y="113"/>
                    <a:pt x="77" y="143"/>
                  </a:cubicBezTo>
                  <a:cubicBezTo>
                    <a:pt x="98" y="152"/>
                    <a:pt x="121" y="156"/>
                    <a:pt x="144" y="156"/>
                  </a:cubicBezTo>
                  <a:cubicBezTo>
                    <a:pt x="183" y="156"/>
                    <a:pt x="222" y="144"/>
                    <a:pt x="253" y="117"/>
                  </a:cubicBezTo>
                  <a:cubicBezTo>
                    <a:pt x="263" y="110"/>
                    <a:pt x="253" y="110"/>
                    <a:pt x="253" y="110"/>
                  </a:cubicBezTo>
                  <a:cubicBezTo>
                    <a:pt x="228" y="113"/>
                    <a:pt x="205" y="115"/>
                    <a:pt x="182" y="115"/>
                  </a:cubicBezTo>
                  <a:cubicBezTo>
                    <a:pt x="158" y="115"/>
                    <a:pt x="135" y="113"/>
                    <a:pt x="110" y="110"/>
                  </a:cubicBezTo>
                  <a:cubicBezTo>
                    <a:pt x="67" y="94"/>
                    <a:pt x="47" y="44"/>
                    <a:pt x="27" y="7"/>
                  </a:cubicBezTo>
                  <a:cubicBezTo>
                    <a:pt x="27" y="1"/>
                    <a:pt x="14" y="1"/>
                    <a:pt x="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9"/>
            <p:cNvSpPr/>
            <p:nvPr/>
          </p:nvSpPr>
          <p:spPr>
            <a:xfrm>
              <a:off x="4063421" y="2745212"/>
              <a:ext cx="94359" cy="199274"/>
            </a:xfrm>
            <a:custGeom>
              <a:avLst/>
              <a:gdLst/>
              <a:ahLst/>
              <a:cxnLst/>
              <a:rect l="l" t="t" r="r" b="b"/>
              <a:pathLst>
                <a:path w="733" h="1548" extrusionOk="0">
                  <a:moveTo>
                    <a:pt x="683" y="1"/>
                  </a:moveTo>
                  <a:cubicBezTo>
                    <a:pt x="673" y="1"/>
                    <a:pt x="670" y="4"/>
                    <a:pt x="670" y="11"/>
                  </a:cubicBezTo>
                  <a:cubicBezTo>
                    <a:pt x="620" y="418"/>
                    <a:pt x="640" y="829"/>
                    <a:pt x="600" y="1237"/>
                  </a:cubicBezTo>
                  <a:cubicBezTo>
                    <a:pt x="537" y="1197"/>
                    <a:pt x="471" y="1167"/>
                    <a:pt x="404" y="1148"/>
                  </a:cubicBezTo>
                  <a:cubicBezTo>
                    <a:pt x="395" y="1148"/>
                    <a:pt x="388" y="1456"/>
                    <a:pt x="378" y="1482"/>
                  </a:cubicBezTo>
                  <a:cubicBezTo>
                    <a:pt x="239" y="1453"/>
                    <a:pt x="113" y="1386"/>
                    <a:pt x="17" y="1283"/>
                  </a:cubicBezTo>
                  <a:cubicBezTo>
                    <a:pt x="14" y="1282"/>
                    <a:pt x="11" y="1281"/>
                    <a:pt x="9" y="1281"/>
                  </a:cubicBezTo>
                  <a:cubicBezTo>
                    <a:pt x="3" y="1281"/>
                    <a:pt x="0" y="1286"/>
                    <a:pt x="0" y="1293"/>
                  </a:cubicBezTo>
                  <a:cubicBezTo>
                    <a:pt x="70" y="1436"/>
                    <a:pt x="219" y="1535"/>
                    <a:pt x="381" y="1542"/>
                  </a:cubicBezTo>
                  <a:cubicBezTo>
                    <a:pt x="396" y="1545"/>
                    <a:pt x="409" y="1547"/>
                    <a:pt x="419" y="1547"/>
                  </a:cubicBezTo>
                  <a:cubicBezTo>
                    <a:pt x="428" y="1547"/>
                    <a:pt x="434" y="1545"/>
                    <a:pt x="434" y="1542"/>
                  </a:cubicBezTo>
                  <a:cubicBezTo>
                    <a:pt x="451" y="1453"/>
                    <a:pt x="467" y="1254"/>
                    <a:pt x="467" y="1254"/>
                  </a:cubicBezTo>
                  <a:cubicBezTo>
                    <a:pt x="495" y="1273"/>
                    <a:pt x="617" y="1350"/>
                    <a:pt x="659" y="1350"/>
                  </a:cubicBezTo>
                  <a:cubicBezTo>
                    <a:pt x="667" y="1350"/>
                    <a:pt x="672" y="1347"/>
                    <a:pt x="673" y="1340"/>
                  </a:cubicBezTo>
                  <a:cubicBezTo>
                    <a:pt x="729" y="899"/>
                    <a:pt x="733" y="455"/>
                    <a:pt x="696" y="11"/>
                  </a:cubicBezTo>
                  <a:cubicBezTo>
                    <a:pt x="696" y="4"/>
                    <a:pt x="690" y="1"/>
                    <a:pt x="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9"/>
            <p:cNvSpPr/>
            <p:nvPr/>
          </p:nvSpPr>
          <p:spPr>
            <a:xfrm>
              <a:off x="4047974" y="2910372"/>
              <a:ext cx="57800" cy="42738"/>
            </a:xfrm>
            <a:custGeom>
              <a:avLst/>
              <a:gdLst/>
              <a:ahLst/>
              <a:cxnLst/>
              <a:rect l="l" t="t" r="r" b="b"/>
              <a:pathLst>
                <a:path w="449" h="332" extrusionOk="0">
                  <a:moveTo>
                    <a:pt x="110" y="0"/>
                  </a:moveTo>
                  <a:cubicBezTo>
                    <a:pt x="87" y="34"/>
                    <a:pt x="60" y="70"/>
                    <a:pt x="44" y="110"/>
                  </a:cubicBezTo>
                  <a:cubicBezTo>
                    <a:pt x="11" y="180"/>
                    <a:pt x="1" y="269"/>
                    <a:pt x="90" y="312"/>
                  </a:cubicBezTo>
                  <a:cubicBezTo>
                    <a:pt x="120" y="326"/>
                    <a:pt x="150" y="332"/>
                    <a:pt x="181" y="332"/>
                  </a:cubicBezTo>
                  <a:cubicBezTo>
                    <a:pt x="195" y="332"/>
                    <a:pt x="209" y="331"/>
                    <a:pt x="223" y="329"/>
                  </a:cubicBezTo>
                  <a:cubicBezTo>
                    <a:pt x="306" y="312"/>
                    <a:pt x="385" y="276"/>
                    <a:pt x="448" y="216"/>
                  </a:cubicBezTo>
                  <a:cubicBezTo>
                    <a:pt x="316" y="183"/>
                    <a:pt x="200" y="110"/>
                    <a:pt x="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9"/>
            <p:cNvSpPr/>
            <p:nvPr/>
          </p:nvSpPr>
          <p:spPr>
            <a:xfrm>
              <a:off x="4048875" y="2924403"/>
              <a:ext cx="29093" cy="28707"/>
            </a:xfrm>
            <a:custGeom>
              <a:avLst/>
              <a:gdLst/>
              <a:ahLst/>
              <a:cxnLst/>
              <a:rect l="l" t="t" r="r" b="b"/>
              <a:pathLst>
                <a:path w="226" h="223" extrusionOk="0">
                  <a:moveTo>
                    <a:pt x="47" y="1"/>
                  </a:moveTo>
                  <a:lnTo>
                    <a:pt x="47" y="1"/>
                  </a:lnTo>
                  <a:cubicBezTo>
                    <a:pt x="14" y="71"/>
                    <a:pt x="0" y="160"/>
                    <a:pt x="93" y="203"/>
                  </a:cubicBezTo>
                  <a:cubicBezTo>
                    <a:pt x="121" y="217"/>
                    <a:pt x="152" y="223"/>
                    <a:pt x="184" y="223"/>
                  </a:cubicBezTo>
                  <a:cubicBezTo>
                    <a:pt x="198" y="223"/>
                    <a:pt x="212" y="222"/>
                    <a:pt x="226" y="220"/>
                  </a:cubicBezTo>
                  <a:cubicBezTo>
                    <a:pt x="219" y="117"/>
                    <a:pt x="149" y="24"/>
                    <a:pt x="47" y="1"/>
                  </a:cubicBez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9"/>
            <p:cNvSpPr/>
            <p:nvPr/>
          </p:nvSpPr>
          <p:spPr>
            <a:xfrm>
              <a:off x="3768503" y="2465227"/>
              <a:ext cx="505008" cy="334312"/>
            </a:xfrm>
            <a:custGeom>
              <a:avLst/>
              <a:gdLst/>
              <a:ahLst/>
              <a:cxnLst/>
              <a:rect l="l" t="t" r="r" b="b"/>
              <a:pathLst>
                <a:path w="3923" h="2597" extrusionOk="0">
                  <a:moveTo>
                    <a:pt x="1906" y="1"/>
                  </a:moveTo>
                  <a:cubicBezTo>
                    <a:pt x="1594" y="1"/>
                    <a:pt x="1282" y="85"/>
                    <a:pt x="1005" y="253"/>
                  </a:cubicBezTo>
                  <a:cubicBezTo>
                    <a:pt x="0" y="853"/>
                    <a:pt x="222" y="2597"/>
                    <a:pt x="222" y="2597"/>
                  </a:cubicBezTo>
                  <a:cubicBezTo>
                    <a:pt x="498" y="2550"/>
                    <a:pt x="723" y="2361"/>
                    <a:pt x="829" y="2103"/>
                  </a:cubicBezTo>
                  <a:cubicBezTo>
                    <a:pt x="1194" y="2060"/>
                    <a:pt x="1538" y="1917"/>
                    <a:pt x="1830" y="1695"/>
                  </a:cubicBezTo>
                  <a:lnTo>
                    <a:pt x="1830" y="1695"/>
                  </a:lnTo>
                  <a:cubicBezTo>
                    <a:pt x="1804" y="1728"/>
                    <a:pt x="1635" y="1977"/>
                    <a:pt x="1545" y="2099"/>
                  </a:cubicBezTo>
                  <a:cubicBezTo>
                    <a:pt x="1639" y="2109"/>
                    <a:pt x="1728" y="2114"/>
                    <a:pt x="1815" y="2114"/>
                  </a:cubicBezTo>
                  <a:cubicBezTo>
                    <a:pt x="2870" y="2114"/>
                    <a:pt x="3408" y="1440"/>
                    <a:pt x="3408" y="1440"/>
                  </a:cubicBezTo>
                  <a:cubicBezTo>
                    <a:pt x="3571" y="1715"/>
                    <a:pt x="3670" y="2016"/>
                    <a:pt x="3700" y="2335"/>
                  </a:cubicBezTo>
                  <a:cubicBezTo>
                    <a:pt x="3700" y="2335"/>
                    <a:pt x="3922" y="1619"/>
                    <a:pt x="3700" y="1032"/>
                  </a:cubicBezTo>
                  <a:cubicBezTo>
                    <a:pt x="3557" y="617"/>
                    <a:pt x="3203" y="312"/>
                    <a:pt x="2772" y="236"/>
                  </a:cubicBezTo>
                  <a:cubicBezTo>
                    <a:pt x="2504" y="79"/>
                    <a:pt x="2205"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9"/>
            <p:cNvSpPr/>
            <p:nvPr/>
          </p:nvSpPr>
          <p:spPr>
            <a:xfrm>
              <a:off x="4004077" y="2628069"/>
              <a:ext cx="217296" cy="123066"/>
            </a:xfrm>
            <a:custGeom>
              <a:avLst/>
              <a:gdLst/>
              <a:ahLst/>
              <a:cxnLst/>
              <a:rect l="l" t="t" r="r" b="b"/>
              <a:pathLst>
                <a:path w="1688" h="956" extrusionOk="0">
                  <a:moveTo>
                    <a:pt x="1674" y="1"/>
                  </a:moveTo>
                  <a:cubicBezTo>
                    <a:pt x="1671" y="1"/>
                    <a:pt x="1668" y="3"/>
                    <a:pt x="1668" y="6"/>
                  </a:cubicBezTo>
                  <a:cubicBezTo>
                    <a:pt x="1595" y="155"/>
                    <a:pt x="1495" y="291"/>
                    <a:pt x="1376" y="403"/>
                  </a:cubicBezTo>
                  <a:cubicBezTo>
                    <a:pt x="1270" y="513"/>
                    <a:pt x="1147" y="602"/>
                    <a:pt x="1015" y="682"/>
                  </a:cubicBezTo>
                  <a:cubicBezTo>
                    <a:pt x="720" y="858"/>
                    <a:pt x="382" y="947"/>
                    <a:pt x="37" y="947"/>
                  </a:cubicBezTo>
                  <a:cubicBezTo>
                    <a:pt x="25" y="947"/>
                    <a:pt x="13" y="947"/>
                    <a:pt x="0" y="947"/>
                  </a:cubicBezTo>
                  <a:lnTo>
                    <a:pt x="0" y="947"/>
                  </a:lnTo>
                  <a:cubicBezTo>
                    <a:pt x="63" y="953"/>
                    <a:pt x="126" y="955"/>
                    <a:pt x="189" y="955"/>
                  </a:cubicBezTo>
                  <a:cubicBezTo>
                    <a:pt x="350" y="955"/>
                    <a:pt x="509" y="937"/>
                    <a:pt x="667" y="904"/>
                  </a:cubicBezTo>
                  <a:lnTo>
                    <a:pt x="673" y="914"/>
                  </a:lnTo>
                  <a:cubicBezTo>
                    <a:pt x="812" y="881"/>
                    <a:pt x="948" y="831"/>
                    <a:pt x="1078" y="758"/>
                  </a:cubicBezTo>
                  <a:cubicBezTo>
                    <a:pt x="1223" y="682"/>
                    <a:pt x="1353" y="572"/>
                    <a:pt x="1456" y="450"/>
                  </a:cubicBezTo>
                  <a:cubicBezTo>
                    <a:pt x="1555" y="317"/>
                    <a:pt x="1635" y="171"/>
                    <a:pt x="1684" y="12"/>
                  </a:cubicBezTo>
                  <a:cubicBezTo>
                    <a:pt x="1688" y="9"/>
                    <a:pt x="1684" y="2"/>
                    <a:pt x="1678" y="2"/>
                  </a:cubicBezTo>
                  <a:cubicBezTo>
                    <a:pt x="1677" y="1"/>
                    <a:pt x="1675" y="1"/>
                    <a:pt x="1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9"/>
            <p:cNvSpPr/>
            <p:nvPr/>
          </p:nvSpPr>
          <p:spPr>
            <a:xfrm>
              <a:off x="3724478" y="2733498"/>
              <a:ext cx="112381" cy="162457"/>
            </a:xfrm>
            <a:custGeom>
              <a:avLst/>
              <a:gdLst/>
              <a:ahLst/>
              <a:cxnLst/>
              <a:rect l="l" t="t" r="r" b="b"/>
              <a:pathLst>
                <a:path w="873" h="1262" extrusionOk="0">
                  <a:moveTo>
                    <a:pt x="354" y="1"/>
                  </a:moveTo>
                  <a:cubicBezTo>
                    <a:pt x="336" y="1"/>
                    <a:pt x="318" y="3"/>
                    <a:pt x="299" y="9"/>
                  </a:cubicBezTo>
                  <a:cubicBezTo>
                    <a:pt x="1" y="92"/>
                    <a:pt x="114" y="1010"/>
                    <a:pt x="399" y="1195"/>
                  </a:cubicBezTo>
                  <a:cubicBezTo>
                    <a:pt x="457" y="1240"/>
                    <a:pt x="526" y="1262"/>
                    <a:pt x="595" y="1262"/>
                  </a:cubicBezTo>
                  <a:cubicBezTo>
                    <a:pt x="694" y="1262"/>
                    <a:pt x="792" y="1218"/>
                    <a:pt x="856" y="1136"/>
                  </a:cubicBezTo>
                  <a:cubicBezTo>
                    <a:pt x="859" y="1129"/>
                    <a:pt x="859" y="1126"/>
                    <a:pt x="863" y="1126"/>
                  </a:cubicBezTo>
                  <a:lnTo>
                    <a:pt x="873" y="599"/>
                  </a:lnTo>
                  <a:cubicBezTo>
                    <a:pt x="873" y="599"/>
                    <a:pt x="631" y="1"/>
                    <a:pt x="354"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9"/>
            <p:cNvSpPr/>
            <p:nvPr/>
          </p:nvSpPr>
          <p:spPr>
            <a:xfrm>
              <a:off x="3767216" y="2767869"/>
              <a:ext cx="55096" cy="109421"/>
            </a:xfrm>
            <a:custGeom>
              <a:avLst/>
              <a:gdLst/>
              <a:ahLst/>
              <a:cxnLst/>
              <a:rect l="l" t="t" r="r" b="b"/>
              <a:pathLst>
                <a:path w="428" h="850" extrusionOk="0">
                  <a:moveTo>
                    <a:pt x="10" y="0"/>
                  </a:moveTo>
                  <a:cubicBezTo>
                    <a:pt x="10" y="0"/>
                    <a:pt x="0" y="0"/>
                    <a:pt x="10" y="10"/>
                  </a:cubicBezTo>
                  <a:cubicBezTo>
                    <a:pt x="209" y="149"/>
                    <a:pt x="276" y="372"/>
                    <a:pt x="309" y="607"/>
                  </a:cubicBezTo>
                  <a:cubicBezTo>
                    <a:pt x="285" y="530"/>
                    <a:pt x="217" y="481"/>
                    <a:pt x="141" y="481"/>
                  </a:cubicBezTo>
                  <a:cubicBezTo>
                    <a:pt x="122" y="481"/>
                    <a:pt x="103" y="484"/>
                    <a:pt x="83" y="491"/>
                  </a:cubicBezTo>
                  <a:lnTo>
                    <a:pt x="60" y="504"/>
                  </a:lnTo>
                  <a:cubicBezTo>
                    <a:pt x="53" y="504"/>
                    <a:pt x="60" y="514"/>
                    <a:pt x="60" y="514"/>
                  </a:cubicBezTo>
                  <a:cubicBezTo>
                    <a:pt x="65" y="514"/>
                    <a:pt x="70" y="514"/>
                    <a:pt x="75" y="514"/>
                  </a:cubicBezTo>
                  <a:cubicBezTo>
                    <a:pt x="156" y="514"/>
                    <a:pt x="228" y="562"/>
                    <a:pt x="259" y="637"/>
                  </a:cubicBezTo>
                  <a:cubicBezTo>
                    <a:pt x="285" y="696"/>
                    <a:pt x="309" y="763"/>
                    <a:pt x="319" y="832"/>
                  </a:cubicBezTo>
                  <a:cubicBezTo>
                    <a:pt x="322" y="844"/>
                    <a:pt x="333" y="850"/>
                    <a:pt x="343" y="850"/>
                  </a:cubicBezTo>
                  <a:cubicBezTo>
                    <a:pt x="353" y="850"/>
                    <a:pt x="362" y="844"/>
                    <a:pt x="362" y="832"/>
                  </a:cubicBezTo>
                  <a:lnTo>
                    <a:pt x="362" y="829"/>
                  </a:lnTo>
                  <a:cubicBezTo>
                    <a:pt x="428" y="537"/>
                    <a:pt x="302" y="96"/>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9"/>
            <p:cNvSpPr/>
            <p:nvPr/>
          </p:nvSpPr>
          <p:spPr>
            <a:xfrm>
              <a:off x="4096247" y="4176164"/>
              <a:ext cx="1019155" cy="48274"/>
            </a:xfrm>
            <a:custGeom>
              <a:avLst/>
              <a:gdLst/>
              <a:ahLst/>
              <a:cxnLst/>
              <a:rect l="l" t="t" r="r" b="b"/>
              <a:pathLst>
                <a:path w="7917" h="375" extrusionOk="0">
                  <a:moveTo>
                    <a:pt x="0" y="0"/>
                  </a:moveTo>
                  <a:lnTo>
                    <a:pt x="0" y="375"/>
                  </a:lnTo>
                  <a:lnTo>
                    <a:pt x="7917" y="375"/>
                  </a:lnTo>
                  <a:lnTo>
                    <a:pt x="79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9"/>
            <p:cNvSpPr/>
            <p:nvPr/>
          </p:nvSpPr>
          <p:spPr>
            <a:xfrm>
              <a:off x="4423476" y="4176164"/>
              <a:ext cx="691924" cy="48274"/>
            </a:xfrm>
            <a:custGeom>
              <a:avLst/>
              <a:gdLst/>
              <a:ahLst/>
              <a:cxnLst/>
              <a:rect l="l" t="t" r="r" b="b"/>
              <a:pathLst>
                <a:path w="5375" h="375" extrusionOk="0">
                  <a:moveTo>
                    <a:pt x="273" y="0"/>
                  </a:moveTo>
                  <a:lnTo>
                    <a:pt x="1" y="375"/>
                  </a:lnTo>
                  <a:lnTo>
                    <a:pt x="5375" y="375"/>
                  </a:lnTo>
                  <a:lnTo>
                    <a:pt x="5375" y="0"/>
                  </a:ln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9"/>
            <p:cNvSpPr/>
            <p:nvPr/>
          </p:nvSpPr>
          <p:spPr>
            <a:xfrm>
              <a:off x="4501614" y="3552214"/>
              <a:ext cx="1072578" cy="672228"/>
            </a:xfrm>
            <a:custGeom>
              <a:avLst/>
              <a:gdLst/>
              <a:ahLst/>
              <a:cxnLst/>
              <a:rect l="l" t="t" r="r" b="b"/>
              <a:pathLst>
                <a:path w="8332" h="5222" extrusionOk="0">
                  <a:moveTo>
                    <a:pt x="644" y="0"/>
                  </a:moveTo>
                  <a:lnTo>
                    <a:pt x="1" y="5222"/>
                  </a:lnTo>
                  <a:lnTo>
                    <a:pt x="7688" y="5222"/>
                  </a:lnTo>
                  <a:lnTo>
                    <a:pt x="83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9"/>
            <p:cNvSpPr/>
            <p:nvPr/>
          </p:nvSpPr>
          <p:spPr>
            <a:xfrm>
              <a:off x="4977010" y="3825763"/>
              <a:ext cx="121779" cy="120877"/>
            </a:xfrm>
            <a:custGeom>
              <a:avLst/>
              <a:gdLst/>
              <a:ahLst/>
              <a:cxnLst/>
              <a:rect l="l" t="t" r="r" b="b"/>
              <a:pathLst>
                <a:path w="946" h="939" extrusionOk="0">
                  <a:moveTo>
                    <a:pt x="481" y="0"/>
                  </a:moveTo>
                  <a:cubicBezTo>
                    <a:pt x="226" y="4"/>
                    <a:pt x="14" y="209"/>
                    <a:pt x="4" y="468"/>
                  </a:cubicBezTo>
                  <a:cubicBezTo>
                    <a:pt x="1" y="723"/>
                    <a:pt x="200" y="932"/>
                    <a:pt x="451" y="939"/>
                  </a:cubicBezTo>
                  <a:lnTo>
                    <a:pt x="465" y="939"/>
                  </a:lnTo>
                  <a:cubicBezTo>
                    <a:pt x="723" y="932"/>
                    <a:pt x="932" y="726"/>
                    <a:pt x="942" y="468"/>
                  </a:cubicBezTo>
                  <a:cubicBezTo>
                    <a:pt x="945" y="216"/>
                    <a:pt x="746" y="4"/>
                    <a:pt x="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49"/>
          <p:cNvGrpSpPr/>
          <p:nvPr/>
        </p:nvGrpSpPr>
        <p:grpSpPr>
          <a:xfrm>
            <a:off x="6994629" y="2624684"/>
            <a:ext cx="1425315" cy="1726778"/>
            <a:chOff x="2773807" y="601618"/>
            <a:chExt cx="3359215" cy="4069711"/>
          </a:xfrm>
        </p:grpSpPr>
        <p:sp>
          <p:nvSpPr>
            <p:cNvPr id="3222" name="Google Shape;3222;p49"/>
            <p:cNvSpPr/>
            <p:nvPr/>
          </p:nvSpPr>
          <p:spPr>
            <a:xfrm>
              <a:off x="2779821" y="607213"/>
              <a:ext cx="2625827" cy="1663593"/>
            </a:xfrm>
            <a:custGeom>
              <a:avLst/>
              <a:gdLst/>
              <a:ahLst/>
              <a:cxnLst/>
              <a:rect l="l" t="t" r="r" b="b"/>
              <a:pathLst>
                <a:path w="37544" h="23786" extrusionOk="0">
                  <a:moveTo>
                    <a:pt x="0" y="0"/>
                  </a:moveTo>
                  <a:lnTo>
                    <a:pt x="0" y="23786"/>
                  </a:lnTo>
                  <a:lnTo>
                    <a:pt x="37544" y="23786"/>
                  </a:lnTo>
                  <a:lnTo>
                    <a:pt x="37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9"/>
            <p:cNvSpPr/>
            <p:nvPr/>
          </p:nvSpPr>
          <p:spPr>
            <a:xfrm>
              <a:off x="2773807" y="601618"/>
              <a:ext cx="2637437" cy="1671986"/>
            </a:xfrm>
            <a:custGeom>
              <a:avLst/>
              <a:gdLst/>
              <a:ahLst/>
              <a:cxnLst/>
              <a:rect l="l" t="t" r="r" b="b"/>
              <a:pathLst>
                <a:path w="37710" h="23906" extrusionOk="0">
                  <a:moveTo>
                    <a:pt x="37630" y="23866"/>
                  </a:moveTo>
                  <a:lnTo>
                    <a:pt x="32463" y="23871"/>
                  </a:lnTo>
                  <a:lnTo>
                    <a:pt x="32463" y="23871"/>
                  </a:lnTo>
                  <a:lnTo>
                    <a:pt x="37630" y="23879"/>
                  </a:lnTo>
                  <a:lnTo>
                    <a:pt x="37630" y="23879"/>
                  </a:lnTo>
                  <a:lnTo>
                    <a:pt x="37630" y="23866"/>
                  </a:lnTo>
                  <a:close/>
                  <a:moveTo>
                    <a:pt x="40" y="0"/>
                  </a:moveTo>
                  <a:lnTo>
                    <a:pt x="40" y="97"/>
                  </a:lnTo>
                  <a:lnTo>
                    <a:pt x="0" y="23872"/>
                  </a:lnTo>
                  <a:lnTo>
                    <a:pt x="0" y="23906"/>
                  </a:lnTo>
                  <a:lnTo>
                    <a:pt x="93" y="23906"/>
                  </a:lnTo>
                  <a:lnTo>
                    <a:pt x="32463" y="23871"/>
                  </a:lnTo>
                  <a:lnTo>
                    <a:pt x="32463" y="23871"/>
                  </a:lnTo>
                  <a:lnTo>
                    <a:pt x="150" y="23823"/>
                  </a:lnTo>
                  <a:lnTo>
                    <a:pt x="150" y="23823"/>
                  </a:lnTo>
                  <a:lnTo>
                    <a:pt x="169" y="199"/>
                  </a:lnTo>
                  <a:lnTo>
                    <a:pt x="169" y="199"/>
                  </a:lnTo>
                  <a:lnTo>
                    <a:pt x="37583" y="163"/>
                  </a:lnTo>
                  <a:lnTo>
                    <a:pt x="37583" y="163"/>
                  </a:lnTo>
                  <a:lnTo>
                    <a:pt x="37630" y="23866"/>
                  </a:lnTo>
                  <a:lnTo>
                    <a:pt x="37630" y="23866"/>
                  </a:lnTo>
                  <a:lnTo>
                    <a:pt x="37660" y="23866"/>
                  </a:lnTo>
                  <a:lnTo>
                    <a:pt x="37709" y="87"/>
                  </a:lnTo>
                  <a:lnTo>
                    <a:pt x="37709" y="40"/>
                  </a:lnTo>
                  <a:lnTo>
                    <a:pt x="37653" y="40"/>
                  </a:lnTo>
                  <a:lnTo>
                    <a:pt x="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9"/>
            <p:cNvSpPr/>
            <p:nvPr/>
          </p:nvSpPr>
          <p:spPr>
            <a:xfrm>
              <a:off x="2779821" y="607213"/>
              <a:ext cx="2625827" cy="63785"/>
            </a:xfrm>
            <a:custGeom>
              <a:avLst/>
              <a:gdLst/>
              <a:ahLst/>
              <a:cxnLst/>
              <a:rect l="l" t="t" r="r" b="b"/>
              <a:pathLst>
                <a:path w="37544" h="912" extrusionOk="0">
                  <a:moveTo>
                    <a:pt x="0" y="0"/>
                  </a:moveTo>
                  <a:lnTo>
                    <a:pt x="0" y="912"/>
                  </a:lnTo>
                  <a:lnTo>
                    <a:pt x="37544" y="912"/>
                  </a:lnTo>
                  <a:lnTo>
                    <a:pt x="375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9"/>
            <p:cNvSpPr/>
            <p:nvPr/>
          </p:nvSpPr>
          <p:spPr>
            <a:xfrm>
              <a:off x="2817169" y="626166"/>
              <a:ext cx="27906" cy="27906"/>
            </a:xfrm>
            <a:custGeom>
              <a:avLst/>
              <a:gdLst/>
              <a:ahLst/>
              <a:cxnLst/>
              <a:rect l="l" t="t" r="r" b="b"/>
              <a:pathLst>
                <a:path w="399" h="399" extrusionOk="0">
                  <a:moveTo>
                    <a:pt x="199" y="1"/>
                  </a:moveTo>
                  <a:cubicBezTo>
                    <a:pt x="86" y="1"/>
                    <a:pt x="0" y="90"/>
                    <a:pt x="0" y="200"/>
                  </a:cubicBezTo>
                  <a:cubicBezTo>
                    <a:pt x="0" y="312"/>
                    <a:pt x="86" y="399"/>
                    <a:pt x="199" y="399"/>
                  </a:cubicBezTo>
                  <a:cubicBezTo>
                    <a:pt x="312" y="399"/>
                    <a:pt x="398" y="309"/>
                    <a:pt x="398" y="200"/>
                  </a:cubicBezTo>
                  <a:cubicBezTo>
                    <a:pt x="398" y="94"/>
                    <a:pt x="312"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9"/>
            <p:cNvSpPr/>
            <p:nvPr/>
          </p:nvSpPr>
          <p:spPr>
            <a:xfrm>
              <a:off x="2873261" y="626166"/>
              <a:ext cx="28116" cy="27906"/>
            </a:xfrm>
            <a:custGeom>
              <a:avLst/>
              <a:gdLst/>
              <a:ahLst/>
              <a:cxnLst/>
              <a:rect l="l" t="t" r="r" b="b"/>
              <a:pathLst>
                <a:path w="402" h="399" extrusionOk="0">
                  <a:moveTo>
                    <a:pt x="199" y="1"/>
                  </a:moveTo>
                  <a:cubicBezTo>
                    <a:pt x="90" y="1"/>
                    <a:pt x="0" y="90"/>
                    <a:pt x="0" y="200"/>
                  </a:cubicBezTo>
                  <a:cubicBezTo>
                    <a:pt x="0" y="312"/>
                    <a:pt x="90" y="399"/>
                    <a:pt x="199" y="399"/>
                  </a:cubicBezTo>
                  <a:cubicBezTo>
                    <a:pt x="312" y="399"/>
                    <a:pt x="402" y="309"/>
                    <a:pt x="402" y="200"/>
                  </a:cubicBezTo>
                  <a:cubicBezTo>
                    <a:pt x="402" y="94"/>
                    <a:pt x="312"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9"/>
            <p:cNvSpPr/>
            <p:nvPr/>
          </p:nvSpPr>
          <p:spPr>
            <a:xfrm>
              <a:off x="2927045" y="627355"/>
              <a:ext cx="29515" cy="28046"/>
            </a:xfrm>
            <a:custGeom>
              <a:avLst/>
              <a:gdLst/>
              <a:ahLst/>
              <a:cxnLst/>
              <a:rect l="l" t="t" r="r" b="b"/>
              <a:pathLst>
                <a:path w="422" h="401" extrusionOk="0">
                  <a:moveTo>
                    <a:pt x="219" y="0"/>
                  </a:moveTo>
                  <a:cubicBezTo>
                    <a:pt x="97" y="7"/>
                    <a:pt x="1" y="116"/>
                    <a:pt x="30" y="246"/>
                  </a:cubicBezTo>
                  <a:cubicBezTo>
                    <a:pt x="47" y="322"/>
                    <a:pt x="107" y="378"/>
                    <a:pt x="183" y="395"/>
                  </a:cubicBezTo>
                  <a:cubicBezTo>
                    <a:pt x="199" y="399"/>
                    <a:pt x="214" y="400"/>
                    <a:pt x="229" y="400"/>
                  </a:cubicBezTo>
                  <a:cubicBezTo>
                    <a:pt x="337" y="400"/>
                    <a:pt x="422" y="310"/>
                    <a:pt x="422" y="199"/>
                  </a:cubicBezTo>
                  <a:cubicBezTo>
                    <a:pt x="418" y="90"/>
                    <a:pt x="332" y="0"/>
                    <a:pt x="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9"/>
            <p:cNvSpPr/>
            <p:nvPr/>
          </p:nvSpPr>
          <p:spPr>
            <a:xfrm>
              <a:off x="2779821" y="670928"/>
              <a:ext cx="2625827" cy="252134"/>
            </a:xfrm>
            <a:custGeom>
              <a:avLst/>
              <a:gdLst/>
              <a:ahLst/>
              <a:cxnLst/>
              <a:rect l="l" t="t" r="r" b="b"/>
              <a:pathLst>
                <a:path w="37544" h="3605" extrusionOk="0">
                  <a:moveTo>
                    <a:pt x="0" y="1"/>
                  </a:moveTo>
                  <a:lnTo>
                    <a:pt x="0" y="3604"/>
                  </a:lnTo>
                  <a:lnTo>
                    <a:pt x="37544" y="3604"/>
                  </a:lnTo>
                  <a:lnTo>
                    <a:pt x="37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9"/>
            <p:cNvSpPr/>
            <p:nvPr/>
          </p:nvSpPr>
          <p:spPr>
            <a:xfrm>
              <a:off x="3081262" y="763668"/>
              <a:ext cx="2164853" cy="60848"/>
            </a:xfrm>
            <a:custGeom>
              <a:avLst/>
              <a:gdLst/>
              <a:ahLst/>
              <a:cxnLst/>
              <a:rect l="l" t="t" r="r" b="b"/>
              <a:pathLst>
                <a:path w="30953" h="870" extrusionOk="0">
                  <a:moveTo>
                    <a:pt x="0" y="1"/>
                  </a:moveTo>
                  <a:lnTo>
                    <a:pt x="0" y="869"/>
                  </a:lnTo>
                  <a:lnTo>
                    <a:pt x="30953" y="869"/>
                  </a:lnTo>
                  <a:lnTo>
                    <a:pt x="309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9"/>
            <p:cNvSpPr/>
            <p:nvPr/>
          </p:nvSpPr>
          <p:spPr>
            <a:xfrm>
              <a:off x="3081262" y="763668"/>
              <a:ext cx="2164853" cy="63855"/>
            </a:xfrm>
            <a:custGeom>
              <a:avLst/>
              <a:gdLst/>
              <a:ahLst/>
              <a:cxnLst/>
              <a:rect l="l" t="t" r="r" b="b"/>
              <a:pathLst>
                <a:path w="30953" h="913" extrusionOk="0">
                  <a:moveTo>
                    <a:pt x="30913" y="1"/>
                  </a:moveTo>
                  <a:lnTo>
                    <a:pt x="30913" y="869"/>
                  </a:lnTo>
                  <a:lnTo>
                    <a:pt x="0" y="869"/>
                  </a:lnTo>
                  <a:lnTo>
                    <a:pt x="0" y="912"/>
                  </a:lnTo>
                  <a:lnTo>
                    <a:pt x="30953" y="912"/>
                  </a:lnTo>
                  <a:lnTo>
                    <a:pt x="309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9"/>
            <p:cNvSpPr/>
            <p:nvPr/>
          </p:nvSpPr>
          <p:spPr>
            <a:xfrm>
              <a:off x="3114833" y="795421"/>
              <a:ext cx="13988" cy="16086"/>
            </a:xfrm>
            <a:custGeom>
              <a:avLst/>
              <a:gdLst/>
              <a:ahLst/>
              <a:cxnLst/>
              <a:rect l="l" t="t" r="r" b="b"/>
              <a:pathLst>
                <a:path w="200" h="230" extrusionOk="0">
                  <a:moveTo>
                    <a:pt x="54" y="1"/>
                  </a:moveTo>
                  <a:cubicBezTo>
                    <a:pt x="44" y="17"/>
                    <a:pt x="37" y="31"/>
                    <a:pt x="24" y="41"/>
                  </a:cubicBezTo>
                  <a:lnTo>
                    <a:pt x="1" y="51"/>
                  </a:lnTo>
                  <a:lnTo>
                    <a:pt x="21" y="80"/>
                  </a:lnTo>
                  <a:lnTo>
                    <a:pt x="41" y="107"/>
                  </a:lnTo>
                  <a:lnTo>
                    <a:pt x="137" y="230"/>
                  </a:lnTo>
                  <a:lnTo>
                    <a:pt x="200" y="183"/>
                  </a:lnTo>
                  <a:lnTo>
                    <a:pt x="94" y="61"/>
                  </a:lnTo>
                  <a:lnTo>
                    <a:pt x="74" y="31"/>
                  </a:lnTo>
                  <a:lnTo>
                    <a:pt x="5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9"/>
            <p:cNvSpPr/>
            <p:nvPr/>
          </p:nvSpPr>
          <p:spPr>
            <a:xfrm>
              <a:off x="3113014" y="793113"/>
              <a:ext cx="16296" cy="17905"/>
            </a:xfrm>
            <a:custGeom>
              <a:avLst/>
              <a:gdLst/>
              <a:ahLst/>
              <a:cxnLst/>
              <a:rect l="l" t="t" r="r" b="b"/>
              <a:pathLst>
                <a:path w="233" h="256" extrusionOk="0">
                  <a:moveTo>
                    <a:pt x="67" y="84"/>
                  </a:moveTo>
                  <a:lnTo>
                    <a:pt x="90" y="100"/>
                  </a:lnTo>
                  <a:lnTo>
                    <a:pt x="110" y="127"/>
                  </a:lnTo>
                  <a:lnTo>
                    <a:pt x="183" y="246"/>
                  </a:lnTo>
                  <a:lnTo>
                    <a:pt x="176" y="246"/>
                  </a:lnTo>
                  <a:lnTo>
                    <a:pt x="100" y="127"/>
                  </a:lnTo>
                  <a:lnTo>
                    <a:pt x="80" y="100"/>
                  </a:lnTo>
                  <a:lnTo>
                    <a:pt x="66" y="84"/>
                  </a:lnTo>
                  <a:close/>
                  <a:moveTo>
                    <a:pt x="96" y="1"/>
                  </a:moveTo>
                  <a:cubicBezTo>
                    <a:pt x="96" y="11"/>
                    <a:pt x="93" y="14"/>
                    <a:pt x="90" y="24"/>
                  </a:cubicBezTo>
                  <a:lnTo>
                    <a:pt x="90" y="41"/>
                  </a:lnTo>
                  <a:cubicBezTo>
                    <a:pt x="82" y="48"/>
                    <a:pt x="68" y="71"/>
                    <a:pt x="62" y="80"/>
                  </a:cubicBezTo>
                  <a:lnTo>
                    <a:pt x="62" y="80"/>
                  </a:lnTo>
                  <a:lnTo>
                    <a:pt x="60" y="77"/>
                  </a:lnTo>
                  <a:cubicBezTo>
                    <a:pt x="59" y="77"/>
                    <a:pt x="59" y="77"/>
                    <a:pt x="59" y="77"/>
                  </a:cubicBezTo>
                  <a:cubicBezTo>
                    <a:pt x="49" y="77"/>
                    <a:pt x="33" y="44"/>
                    <a:pt x="33" y="44"/>
                  </a:cubicBezTo>
                  <a:lnTo>
                    <a:pt x="0" y="44"/>
                  </a:lnTo>
                  <a:lnTo>
                    <a:pt x="23" y="117"/>
                  </a:lnTo>
                  <a:lnTo>
                    <a:pt x="57" y="107"/>
                  </a:lnTo>
                  <a:lnTo>
                    <a:pt x="76" y="130"/>
                  </a:lnTo>
                  <a:lnTo>
                    <a:pt x="173" y="256"/>
                  </a:lnTo>
                  <a:lnTo>
                    <a:pt x="232" y="210"/>
                  </a:lnTo>
                  <a:lnTo>
                    <a:pt x="126" y="90"/>
                  </a:lnTo>
                  <a:lnTo>
                    <a:pt x="106" y="60"/>
                  </a:lnTo>
                  <a:cubicBezTo>
                    <a:pt x="113" y="50"/>
                    <a:pt x="116" y="41"/>
                    <a:pt x="123" y="31"/>
                  </a:cubicBez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9"/>
            <p:cNvSpPr/>
            <p:nvPr/>
          </p:nvSpPr>
          <p:spPr>
            <a:xfrm>
              <a:off x="3096788" y="778565"/>
              <a:ext cx="26228" cy="23919"/>
            </a:xfrm>
            <a:custGeom>
              <a:avLst/>
              <a:gdLst/>
              <a:ahLst/>
              <a:cxnLst/>
              <a:rect l="l" t="t" r="r" b="b"/>
              <a:pathLst>
                <a:path w="375" h="342" extrusionOk="0">
                  <a:moveTo>
                    <a:pt x="212" y="23"/>
                  </a:moveTo>
                  <a:cubicBezTo>
                    <a:pt x="255" y="23"/>
                    <a:pt x="292" y="43"/>
                    <a:pt x="315" y="73"/>
                  </a:cubicBezTo>
                  <a:cubicBezTo>
                    <a:pt x="342" y="106"/>
                    <a:pt x="348" y="149"/>
                    <a:pt x="342" y="186"/>
                  </a:cubicBezTo>
                  <a:cubicBezTo>
                    <a:pt x="342" y="199"/>
                    <a:pt x="332" y="209"/>
                    <a:pt x="322" y="222"/>
                  </a:cubicBezTo>
                  <a:lnTo>
                    <a:pt x="322" y="239"/>
                  </a:lnTo>
                  <a:cubicBezTo>
                    <a:pt x="312" y="252"/>
                    <a:pt x="305" y="265"/>
                    <a:pt x="292" y="275"/>
                  </a:cubicBezTo>
                  <a:cubicBezTo>
                    <a:pt x="282" y="282"/>
                    <a:pt x="275" y="288"/>
                    <a:pt x="265" y="288"/>
                  </a:cubicBezTo>
                  <a:lnTo>
                    <a:pt x="216" y="288"/>
                  </a:lnTo>
                  <a:cubicBezTo>
                    <a:pt x="149" y="288"/>
                    <a:pt x="93" y="242"/>
                    <a:pt x="80" y="182"/>
                  </a:cubicBezTo>
                  <a:cubicBezTo>
                    <a:pt x="63" y="99"/>
                    <a:pt x="129" y="23"/>
                    <a:pt x="212" y="23"/>
                  </a:cubicBezTo>
                  <a:close/>
                  <a:moveTo>
                    <a:pt x="195" y="0"/>
                  </a:moveTo>
                  <a:cubicBezTo>
                    <a:pt x="159" y="0"/>
                    <a:pt x="123" y="12"/>
                    <a:pt x="93" y="36"/>
                  </a:cubicBezTo>
                  <a:cubicBezTo>
                    <a:pt x="17" y="93"/>
                    <a:pt x="0" y="202"/>
                    <a:pt x="60" y="275"/>
                  </a:cubicBezTo>
                  <a:cubicBezTo>
                    <a:pt x="90" y="318"/>
                    <a:pt x="142" y="342"/>
                    <a:pt x="194" y="342"/>
                  </a:cubicBezTo>
                  <a:cubicBezTo>
                    <a:pt x="210" y="342"/>
                    <a:pt x="226" y="339"/>
                    <a:pt x="242" y="335"/>
                  </a:cubicBezTo>
                  <a:lnTo>
                    <a:pt x="275" y="321"/>
                  </a:lnTo>
                  <a:lnTo>
                    <a:pt x="299" y="305"/>
                  </a:lnTo>
                  <a:lnTo>
                    <a:pt x="308" y="298"/>
                  </a:lnTo>
                  <a:lnTo>
                    <a:pt x="332" y="272"/>
                  </a:lnTo>
                  <a:cubicBezTo>
                    <a:pt x="342" y="265"/>
                    <a:pt x="345" y="252"/>
                    <a:pt x="348" y="242"/>
                  </a:cubicBezTo>
                  <a:cubicBezTo>
                    <a:pt x="375" y="186"/>
                    <a:pt x="371" y="119"/>
                    <a:pt x="332" y="70"/>
                  </a:cubicBezTo>
                  <a:cubicBezTo>
                    <a:pt x="298" y="24"/>
                    <a:pt x="247" y="0"/>
                    <a:pt x="19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9"/>
            <p:cNvSpPr/>
            <p:nvPr/>
          </p:nvSpPr>
          <p:spPr>
            <a:xfrm>
              <a:off x="3097488" y="778285"/>
              <a:ext cx="26717" cy="23989"/>
            </a:xfrm>
            <a:custGeom>
              <a:avLst/>
              <a:gdLst/>
              <a:ahLst/>
              <a:cxnLst/>
              <a:rect l="l" t="t" r="r" b="b"/>
              <a:pathLst>
                <a:path w="382" h="343" extrusionOk="0">
                  <a:moveTo>
                    <a:pt x="199" y="44"/>
                  </a:moveTo>
                  <a:cubicBezTo>
                    <a:pt x="239" y="44"/>
                    <a:pt x="282" y="64"/>
                    <a:pt x="305" y="97"/>
                  </a:cubicBezTo>
                  <a:cubicBezTo>
                    <a:pt x="332" y="130"/>
                    <a:pt x="338" y="176"/>
                    <a:pt x="332" y="213"/>
                  </a:cubicBezTo>
                  <a:cubicBezTo>
                    <a:pt x="328" y="226"/>
                    <a:pt x="322" y="239"/>
                    <a:pt x="315" y="246"/>
                  </a:cubicBezTo>
                  <a:lnTo>
                    <a:pt x="298" y="272"/>
                  </a:lnTo>
                  <a:cubicBezTo>
                    <a:pt x="295" y="279"/>
                    <a:pt x="289" y="286"/>
                    <a:pt x="282" y="289"/>
                  </a:cubicBezTo>
                  <a:lnTo>
                    <a:pt x="272" y="289"/>
                  </a:lnTo>
                  <a:lnTo>
                    <a:pt x="255" y="302"/>
                  </a:lnTo>
                  <a:cubicBezTo>
                    <a:pt x="245" y="309"/>
                    <a:pt x="236" y="312"/>
                    <a:pt x="222" y="312"/>
                  </a:cubicBezTo>
                  <a:cubicBezTo>
                    <a:pt x="213" y="314"/>
                    <a:pt x="203" y="315"/>
                    <a:pt x="194" y="315"/>
                  </a:cubicBezTo>
                  <a:cubicBezTo>
                    <a:pt x="153" y="315"/>
                    <a:pt x="114" y="297"/>
                    <a:pt x="90" y="262"/>
                  </a:cubicBezTo>
                  <a:cubicBezTo>
                    <a:pt x="70" y="236"/>
                    <a:pt x="56" y="196"/>
                    <a:pt x="63" y="163"/>
                  </a:cubicBezTo>
                  <a:cubicBezTo>
                    <a:pt x="66" y="127"/>
                    <a:pt x="86" y="97"/>
                    <a:pt x="116" y="74"/>
                  </a:cubicBezTo>
                  <a:cubicBezTo>
                    <a:pt x="139" y="57"/>
                    <a:pt x="169" y="44"/>
                    <a:pt x="199" y="44"/>
                  </a:cubicBezTo>
                  <a:close/>
                  <a:moveTo>
                    <a:pt x="189" y="0"/>
                  </a:moveTo>
                  <a:cubicBezTo>
                    <a:pt x="153" y="0"/>
                    <a:pt x="117" y="12"/>
                    <a:pt x="86" y="37"/>
                  </a:cubicBezTo>
                  <a:cubicBezTo>
                    <a:pt x="13" y="93"/>
                    <a:pt x="0" y="196"/>
                    <a:pt x="56" y="272"/>
                  </a:cubicBezTo>
                  <a:cubicBezTo>
                    <a:pt x="89" y="312"/>
                    <a:pt x="138" y="337"/>
                    <a:pt x="189" y="337"/>
                  </a:cubicBezTo>
                  <a:cubicBezTo>
                    <a:pt x="206" y="337"/>
                    <a:pt x="222" y="335"/>
                    <a:pt x="239" y="329"/>
                  </a:cubicBezTo>
                  <a:lnTo>
                    <a:pt x="272" y="319"/>
                  </a:lnTo>
                  <a:lnTo>
                    <a:pt x="295" y="342"/>
                  </a:lnTo>
                  <a:lnTo>
                    <a:pt x="318" y="325"/>
                  </a:lnTo>
                  <a:lnTo>
                    <a:pt x="328" y="319"/>
                  </a:lnTo>
                  <a:lnTo>
                    <a:pt x="352" y="292"/>
                  </a:lnTo>
                  <a:lnTo>
                    <a:pt x="332" y="262"/>
                  </a:lnTo>
                  <a:cubicBezTo>
                    <a:pt x="332" y="262"/>
                    <a:pt x="338" y="256"/>
                    <a:pt x="345" y="239"/>
                  </a:cubicBezTo>
                  <a:cubicBezTo>
                    <a:pt x="381" y="153"/>
                    <a:pt x="338" y="54"/>
                    <a:pt x="255" y="14"/>
                  </a:cubicBezTo>
                  <a:cubicBezTo>
                    <a:pt x="234" y="5"/>
                    <a:pt x="212"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9"/>
            <p:cNvSpPr/>
            <p:nvPr/>
          </p:nvSpPr>
          <p:spPr>
            <a:xfrm>
              <a:off x="5285692" y="765696"/>
              <a:ext cx="64555" cy="58889"/>
            </a:xfrm>
            <a:custGeom>
              <a:avLst/>
              <a:gdLst/>
              <a:ahLst/>
              <a:cxnLst/>
              <a:rect l="l" t="t" r="r" b="b"/>
              <a:pathLst>
                <a:path w="923" h="842" extrusionOk="0">
                  <a:moveTo>
                    <a:pt x="467" y="0"/>
                  </a:moveTo>
                  <a:cubicBezTo>
                    <a:pt x="435" y="0"/>
                    <a:pt x="402" y="4"/>
                    <a:pt x="369" y="12"/>
                  </a:cubicBezTo>
                  <a:cubicBezTo>
                    <a:pt x="140" y="68"/>
                    <a:pt x="1" y="293"/>
                    <a:pt x="57" y="522"/>
                  </a:cubicBezTo>
                  <a:cubicBezTo>
                    <a:pt x="80" y="631"/>
                    <a:pt x="147" y="721"/>
                    <a:pt x="243" y="781"/>
                  </a:cubicBezTo>
                  <a:cubicBezTo>
                    <a:pt x="311" y="820"/>
                    <a:pt x="388" y="842"/>
                    <a:pt x="468" y="842"/>
                  </a:cubicBezTo>
                  <a:cubicBezTo>
                    <a:pt x="501" y="842"/>
                    <a:pt x="534" y="838"/>
                    <a:pt x="568" y="830"/>
                  </a:cubicBezTo>
                  <a:cubicBezTo>
                    <a:pt x="611" y="820"/>
                    <a:pt x="654" y="804"/>
                    <a:pt x="690" y="781"/>
                  </a:cubicBezTo>
                  <a:cubicBezTo>
                    <a:pt x="843" y="681"/>
                    <a:pt x="922" y="499"/>
                    <a:pt x="876" y="323"/>
                  </a:cubicBezTo>
                  <a:cubicBezTo>
                    <a:pt x="831" y="128"/>
                    <a:pt x="657"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9"/>
            <p:cNvSpPr/>
            <p:nvPr/>
          </p:nvSpPr>
          <p:spPr>
            <a:xfrm>
              <a:off x="5308423" y="783881"/>
              <a:ext cx="20772" cy="18254"/>
            </a:xfrm>
            <a:custGeom>
              <a:avLst/>
              <a:gdLst/>
              <a:ahLst/>
              <a:cxnLst/>
              <a:rect l="l" t="t" r="r" b="b"/>
              <a:pathLst>
                <a:path w="297" h="261" extrusionOk="0">
                  <a:moveTo>
                    <a:pt x="143" y="0"/>
                  </a:moveTo>
                  <a:cubicBezTo>
                    <a:pt x="64" y="0"/>
                    <a:pt x="1" y="73"/>
                    <a:pt x="14" y="156"/>
                  </a:cubicBezTo>
                  <a:cubicBezTo>
                    <a:pt x="24" y="209"/>
                    <a:pt x="67" y="249"/>
                    <a:pt x="120" y="259"/>
                  </a:cubicBezTo>
                  <a:cubicBezTo>
                    <a:pt x="128" y="260"/>
                    <a:pt x="135" y="261"/>
                    <a:pt x="142" y="261"/>
                  </a:cubicBezTo>
                  <a:cubicBezTo>
                    <a:pt x="231" y="261"/>
                    <a:pt x="296" y="172"/>
                    <a:pt x="263" y="80"/>
                  </a:cubicBezTo>
                  <a:cubicBezTo>
                    <a:pt x="243" y="33"/>
                    <a:pt x="196" y="7"/>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9"/>
            <p:cNvSpPr/>
            <p:nvPr/>
          </p:nvSpPr>
          <p:spPr>
            <a:xfrm>
              <a:off x="5301219" y="800526"/>
              <a:ext cx="31893" cy="24059"/>
            </a:xfrm>
            <a:custGeom>
              <a:avLst/>
              <a:gdLst/>
              <a:ahLst/>
              <a:cxnLst/>
              <a:rect l="l" t="t" r="r" b="b"/>
              <a:pathLst>
                <a:path w="456" h="344" extrusionOk="0">
                  <a:moveTo>
                    <a:pt x="229" y="0"/>
                  </a:moveTo>
                  <a:cubicBezTo>
                    <a:pt x="101" y="0"/>
                    <a:pt x="1" y="102"/>
                    <a:pt x="1" y="226"/>
                  </a:cubicBezTo>
                  <a:lnTo>
                    <a:pt x="1" y="276"/>
                  </a:lnTo>
                  <a:cubicBezTo>
                    <a:pt x="72" y="321"/>
                    <a:pt x="153" y="344"/>
                    <a:pt x="234" y="344"/>
                  </a:cubicBezTo>
                  <a:cubicBezTo>
                    <a:pt x="267" y="344"/>
                    <a:pt x="300" y="340"/>
                    <a:pt x="332" y="332"/>
                  </a:cubicBezTo>
                  <a:cubicBezTo>
                    <a:pt x="372" y="319"/>
                    <a:pt x="419" y="302"/>
                    <a:pt x="455" y="276"/>
                  </a:cubicBezTo>
                  <a:lnTo>
                    <a:pt x="455" y="226"/>
                  </a:lnTo>
                  <a:lnTo>
                    <a:pt x="455" y="223"/>
                  </a:lnTo>
                  <a:cubicBezTo>
                    <a:pt x="455" y="137"/>
                    <a:pt x="405" y="54"/>
                    <a:pt x="329" y="21"/>
                  </a:cubicBezTo>
                  <a:cubicBezTo>
                    <a:pt x="295" y="7"/>
                    <a:pt x="261"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8" name="Google Shape;3238;p49"/>
            <p:cNvGrpSpPr/>
            <p:nvPr/>
          </p:nvGrpSpPr>
          <p:grpSpPr>
            <a:xfrm>
              <a:off x="2839410" y="763668"/>
              <a:ext cx="200587" cy="58260"/>
              <a:chOff x="2839410" y="763668"/>
              <a:chExt cx="200587" cy="58260"/>
            </a:xfrm>
          </p:grpSpPr>
          <p:sp>
            <p:nvSpPr>
              <p:cNvPr id="3239" name="Google Shape;3239;p49"/>
              <p:cNvSpPr/>
              <p:nvPr/>
            </p:nvSpPr>
            <p:spPr>
              <a:xfrm>
                <a:off x="2839410" y="774089"/>
                <a:ext cx="26018" cy="42034"/>
              </a:xfrm>
              <a:custGeom>
                <a:avLst/>
                <a:gdLst/>
                <a:ahLst/>
                <a:cxnLst/>
                <a:rect l="l" t="t" r="r" b="b"/>
                <a:pathLst>
                  <a:path w="372" h="601" extrusionOk="0">
                    <a:moveTo>
                      <a:pt x="322" y="1"/>
                    </a:moveTo>
                    <a:lnTo>
                      <a:pt x="0" y="306"/>
                    </a:lnTo>
                    <a:lnTo>
                      <a:pt x="322" y="601"/>
                    </a:lnTo>
                    <a:lnTo>
                      <a:pt x="365" y="548"/>
                    </a:lnTo>
                    <a:lnTo>
                      <a:pt x="107" y="306"/>
                    </a:lnTo>
                    <a:lnTo>
                      <a:pt x="372" y="54"/>
                    </a:lnTo>
                    <a:lnTo>
                      <a:pt x="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9"/>
              <p:cNvSpPr/>
              <p:nvPr/>
            </p:nvSpPr>
            <p:spPr>
              <a:xfrm>
                <a:off x="2912217" y="774089"/>
                <a:ext cx="25598" cy="42034"/>
              </a:xfrm>
              <a:custGeom>
                <a:avLst/>
                <a:gdLst/>
                <a:ahLst/>
                <a:cxnLst/>
                <a:rect l="l" t="t" r="r" b="b"/>
                <a:pathLst>
                  <a:path w="366" h="601" extrusionOk="0">
                    <a:moveTo>
                      <a:pt x="47" y="1"/>
                    </a:moveTo>
                    <a:lnTo>
                      <a:pt x="0" y="54"/>
                    </a:lnTo>
                    <a:lnTo>
                      <a:pt x="262" y="296"/>
                    </a:lnTo>
                    <a:lnTo>
                      <a:pt x="0" y="548"/>
                    </a:lnTo>
                    <a:lnTo>
                      <a:pt x="47" y="601"/>
                    </a:lnTo>
                    <a:lnTo>
                      <a:pt x="365" y="296"/>
                    </a:lnTo>
                    <a:lnTo>
                      <a:pt x="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9"/>
              <p:cNvSpPr/>
              <p:nvPr/>
            </p:nvSpPr>
            <p:spPr>
              <a:xfrm>
                <a:off x="2974813" y="763668"/>
                <a:ext cx="58050" cy="58260"/>
              </a:xfrm>
              <a:custGeom>
                <a:avLst/>
                <a:gdLst/>
                <a:ahLst/>
                <a:cxnLst/>
                <a:rect l="l" t="t" r="r" b="b"/>
                <a:pathLst>
                  <a:path w="830" h="833" extrusionOk="0">
                    <a:moveTo>
                      <a:pt x="415" y="1"/>
                    </a:moveTo>
                    <a:cubicBezTo>
                      <a:pt x="186" y="4"/>
                      <a:pt x="0" y="190"/>
                      <a:pt x="0" y="418"/>
                    </a:cubicBezTo>
                    <a:cubicBezTo>
                      <a:pt x="4" y="647"/>
                      <a:pt x="193" y="833"/>
                      <a:pt x="418" y="833"/>
                    </a:cubicBezTo>
                    <a:cubicBezTo>
                      <a:pt x="541" y="833"/>
                      <a:pt x="650" y="783"/>
                      <a:pt x="726" y="697"/>
                    </a:cubicBezTo>
                    <a:lnTo>
                      <a:pt x="673" y="647"/>
                    </a:lnTo>
                    <a:cubicBezTo>
                      <a:pt x="607" y="717"/>
                      <a:pt x="514" y="760"/>
                      <a:pt x="418" y="760"/>
                    </a:cubicBezTo>
                    <a:cubicBezTo>
                      <a:pt x="249" y="760"/>
                      <a:pt x="103" y="631"/>
                      <a:pt x="83" y="465"/>
                    </a:cubicBezTo>
                    <a:cubicBezTo>
                      <a:pt x="60" y="279"/>
                      <a:pt x="186" y="107"/>
                      <a:pt x="375" y="84"/>
                    </a:cubicBezTo>
                    <a:cubicBezTo>
                      <a:pt x="391" y="81"/>
                      <a:pt x="407" y="80"/>
                      <a:pt x="423" y="80"/>
                    </a:cubicBezTo>
                    <a:cubicBezTo>
                      <a:pt x="589" y="80"/>
                      <a:pt x="732" y="203"/>
                      <a:pt x="756" y="372"/>
                    </a:cubicBezTo>
                    <a:lnTo>
                      <a:pt x="829" y="365"/>
                    </a:lnTo>
                    <a:cubicBezTo>
                      <a:pt x="806" y="157"/>
                      <a:pt x="627" y="1"/>
                      <a:pt x="4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9"/>
              <p:cNvSpPr/>
              <p:nvPr/>
            </p:nvSpPr>
            <p:spPr>
              <a:xfrm>
                <a:off x="3014889" y="774579"/>
                <a:ext cx="25108" cy="18184"/>
              </a:xfrm>
              <a:custGeom>
                <a:avLst/>
                <a:gdLst/>
                <a:ahLst/>
                <a:cxnLst/>
                <a:rect l="l" t="t" r="r" b="b"/>
                <a:pathLst>
                  <a:path w="359" h="260" extrusionOk="0">
                    <a:moveTo>
                      <a:pt x="323" y="1"/>
                    </a:moveTo>
                    <a:lnTo>
                      <a:pt x="210" y="196"/>
                    </a:lnTo>
                    <a:lnTo>
                      <a:pt x="24" y="73"/>
                    </a:lnTo>
                    <a:lnTo>
                      <a:pt x="1" y="110"/>
                    </a:lnTo>
                    <a:lnTo>
                      <a:pt x="223" y="259"/>
                    </a:lnTo>
                    <a:lnTo>
                      <a:pt x="359" y="24"/>
                    </a:lnTo>
                    <a:lnTo>
                      <a:pt x="3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3" name="Google Shape;3243;p49"/>
            <p:cNvSpPr/>
            <p:nvPr/>
          </p:nvSpPr>
          <p:spPr>
            <a:xfrm>
              <a:off x="3617280" y="1462016"/>
              <a:ext cx="1000072" cy="136453"/>
            </a:xfrm>
            <a:custGeom>
              <a:avLst/>
              <a:gdLst/>
              <a:ahLst/>
              <a:cxnLst/>
              <a:rect l="l" t="t" r="r" b="b"/>
              <a:pathLst>
                <a:path w="14299" h="1951" extrusionOk="0">
                  <a:moveTo>
                    <a:pt x="1" y="1"/>
                  </a:moveTo>
                  <a:lnTo>
                    <a:pt x="1" y="1950"/>
                  </a:lnTo>
                  <a:lnTo>
                    <a:pt x="14298" y="1950"/>
                  </a:lnTo>
                  <a:lnTo>
                    <a:pt x="142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9"/>
            <p:cNvSpPr/>
            <p:nvPr/>
          </p:nvSpPr>
          <p:spPr>
            <a:xfrm>
              <a:off x="3617280" y="1459219"/>
              <a:ext cx="1002870" cy="141978"/>
            </a:xfrm>
            <a:custGeom>
              <a:avLst/>
              <a:gdLst/>
              <a:ahLst/>
              <a:cxnLst/>
              <a:rect l="l" t="t" r="r" b="b"/>
              <a:pathLst>
                <a:path w="14339" h="2030" extrusionOk="0">
                  <a:moveTo>
                    <a:pt x="14255" y="84"/>
                  </a:moveTo>
                  <a:lnTo>
                    <a:pt x="14255" y="1947"/>
                  </a:lnTo>
                  <a:lnTo>
                    <a:pt x="44" y="1947"/>
                  </a:lnTo>
                  <a:lnTo>
                    <a:pt x="44" y="84"/>
                  </a:lnTo>
                  <a:close/>
                  <a:moveTo>
                    <a:pt x="1" y="1"/>
                  </a:moveTo>
                  <a:lnTo>
                    <a:pt x="1" y="2030"/>
                  </a:lnTo>
                  <a:lnTo>
                    <a:pt x="14338" y="2030"/>
                  </a:lnTo>
                  <a:lnTo>
                    <a:pt x="143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9"/>
            <p:cNvSpPr/>
            <p:nvPr/>
          </p:nvSpPr>
          <p:spPr>
            <a:xfrm>
              <a:off x="4480966" y="1462016"/>
              <a:ext cx="136383" cy="136453"/>
            </a:xfrm>
            <a:custGeom>
              <a:avLst/>
              <a:gdLst/>
              <a:ahLst/>
              <a:cxnLst/>
              <a:rect l="l" t="t" r="r" b="b"/>
              <a:pathLst>
                <a:path w="1950" h="1951" extrusionOk="0">
                  <a:moveTo>
                    <a:pt x="0" y="1"/>
                  </a:moveTo>
                  <a:lnTo>
                    <a:pt x="0" y="1950"/>
                  </a:lnTo>
                  <a:lnTo>
                    <a:pt x="1949" y="1950"/>
                  </a:lnTo>
                  <a:lnTo>
                    <a:pt x="194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9"/>
            <p:cNvSpPr/>
            <p:nvPr/>
          </p:nvSpPr>
          <p:spPr>
            <a:xfrm>
              <a:off x="4547478" y="1525102"/>
              <a:ext cx="44342" cy="52945"/>
            </a:xfrm>
            <a:custGeom>
              <a:avLst/>
              <a:gdLst/>
              <a:ahLst/>
              <a:cxnLst/>
              <a:rect l="l" t="t" r="r" b="b"/>
              <a:pathLst>
                <a:path w="634" h="757" extrusionOk="0">
                  <a:moveTo>
                    <a:pt x="160" y="0"/>
                  </a:moveTo>
                  <a:cubicBezTo>
                    <a:pt x="143" y="50"/>
                    <a:pt x="110" y="90"/>
                    <a:pt x="70" y="120"/>
                  </a:cubicBezTo>
                  <a:cubicBezTo>
                    <a:pt x="47" y="136"/>
                    <a:pt x="24" y="153"/>
                    <a:pt x="1" y="160"/>
                  </a:cubicBezTo>
                  <a:lnTo>
                    <a:pt x="123" y="315"/>
                  </a:lnTo>
                  <a:lnTo>
                    <a:pt x="455" y="756"/>
                  </a:lnTo>
                  <a:lnTo>
                    <a:pt x="634" y="620"/>
                  </a:lnTo>
                  <a:lnTo>
                    <a:pt x="289" y="170"/>
                  </a:lnTo>
                  <a:lnTo>
                    <a:pt x="1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9"/>
            <p:cNvSpPr/>
            <p:nvPr/>
          </p:nvSpPr>
          <p:spPr>
            <a:xfrm>
              <a:off x="4501318" y="1482369"/>
              <a:ext cx="75465" cy="68751"/>
            </a:xfrm>
            <a:custGeom>
              <a:avLst/>
              <a:gdLst/>
              <a:ahLst/>
              <a:cxnLst/>
              <a:rect l="l" t="t" r="r" b="b"/>
              <a:pathLst>
                <a:path w="1079" h="983" extrusionOk="0">
                  <a:moveTo>
                    <a:pt x="551" y="197"/>
                  </a:moveTo>
                  <a:cubicBezTo>
                    <a:pt x="639" y="197"/>
                    <a:pt x="727" y="237"/>
                    <a:pt x="783" y="313"/>
                  </a:cubicBezTo>
                  <a:cubicBezTo>
                    <a:pt x="846" y="396"/>
                    <a:pt x="863" y="505"/>
                    <a:pt x="820" y="602"/>
                  </a:cubicBezTo>
                  <a:cubicBezTo>
                    <a:pt x="800" y="651"/>
                    <a:pt x="770" y="694"/>
                    <a:pt x="730" y="721"/>
                  </a:cubicBezTo>
                  <a:cubicBezTo>
                    <a:pt x="710" y="737"/>
                    <a:pt x="684" y="751"/>
                    <a:pt x="661" y="764"/>
                  </a:cubicBezTo>
                  <a:cubicBezTo>
                    <a:pt x="627" y="777"/>
                    <a:pt x="591" y="783"/>
                    <a:pt x="556" y="783"/>
                  </a:cubicBezTo>
                  <a:cubicBezTo>
                    <a:pt x="439" y="783"/>
                    <a:pt x="325" y="713"/>
                    <a:pt x="279" y="598"/>
                  </a:cubicBezTo>
                  <a:cubicBezTo>
                    <a:pt x="216" y="449"/>
                    <a:pt x="296" y="280"/>
                    <a:pt x="445" y="217"/>
                  </a:cubicBezTo>
                  <a:cubicBezTo>
                    <a:pt x="479" y="204"/>
                    <a:pt x="515" y="197"/>
                    <a:pt x="551" y="197"/>
                  </a:cubicBezTo>
                  <a:close/>
                  <a:moveTo>
                    <a:pt x="555" y="1"/>
                  </a:moveTo>
                  <a:cubicBezTo>
                    <a:pt x="449" y="1"/>
                    <a:pt x="342" y="35"/>
                    <a:pt x="253" y="104"/>
                  </a:cubicBezTo>
                  <a:cubicBezTo>
                    <a:pt x="41" y="270"/>
                    <a:pt x="1" y="582"/>
                    <a:pt x="167" y="794"/>
                  </a:cubicBezTo>
                  <a:cubicBezTo>
                    <a:pt x="264" y="917"/>
                    <a:pt x="410" y="983"/>
                    <a:pt x="557" y="983"/>
                  </a:cubicBezTo>
                  <a:cubicBezTo>
                    <a:pt x="635" y="983"/>
                    <a:pt x="714" y="964"/>
                    <a:pt x="787" y="926"/>
                  </a:cubicBezTo>
                  <a:cubicBezTo>
                    <a:pt x="813" y="913"/>
                    <a:pt x="833" y="897"/>
                    <a:pt x="853" y="880"/>
                  </a:cubicBezTo>
                  <a:cubicBezTo>
                    <a:pt x="893" y="850"/>
                    <a:pt x="929" y="814"/>
                    <a:pt x="959" y="777"/>
                  </a:cubicBezTo>
                  <a:cubicBezTo>
                    <a:pt x="1078" y="598"/>
                    <a:pt x="1068" y="363"/>
                    <a:pt x="942" y="190"/>
                  </a:cubicBezTo>
                  <a:cubicBezTo>
                    <a:pt x="846" y="65"/>
                    <a:pt x="701" y="1"/>
                    <a:pt x="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9"/>
            <p:cNvSpPr/>
            <p:nvPr/>
          </p:nvSpPr>
          <p:spPr>
            <a:xfrm>
              <a:off x="3646235" y="1488244"/>
              <a:ext cx="8882" cy="83998"/>
            </a:xfrm>
            <a:custGeom>
              <a:avLst/>
              <a:gdLst/>
              <a:ahLst/>
              <a:cxnLst/>
              <a:rect l="l" t="t" r="r" b="b"/>
              <a:pathLst>
                <a:path w="127" h="1201" extrusionOk="0">
                  <a:moveTo>
                    <a:pt x="1" y="0"/>
                  </a:moveTo>
                  <a:lnTo>
                    <a:pt x="1" y="1200"/>
                  </a:lnTo>
                  <a:lnTo>
                    <a:pt x="127" y="1200"/>
                  </a:lnTo>
                  <a:lnTo>
                    <a:pt x="1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9"/>
            <p:cNvSpPr/>
            <p:nvPr/>
          </p:nvSpPr>
          <p:spPr>
            <a:xfrm>
              <a:off x="4388225" y="1650504"/>
              <a:ext cx="231921" cy="72458"/>
            </a:xfrm>
            <a:custGeom>
              <a:avLst/>
              <a:gdLst/>
              <a:ahLst/>
              <a:cxnLst/>
              <a:rect l="l" t="t" r="r" b="b"/>
              <a:pathLst>
                <a:path w="3316" h="1036" extrusionOk="0">
                  <a:moveTo>
                    <a:pt x="0" y="1"/>
                  </a:moveTo>
                  <a:lnTo>
                    <a:pt x="0" y="1035"/>
                  </a:lnTo>
                  <a:lnTo>
                    <a:pt x="3315" y="1035"/>
                  </a:lnTo>
                  <a:lnTo>
                    <a:pt x="331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9"/>
            <p:cNvSpPr/>
            <p:nvPr/>
          </p:nvSpPr>
          <p:spPr>
            <a:xfrm>
              <a:off x="3799962" y="1314373"/>
              <a:ext cx="637713" cy="43363"/>
            </a:xfrm>
            <a:custGeom>
              <a:avLst/>
              <a:gdLst/>
              <a:ahLst/>
              <a:cxnLst/>
              <a:rect l="l" t="t" r="r" b="b"/>
              <a:pathLst>
                <a:path w="9118" h="620" extrusionOk="0">
                  <a:moveTo>
                    <a:pt x="1" y="0"/>
                  </a:moveTo>
                  <a:lnTo>
                    <a:pt x="1" y="620"/>
                  </a:lnTo>
                  <a:lnTo>
                    <a:pt x="9117" y="620"/>
                  </a:lnTo>
                  <a:lnTo>
                    <a:pt x="9117"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9"/>
            <p:cNvSpPr/>
            <p:nvPr/>
          </p:nvSpPr>
          <p:spPr>
            <a:xfrm>
              <a:off x="5549575" y="1703868"/>
              <a:ext cx="11400" cy="68681"/>
            </a:xfrm>
            <a:custGeom>
              <a:avLst/>
              <a:gdLst/>
              <a:ahLst/>
              <a:cxnLst/>
              <a:rect l="l" t="t" r="r" b="b"/>
              <a:pathLst>
                <a:path w="163" h="982" extrusionOk="0">
                  <a:moveTo>
                    <a:pt x="83" y="0"/>
                  </a:moveTo>
                  <a:cubicBezTo>
                    <a:pt x="27" y="156"/>
                    <a:pt x="0" y="322"/>
                    <a:pt x="4" y="488"/>
                  </a:cubicBezTo>
                  <a:cubicBezTo>
                    <a:pt x="0" y="660"/>
                    <a:pt x="27" y="826"/>
                    <a:pt x="80" y="982"/>
                  </a:cubicBezTo>
                  <a:cubicBezTo>
                    <a:pt x="133" y="826"/>
                    <a:pt x="163" y="660"/>
                    <a:pt x="163" y="488"/>
                  </a:cubicBezTo>
                  <a:cubicBezTo>
                    <a:pt x="163" y="322"/>
                    <a:pt x="136" y="156"/>
                    <a:pt x="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9"/>
            <p:cNvSpPr/>
            <p:nvPr/>
          </p:nvSpPr>
          <p:spPr>
            <a:xfrm>
              <a:off x="5451030" y="1733103"/>
              <a:ext cx="34410" cy="59379"/>
            </a:xfrm>
            <a:custGeom>
              <a:avLst/>
              <a:gdLst/>
              <a:ahLst/>
              <a:cxnLst/>
              <a:rect l="l" t="t" r="r" b="b"/>
              <a:pathLst>
                <a:path w="492" h="849" extrusionOk="0">
                  <a:moveTo>
                    <a:pt x="1" y="0"/>
                  </a:moveTo>
                  <a:lnTo>
                    <a:pt x="1" y="0"/>
                  </a:lnTo>
                  <a:cubicBezTo>
                    <a:pt x="70" y="328"/>
                    <a:pt x="243" y="627"/>
                    <a:pt x="491" y="849"/>
                  </a:cubicBezTo>
                  <a:cubicBezTo>
                    <a:pt x="458" y="690"/>
                    <a:pt x="395" y="531"/>
                    <a:pt x="312" y="385"/>
                  </a:cubicBezTo>
                  <a:cubicBezTo>
                    <a:pt x="233" y="242"/>
                    <a:pt x="126" y="11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9"/>
            <p:cNvSpPr/>
            <p:nvPr/>
          </p:nvSpPr>
          <p:spPr>
            <a:xfrm>
              <a:off x="5375425" y="1810526"/>
              <a:ext cx="59449" cy="34620"/>
            </a:xfrm>
            <a:custGeom>
              <a:avLst/>
              <a:gdLst/>
              <a:ahLst/>
              <a:cxnLst/>
              <a:rect l="l" t="t" r="r" b="b"/>
              <a:pathLst>
                <a:path w="850" h="495" extrusionOk="0">
                  <a:moveTo>
                    <a:pt x="1" y="0"/>
                  </a:moveTo>
                  <a:lnTo>
                    <a:pt x="1" y="0"/>
                  </a:lnTo>
                  <a:cubicBezTo>
                    <a:pt x="223" y="249"/>
                    <a:pt x="521" y="421"/>
                    <a:pt x="849" y="494"/>
                  </a:cubicBezTo>
                  <a:cubicBezTo>
                    <a:pt x="627" y="246"/>
                    <a:pt x="329" y="73"/>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9"/>
            <p:cNvSpPr/>
            <p:nvPr/>
          </p:nvSpPr>
          <p:spPr>
            <a:xfrm>
              <a:off x="5348568" y="1910190"/>
              <a:ext cx="68681" cy="11051"/>
            </a:xfrm>
            <a:custGeom>
              <a:avLst/>
              <a:gdLst/>
              <a:ahLst/>
              <a:cxnLst/>
              <a:rect l="l" t="t" r="r" b="b"/>
              <a:pathLst>
                <a:path w="982" h="158" extrusionOk="0">
                  <a:moveTo>
                    <a:pt x="463" y="1"/>
                  </a:moveTo>
                  <a:cubicBezTo>
                    <a:pt x="303" y="1"/>
                    <a:pt x="147" y="27"/>
                    <a:pt x="0" y="80"/>
                  </a:cubicBezTo>
                  <a:cubicBezTo>
                    <a:pt x="145" y="129"/>
                    <a:pt x="295" y="158"/>
                    <a:pt x="445" y="158"/>
                  </a:cubicBezTo>
                  <a:cubicBezTo>
                    <a:pt x="460" y="158"/>
                    <a:pt x="476" y="157"/>
                    <a:pt x="491" y="157"/>
                  </a:cubicBezTo>
                  <a:cubicBezTo>
                    <a:pt x="657" y="157"/>
                    <a:pt x="822" y="133"/>
                    <a:pt x="982" y="80"/>
                  </a:cubicBezTo>
                  <a:cubicBezTo>
                    <a:pt x="831" y="27"/>
                    <a:pt x="675" y="1"/>
                    <a:pt x="518" y="1"/>
                  </a:cubicBezTo>
                  <a:cubicBezTo>
                    <a:pt x="509" y="1"/>
                    <a:pt x="500" y="1"/>
                    <a:pt x="491" y="1"/>
                  </a:cubicBezTo>
                  <a:cubicBezTo>
                    <a:pt x="481" y="1"/>
                    <a:pt x="472" y="1"/>
                    <a:pt x="4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9"/>
            <p:cNvSpPr/>
            <p:nvPr/>
          </p:nvSpPr>
          <p:spPr>
            <a:xfrm>
              <a:off x="5625879" y="1730515"/>
              <a:ext cx="34131" cy="59449"/>
            </a:xfrm>
            <a:custGeom>
              <a:avLst/>
              <a:gdLst/>
              <a:ahLst/>
              <a:cxnLst/>
              <a:rect l="l" t="t" r="r" b="b"/>
              <a:pathLst>
                <a:path w="488" h="850" extrusionOk="0">
                  <a:moveTo>
                    <a:pt x="487" y="1"/>
                  </a:moveTo>
                  <a:lnTo>
                    <a:pt x="487" y="1"/>
                  </a:lnTo>
                  <a:cubicBezTo>
                    <a:pt x="365" y="107"/>
                    <a:pt x="255" y="239"/>
                    <a:pt x="179" y="385"/>
                  </a:cubicBezTo>
                  <a:cubicBezTo>
                    <a:pt x="90" y="528"/>
                    <a:pt x="33" y="684"/>
                    <a:pt x="0" y="849"/>
                  </a:cubicBezTo>
                  <a:cubicBezTo>
                    <a:pt x="123" y="743"/>
                    <a:pt x="232" y="611"/>
                    <a:pt x="312" y="465"/>
                  </a:cubicBezTo>
                  <a:cubicBezTo>
                    <a:pt x="398" y="322"/>
                    <a:pt x="461" y="166"/>
                    <a:pt x="4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9"/>
            <p:cNvSpPr/>
            <p:nvPr/>
          </p:nvSpPr>
          <p:spPr>
            <a:xfrm>
              <a:off x="3730163" y="3952976"/>
              <a:ext cx="809276" cy="708282"/>
            </a:xfrm>
            <a:custGeom>
              <a:avLst/>
              <a:gdLst/>
              <a:ahLst/>
              <a:cxnLst/>
              <a:rect l="l" t="t" r="r" b="b"/>
              <a:pathLst>
                <a:path w="11571" h="10127" extrusionOk="0">
                  <a:moveTo>
                    <a:pt x="10845" y="1"/>
                  </a:moveTo>
                  <a:lnTo>
                    <a:pt x="4165" y="67"/>
                  </a:lnTo>
                  <a:lnTo>
                    <a:pt x="4874" y="6581"/>
                  </a:lnTo>
                  <a:cubicBezTo>
                    <a:pt x="4874" y="6581"/>
                    <a:pt x="1072" y="8338"/>
                    <a:pt x="684" y="8653"/>
                  </a:cubicBezTo>
                  <a:cubicBezTo>
                    <a:pt x="293" y="8971"/>
                    <a:pt x="1" y="9976"/>
                    <a:pt x="356" y="10085"/>
                  </a:cubicBezTo>
                  <a:cubicBezTo>
                    <a:pt x="443" y="10113"/>
                    <a:pt x="1147" y="10126"/>
                    <a:pt x="2162" y="10126"/>
                  </a:cubicBezTo>
                  <a:cubicBezTo>
                    <a:pt x="5231" y="10126"/>
                    <a:pt x="11141" y="10007"/>
                    <a:pt x="11425" y="9820"/>
                  </a:cubicBezTo>
                  <a:cubicBezTo>
                    <a:pt x="11571" y="9731"/>
                    <a:pt x="10845" y="1"/>
                    <a:pt x="10845"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9"/>
            <p:cNvSpPr/>
            <p:nvPr/>
          </p:nvSpPr>
          <p:spPr>
            <a:xfrm>
              <a:off x="3730163" y="4332539"/>
              <a:ext cx="803750" cy="327109"/>
            </a:xfrm>
            <a:custGeom>
              <a:avLst/>
              <a:gdLst/>
              <a:ahLst/>
              <a:cxnLst/>
              <a:rect l="l" t="t" r="r" b="b"/>
              <a:pathLst>
                <a:path w="11492" h="4677" extrusionOk="0">
                  <a:moveTo>
                    <a:pt x="4748" y="1"/>
                  </a:moveTo>
                  <a:lnTo>
                    <a:pt x="4874" y="1124"/>
                  </a:lnTo>
                  <a:cubicBezTo>
                    <a:pt x="4874" y="1124"/>
                    <a:pt x="1072" y="2885"/>
                    <a:pt x="684" y="3196"/>
                  </a:cubicBezTo>
                  <a:cubicBezTo>
                    <a:pt x="293" y="3508"/>
                    <a:pt x="1" y="4522"/>
                    <a:pt x="356" y="4635"/>
                  </a:cubicBezTo>
                  <a:cubicBezTo>
                    <a:pt x="443" y="4663"/>
                    <a:pt x="1147" y="4676"/>
                    <a:pt x="2162" y="4676"/>
                  </a:cubicBezTo>
                  <a:cubicBezTo>
                    <a:pt x="5231" y="4676"/>
                    <a:pt x="11141" y="4557"/>
                    <a:pt x="11425" y="4370"/>
                  </a:cubicBezTo>
                  <a:cubicBezTo>
                    <a:pt x="11491" y="4327"/>
                    <a:pt x="11375" y="2238"/>
                    <a:pt x="11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9"/>
            <p:cNvSpPr/>
            <p:nvPr/>
          </p:nvSpPr>
          <p:spPr>
            <a:xfrm>
              <a:off x="3722049" y="4402129"/>
              <a:ext cx="820186" cy="269199"/>
            </a:xfrm>
            <a:custGeom>
              <a:avLst/>
              <a:gdLst/>
              <a:ahLst/>
              <a:cxnLst/>
              <a:rect l="l" t="t" r="r" b="b"/>
              <a:pathLst>
                <a:path w="11727" h="3849" extrusionOk="0">
                  <a:moveTo>
                    <a:pt x="5047" y="0"/>
                  </a:moveTo>
                  <a:lnTo>
                    <a:pt x="5047" y="116"/>
                  </a:lnTo>
                  <a:cubicBezTo>
                    <a:pt x="5047" y="116"/>
                    <a:pt x="1032" y="1956"/>
                    <a:pt x="624" y="2288"/>
                  </a:cubicBezTo>
                  <a:cubicBezTo>
                    <a:pt x="220" y="2619"/>
                    <a:pt x="1" y="3677"/>
                    <a:pt x="369" y="3796"/>
                  </a:cubicBezTo>
                  <a:cubicBezTo>
                    <a:pt x="475" y="3831"/>
                    <a:pt x="1416" y="3848"/>
                    <a:pt x="2711" y="3848"/>
                  </a:cubicBezTo>
                  <a:cubicBezTo>
                    <a:pt x="5916" y="3848"/>
                    <a:pt x="11293" y="3745"/>
                    <a:pt x="11574" y="3561"/>
                  </a:cubicBezTo>
                  <a:cubicBezTo>
                    <a:pt x="11726" y="3464"/>
                    <a:pt x="11508" y="23"/>
                    <a:pt x="11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9"/>
            <p:cNvSpPr/>
            <p:nvPr/>
          </p:nvSpPr>
          <p:spPr>
            <a:xfrm>
              <a:off x="3746458" y="4632441"/>
              <a:ext cx="751715" cy="9862"/>
            </a:xfrm>
            <a:custGeom>
              <a:avLst/>
              <a:gdLst/>
              <a:ahLst/>
              <a:cxnLst/>
              <a:rect l="l" t="t" r="r" b="b"/>
              <a:pathLst>
                <a:path w="10748" h="141" extrusionOk="0">
                  <a:moveTo>
                    <a:pt x="8002" y="0"/>
                  </a:moveTo>
                  <a:cubicBezTo>
                    <a:pt x="5179" y="0"/>
                    <a:pt x="1281" y="51"/>
                    <a:pt x="37" y="95"/>
                  </a:cubicBezTo>
                  <a:cubicBezTo>
                    <a:pt x="0" y="95"/>
                    <a:pt x="0" y="118"/>
                    <a:pt x="37" y="122"/>
                  </a:cubicBezTo>
                  <a:cubicBezTo>
                    <a:pt x="605" y="134"/>
                    <a:pt x="1721" y="141"/>
                    <a:pt x="3035" y="141"/>
                  </a:cubicBezTo>
                  <a:cubicBezTo>
                    <a:pt x="5837" y="141"/>
                    <a:pt x="9538" y="111"/>
                    <a:pt x="10734" y="45"/>
                  </a:cubicBezTo>
                  <a:cubicBezTo>
                    <a:pt x="10748" y="45"/>
                    <a:pt x="10748" y="32"/>
                    <a:pt x="10734" y="32"/>
                  </a:cubicBezTo>
                  <a:cubicBezTo>
                    <a:pt x="10209" y="9"/>
                    <a:pt x="9203" y="0"/>
                    <a:pt x="8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9"/>
            <p:cNvSpPr/>
            <p:nvPr/>
          </p:nvSpPr>
          <p:spPr>
            <a:xfrm>
              <a:off x="4019084" y="4400101"/>
              <a:ext cx="150371" cy="38747"/>
            </a:xfrm>
            <a:custGeom>
              <a:avLst/>
              <a:gdLst/>
              <a:ahLst/>
              <a:cxnLst/>
              <a:rect l="l" t="t" r="r" b="b"/>
              <a:pathLst>
                <a:path w="2150" h="554" extrusionOk="0">
                  <a:moveTo>
                    <a:pt x="616" y="0"/>
                  </a:moveTo>
                  <a:cubicBezTo>
                    <a:pt x="418" y="0"/>
                    <a:pt x="222" y="20"/>
                    <a:pt x="37" y="56"/>
                  </a:cubicBezTo>
                  <a:cubicBezTo>
                    <a:pt x="17" y="59"/>
                    <a:pt x="4" y="76"/>
                    <a:pt x="4" y="95"/>
                  </a:cubicBezTo>
                  <a:cubicBezTo>
                    <a:pt x="1" y="122"/>
                    <a:pt x="17" y="142"/>
                    <a:pt x="40" y="145"/>
                  </a:cubicBezTo>
                  <a:cubicBezTo>
                    <a:pt x="743" y="205"/>
                    <a:pt x="1429" y="341"/>
                    <a:pt x="2102" y="553"/>
                  </a:cubicBezTo>
                  <a:cubicBezTo>
                    <a:pt x="2105" y="554"/>
                    <a:pt x="2108" y="554"/>
                    <a:pt x="2111" y="554"/>
                  </a:cubicBezTo>
                  <a:cubicBezTo>
                    <a:pt x="2133" y="554"/>
                    <a:pt x="2150" y="531"/>
                    <a:pt x="2129" y="510"/>
                  </a:cubicBezTo>
                  <a:cubicBezTo>
                    <a:pt x="1732" y="149"/>
                    <a:pt x="1165" y="0"/>
                    <a:pt x="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9"/>
            <p:cNvSpPr/>
            <p:nvPr/>
          </p:nvSpPr>
          <p:spPr>
            <a:xfrm>
              <a:off x="3984114" y="4421432"/>
              <a:ext cx="150091" cy="38817"/>
            </a:xfrm>
            <a:custGeom>
              <a:avLst/>
              <a:gdLst/>
              <a:ahLst/>
              <a:cxnLst/>
              <a:rect l="l" t="t" r="r" b="b"/>
              <a:pathLst>
                <a:path w="2146" h="555" extrusionOk="0">
                  <a:moveTo>
                    <a:pt x="614" y="0"/>
                  </a:moveTo>
                  <a:cubicBezTo>
                    <a:pt x="416" y="0"/>
                    <a:pt x="221" y="20"/>
                    <a:pt x="36" y="56"/>
                  </a:cubicBezTo>
                  <a:cubicBezTo>
                    <a:pt x="17" y="62"/>
                    <a:pt x="3" y="79"/>
                    <a:pt x="3" y="99"/>
                  </a:cubicBezTo>
                  <a:cubicBezTo>
                    <a:pt x="0" y="122"/>
                    <a:pt x="17" y="142"/>
                    <a:pt x="40" y="148"/>
                  </a:cubicBezTo>
                  <a:cubicBezTo>
                    <a:pt x="739" y="205"/>
                    <a:pt x="1429" y="341"/>
                    <a:pt x="2098" y="553"/>
                  </a:cubicBezTo>
                  <a:cubicBezTo>
                    <a:pt x="2102" y="554"/>
                    <a:pt x="2105" y="555"/>
                    <a:pt x="2108" y="555"/>
                  </a:cubicBezTo>
                  <a:cubicBezTo>
                    <a:pt x="2128" y="555"/>
                    <a:pt x="2145" y="530"/>
                    <a:pt x="2128" y="513"/>
                  </a:cubicBezTo>
                  <a:cubicBezTo>
                    <a:pt x="1729" y="150"/>
                    <a:pt x="1163" y="0"/>
                    <a:pt x="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9"/>
            <p:cNvSpPr/>
            <p:nvPr/>
          </p:nvSpPr>
          <p:spPr>
            <a:xfrm>
              <a:off x="3948584" y="4443184"/>
              <a:ext cx="150371" cy="38887"/>
            </a:xfrm>
            <a:custGeom>
              <a:avLst/>
              <a:gdLst/>
              <a:ahLst/>
              <a:cxnLst/>
              <a:rect l="l" t="t" r="r" b="b"/>
              <a:pathLst>
                <a:path w="2150" h="556" extrusionOk="0">
                  <a:moveTo>
                    <a:pt x="621" y="1"/>
                  </a:moveTo>
                  <a:cubicBezTo>
                    <a:pt x="424" y="1"/>
                    <a:pt x="228" y="20"/>
                    <a:pt x="44" y="56"/>
                  </a:cubicBezTo>
                  <a:cubicBezTo>
                    <a:pt x="27" y="60"/>
                    <a:pt x="11" y="73"/>
                    <a:pt x="4" y="99"/>
                  </a:cubicBezTo>
                  <a:cubicBezTo>
                    <a:pt x="1" y="123"/>
                    <a:pt x="17" y="142"/>
                    <a:pt x="44" y="149"/>
                  </a:cubicBezTo>
                  <a:cubicBezTo>
                    <a:pt x="743" y="205"/>
                    <a:pt x="1430" y="341"/>
                    <a:pt x="2103" y="554"/>
                  </a:cubicBezTo>
                  <a:cubicBezTo>
                    <a:pt x="2106" y="555"/>
                    <a:pt x="2109" y="555"/>
                    <a:pt x="2113" y="555"/>
                  </a:cubicBezTo>
                  <a:cubicBezTo>
                    <a:pt x="2137" y="555"/>
                    <a:pt x="2150" y="525"/>
                    <a:pt x="2132" y="514"/>
                  </a:cubicBezTo>
                  <a:cubicBezTo>
                    <a:pt x="1735" y="151"/>
                    <a:pt x="1170" y="1"/>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9"/>
            <p:cNvSpPr/>
            <p:nvPr/>
          </p:nvSpPr>
          <p:spPr>
            <a:xfrm>
              <a:off x="3963901" y="1957749"/>
              <a:ext cx="806688" cy="2451957"/>
            </a:xfrm>
            <a:custGeom>
              <a:avLst/>
              <a:gdLst/>
              <a:ahLst/>
              <a:cxnLst/>
              <a:rect l="l" t="t" r="r" b="b"/>
              <a:pathLst>
                <a:path w="11534" h="35058" extrusionOk="0">
                  <a:moveTo>
                    <a:pt x="5437" y="0"/>
                  </a:moveTo>
                  <a:cubicBezTo>
                    <a:pt x="5437" y="0"/>
                    <a:pt x="4728" y="2251"/>
                    <a:pt x="3833" y="5179"/>
                  </a:cubicBezTo>
                  <a:cubicBezTo>
                    <a:pt x="2378" y="9942"/>
                    <a:pt x="425" y="16496"/>
                    <a:pt x="233" y="18088"/>
                  </a:cubicBezTo>
                  <a:cubicBezTo>
                    <a:pt x="1" y="20014"/>
                    <a:pt x="856" y="35057"/>
                    <a:pt x="856" y="35057"/>
                  </a:cubicBezTo>
                  <a:lnTo>
                    <a:pt x="8046" y="35057"/>
                  </a:lnTo>
                  <a:cubicBezTo>
                    <a:pt x="8046" y="35057"/>
                    <a:pt x="6843" y="18383"/>
                    <a:pt x="6889" y="18157"/>
                  </a:cubicBezTo>
                  <a:cubicBezTo>
                    <a:pt x="6959" y="17779"/>
                    <a:pt x="7387" y="16082"/>
                    <a:pt x="7950" y="13861"/>
                  </a:cubicBezTo>
                  <a:cubicBezTo>
                    <a:pt x="8129" y="13165"/>
                    <a:pt x="8318" y="12419"/>
                    <a:pt x="8517" y="11650"/>
                  </a:cubicBezTo>
                  <a:cubicBezTo>
                    <a:pt x="9051" y="9561"/>
                    <a:pt x="9644" y="7277"/>
                    <a:pt x="10158" y="5291"/>
                  </a:cubicBezTo>
                  <a:cubicBezTo>
                    <a:pt x="10934" y="2318"/>
                    <a:pt x="11534" y="0"/>
                    <a:pt x="11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9"/>
            <p:cNvSpPr/>
            <p:nvPr/>
          </p:nvSpPr>
          <p:spPr>
            <a:xfrm>
              <a:off x="4045731" y="4314019"/>
              <a:ext cx="453141" cy="9862"/>
            </a:xfrm>
            <a:custGeom>
              <a:avLst/>
              <a:gdLst/>
              <a:ahLst/>
              <a:cxnLst/>
              <a:rect l="l" t="t" r="r" b="b"/>
              <a:pathLst>
                <a:path w="6479" h="141" extrusionOk="0">
                  <a:moveTo>
                    <a:pt x="3942" y="1"/>
                  </a:moveTo>
                  <a:cubicBezTo>
                    <a:pt x="3018" y="1"/>
                    <a:pt x="2143" y="8"/>
                    <a:pt x="1897" y="8"/>
                  </a:cubicBezTo>
                  <a:cubicBezTo>
                    <a:pt x="793" y="15"/>
                    <a:pt x="1115" y="25"/>
                    <a:pt x="17" y="48"/>
                  </a:cubicBezTo>
                  <a:cubicBezTo>
                    <a:pt x="7" y="48"/>
                    <a:pt x="1" y="58"/>
                    <a:pt x="1" y="75"/>
                  </a:cubicBezTo>
                  <a:cubicBezTo>
                    <a:pt x="1" y="81"/>
                    <a:pt x="7" y="91"/>
                    <a:pt x="17" y="91"/>
                  </a:cubicBezTo>
                  <a:cubicBezTo>
                    <a:pt x="1115" y="111"/>
                    <a:pt x="800" y="118"/>
                    <a:pt x="1897" y="131"/>
                  </a:cubicBezTo>
                  <a:cubicBezTo>
                    <a:pt x="2127" y="134"/>
                    <a:pt x="2904" y="140"/>
                    <a:pt x="3757" y="140"/>
                  </a:cubicBezTo>
                  <a:cubicBezTo>
                    <a:pt x="4899" y="140"/>
                    <a:pt x="6179" y="129"/>
                    <a:pt x="6465" y="81"/>
                  </a:cubicBezTo>
                  <a:cubicBezTo>
                    <a:pt x="6472" y="81"/>
                    <a:pt x="6478" y="75"/>
                    <a:pt x="6478" y="71"/>
                  </a:cubicBezTo>
                  <a:cubicBezTo>
                    <a:pt x="6478" y="61"/>
                    <a:pt x="6469" y="58"/>
                    <a:pt x="6465" y="58"/>
                  </a:cubicBezTo>
                  <a:cubicBezTo>
                    <a:pt x="6194" y="11"/>
                    <a:pt x="5034" y="1"/>
                    <a:pt x="3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9"/>
            <p:cNvSpPr/>
            <p:nvPr/>
          </p:nvSpPr>
          <p:spPr>
            <a:xfrm>
              <a:off x="4374028" y="2013841"/>
              <a:ext cx="326550" cy="2231506"/>
            </a:xfrm>
            <a:custGeom>
              <a:avLst/>
              <a:gdLst/>
              <a:ahLst/>
              <a:cxnLst/>
              <a:rect l="l" t="t" r="r" b="b"/>
              <a:pathLst>
                <a:path w="4669" h="31906" extrusionOk="0">
                  <a:moveTo>
                    <a:pt x="4669" y="1"/>
                  </a:moveTo>
                  <a:lnTo>
                    <a:pt x="3525" y="3939"/>
                  </a:lnTo>
                  <a:lnTo>
                    <a:pt x="2414" y="7884"/>
                  </a:lnTo>
                  <a:cubicBezTo>
                    <a:pt x="2040" y="9197"/>
                    <a:pt x="1685" y="10519"/>
                    <a:pt x="1324" y="11836"/>
                  </a:cubicBezTo>
                  <a:cubicBezTo>
                    <a:pt x="962" y="13155"/>
                    <a:pt x="611" y="14471"/>
                    <a:pt x="283" y="15804"/>
                  </a:cubicBezTo>
                  <a:cubicBezTo>
                    <a:pt x="203" y="16135"/>
                    <a:pt x="124" y="16467"/>
                    <a:pt x="54" y="16805"/>
                  </a:cubicBezTo>
                  <a:cubicBezTo>
                    <a:pt x="34" y="16888"/>
                    <a:pt x="27" y="16974"/>
                    <a:pt x="11" y="17060"/>
                  </a:cubicBezTo>
                  <a:cubicBezTo>
                    <a:pt x="11" y="17107"/>
                    <a:pt x="1" y="17160"/>
                    <a:pt x="1" y="17203"/>
                  </a:cubicBezTo>
                  <a:lnTo>
                    <a:pt x="14" y="17332"/>
                  </a:lnTo>
                  <a:lnTo>
                    <a:pt x="992" y="31862"/>
                  </a:lnTo>
                  <a:lnTo>
                    <a:pt x="992" y="31905"/>
                  </a:lnTo>
                  <a:lnTo>
                    <a:pt x="1075" y="31855"/>
                  </a:lnTo>
                  <a:lnTo>
                    <a:pt x="170" y="17319"/>
                  </a:lnTo>
                  <a:lnTo>
                    <a:pt x="163" y="17189"/>
                  </a:lnTo>
                  <a:lnTo>
                    <a:pt x="163" y="17077"/>
                  </a:lnTo>
                  <a:cubicBezTo>
                    <a:pt x="180" y="16994"/>
                    <a:pt x="193" y="16911"/>
                    <a:pt x="210" y="16828"/>
                  </a:cubicBezTo>
                  <a:cubicBezTo>
                    <a:pt x="276" y="16497"/>
                    <a:pt x="366" y="16165"/>
                    <a:pt x="442" y="15834"/>
                  </a:cubicBezTo>
                  <a:cubicBezTo>
                    <a:pt x="1095" y="13181"/>
                    <a:pt x="1824" y="10546"/>
                    <a:pt x="2534" y="7907"/>
                  </a:cubicBezTo>
                  <a:lnTo>
                    <a:pt x="46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9"/>
            <p:cNvSpPr/>
            <p:nvPr/>
          </p:nvSpPr>
          <p:spPr>
            <a:xfrm>
              <a:off x="4354375" y="1954742"/>
              <a:ext cx="416493" cy="921250"/>
            </a:xfrm>
            <a:custGeom>
              <a:avLst/>
              <a:gdLst/>
              <a:ahLst/>
              <a:cxnLst/>
              <a:rect l="l" t="t" r="r" b="b"/>
              <a:pathLst>
                <a:path w="5955" h="13172" extrusionOk="0">
                  <a:moveTo>
                    <a:pt x="0" y="0"/>
                  </a:moveTo>
                  <a:cubicBezTo>
                    <a:pt x="425" y="3276"/>
                    <a:pt x="1956" y="8716"/>
                    <a:pt x="2546" y="13171"/>
                  </a:cubicBezTo>
                  <a:cubicBezTo>
                    <a:pt x="3922" y="7774"/>
                    <a:pt x="5954" y="0"/>
                    <a:pt x="5954" y="0"/>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9"/>
            <p:cNvSpPr/>
            <p:nvPr/>
          </p:nvSpPr>
          <p:spPr>
            <a:xfrm>
              <a:off x="4650919" y="3956263"/>
              <a:ext cx="756121" cy="703596"/>
            </a:xfrm>
            <a:custGeom>
              <a:avLst/>
              <a:gdLst/>
              <a:ahLst/>
              <a:cxnLst/>
              <a:rect l="l" t="t" r="r" b="b"/>
              <a:pathLst>
                <a:path w="10811" h="10060" extrusionOk="0">
                  <a:moveTo>
                    <a:pt x="0" y="0"/>
                  </a:moveTo>
                  <a:cubicBezTo>
                    <a:pt x="0" y="0"/>
                    <a:pt x="842" y="6127"/>
                    <a:pt x="842" y="6491"/>
                  </a:cubicBezTo>
                  <a:lnTo>
                    <a:pt x="842" y="6548"/>
                  </a:lnTo>
                  <a:cubicBezTo>
                    <a:pt x="852" y="8321"/>
                    <a:pt x="902" y="9780"/>
                    <a:pt x="1048" y="9869"/>
                  </a:cubicBezTo>
                  <a:cubicBezTo>
                    <a:pt x="1252" y="10009"/>
                    <a:pt x="3869" y="10059"/>
                    <a:pt x="6293" y="10059"/>
                  </a:cubicBezTo>
                  <a:cubicBezTo>
                    <a:pt x="8363" y="10059"/>
                    <a:pt x="10293" y="10022"/>
                    <a:pt x="10456" y="9972"/>
                  </a:cubicBezTo>
                  <a:cubicBezTo>
                    <a:pt x="10811" y="9863"/>
                    <a:pt x="10526" y="8858"/>
                    <a:pt x="10138" y="8540"/>
                  </a:cubicBezTo>
                  <a:cubicBezTo>
                    <a:pt x="9753" y="8212"/>
                    <a:pt x="7303" y="6680"/>
                    <a:pt x="7303" y="6680"/>
                  </a:cubicBezTo>
                  <a:lnTo>
                    <a:pt x="7303" y="6567"/>
                  </a:lnTo>
                  <a:lnTo>
                    <a:pt x="6554" y="133"/>
                  </a:lnTo>
                  <a:lnTo>
                    <a:pt x="0"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9"/>
            <p:cNvSpPr/>
            <p:nvPr/>
          </p:nvSpPr>
          <p:spPr>
            <a:xfrm>
              <a:off x="4701206" y="4332539"/>
              <a:ext cx="705345" cy="326760"/>
            </a:xfrm>
            <a:custGeom>
              <a:avLst/>
              <a:gdLst/>
              <a:ahLst/>
              <a:cxnLst/>
              <a:rect l="l" t="t" r="r" b="b"/>
              <a:pathLst>
                <a:path w="10085" h="4672" extrusionOk="0">
                  <a:moveTo>
                    <a:pt x="6455" y="1"/>
                  </a:moveTo>
                  <a:lnTo>
                    <a:pt x="1" y="14"/>
                  </a:lnTo>
                  <a:cubicBezTo>
                    <a:pt x="77" y="597"/>
                    <a:pt x="127" y="1022"/>
                    <a:pt x="127" y="1101"/>
                  </a:cubicBezTo>
                  <a:lnTo>
                    <a:pt x="127" y="1154"/>
                  </a:lnTo>
                  <a:cubicBezTo>
                    <a:pt x="140" y="2925"/>
                    <a:pt x="190" y="4390"/>
                    <a:pt x="332" y="4483"/>
                  </a:cubicBezTo>
                  <a:cubicBezTo>
                    <a:pt x="539" y="4620"/>
                    <a:pt x="3224" y="4672"/>
                    <a:pt x="5672" y="4672"/>
                  </a:cubicBezTo>
                  <a:cubicBezTo>
                    <a:pt x="7703" y="4672"/>
                    <a:pt x="9571" y="4636"/>
                    <a:pt x="9730" y="4585"/>
                  </a:cubicBezTo>
                  <a:cubicBezTo>
                    <a:pt x="10085" y="4473"/>
                    <a:pt x="9797" y="3458"/>
                    <a:pt x="9422" y="3143"/>
                  </a:cubicBezTo>
                  <a:cubicBezTo>
                    <a:pt x="9044" y="2825"/>
                    <a:pt x="6591" y="1284"/>
                    <a:pt x="6591" y="1284"/>
                  </a:cubicBezTo>
                  <a:lnTo>
                    <a:pt x="6591" y="1171"/>
                  </a:lnTo>
                  <a:lnTo>
                    <a:pt x="64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9"/>
            <p:cNvSpPr/>
            <p:nvPr/>
          </p:nvSpPr>
          <p:spPr>
            <a:xfrm>
              <a:off x="4694701" y="4402129"/>
              <a:ext cx="743392" cy="269199"/>
            </a:xfrm>
            <a:custGeom>
              <a:avLst/>
              <a:gdLst/>
              <a:ahLst/>
              <a:cxnLst/>
              <a:rect l="l" t="t" r="r" b="b"/>
              <a:pathLst>
                <a:path w="10629" h="3849" extrusionOk="0">
                  <a:moveTo>
                    <a:pt x="220" y="0"/>
                  </a:moveTo>
                  <a:cubicBezTo>
                    <a:pt x="220" y="23"/>
                    <a:pt x="1" y="3464"/>
                    <a:pt x="153" y="3561"/>
                  </a:cubicBezTo>
                  <a:cubicBezTo>
                    <a:pt x="437" y="3745"/>
                    <a:pt x="5254" y="3848"/>
                    <a:pt x="8138" y="3848"/>
                  </a:cubicBezTo>
                  <a:cubicBezTo>
                    <a:pt x="9304" y="3848"/>
                    <a:pt x="10154" y="3831"/>
                    <a:pt x="10261" y="3796"/>
                  </a:cubicBezTo>
                  <a:cubicBezTo>
                    <a:pt x="10629" y="3677"/>
                    <a:pt x="10403" y="2619"/>
                    <a:pt x="9999" y="2288"/>
                  </a:cubicBezTo>
                  <a:cubicBezTo>
                    <a:pt x="9591" y="1956"/>
                    <a:pt x="6681" y="116"/>
                    <a:pt x="6681" y="116"/>
                  </a:cubicBezTo>
                  <a:lnTo>
                    <a:pt x="6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9"/>
            <p:cNvSpPr/>
            <p:nvPr/>
          </p:nvSpPr>
          <p:spPr>
            <a:xfrm>
              <a:off x="4738274" y="4632441"/>
              <a:ext cx="674571" cy="9862"/>
            </a:xfrm>
            <a:custGeom>
              <a:avLst/>
              <a:gdLst/>
              <a:ahLst/>
              <a:cxnLst/>
              <a:rect l="l" t="t" r="r" b="b"/>
              <a:pathLst>
                <a:path w="9645" h="141" extrusionOk="0">
                  <a:moveTo>
                    <a:pt x="2509" y="0"/>
                  </a:moveTo>
                  <a:cubicBezTo>
                    <a:pt x="1446" y="0"/>
                    <a:pt x="538" y="9"/>
                    <a:pt x="14" y="32"/>
                  </a:cubicBezTo>
                  <a:cubicBezTo>
                    <a:pt x="1" y="32"/>
                    <a:pt x="1" y="45"/>
                    <a:pt x="14" y="45"/>
                  </a:cubicBezTo>
                  <a:cubicBezTo>
                    <a:pt x="1210" y="111"/>
                    <a:pt x="4403" y="141"/>
                    <a:pt x="6878" y="141"/>
                  </a:cubicBezTo>
                  <a:cubicBezTo>
                    <a:pt x="8039" y="141"/>
                    <a:pt x="9042" y="134"/>
                    <a:pt x="9608" y="122"/>
                  </a:cubicBezTo>
                  <a:cubicBezTo>
                    <a:pt x="9645" y="118"/>
                    <a:pt x="9645" y="95"/>
                    <a:pt x="9608" y="95"/>
                  </a:cubicBezTo>
                  <a:cubicBezTo>
                    <a:pt x="8364" y="51"/>
                    <a:pt x="5008" y="0"/>
                    <a:pt x="2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9"/>
            <p:cNvSpPr/>
            <p:nvPr/>
          </p:nvSpPr>
          <p:spPr>
            <a:xfrm>
              <a:off x="4934105" y="4406046"/>
              <a:ext cx="194503" cy="31823"/>
            </a:xfrm>
            <a:custGeom>
              <a:avLst/>
              <a:gdLst/>
              <a:ahLst/>
              <a:cxnLst/>
              <a:rect l="l" t="t" r="r" b="b"/>
              <a:pathLst>
                <a:path w="2781" h="455" extrusionOk="0">
                  <a:moveTo>
                    <a:pt x="1566" y="1"/>
                  </a:moveTo>
                  <a:cubicBezTo>
                    <a:pt x="1002" y="1"/>
                    <a:pt x="449" y="119"/>
                    <a:pt x="29" y="405"/>
                  </a:cubicBezTo>
                  <a:cubicBezTo>
                    <a:pt x="0" y="421"/>
                    <a:pt x="26" y="455"/>
                    <a:pt x="61" y="455"/>
                  </a:cubicBezTo>
                  <a:cubicBezTo>
                    <a:pt x="62" y="455"/>
                    <a:pt x="64" y="455"/>
                    <a:pt x="65" y="455"/>
                  </a:cubicBezTo>
                  <a:cubicBezTo>
                    <a:pt x="842" y="323"/>
                    <a:pt x="1629" y="256"/>
                    <a:pt x="2418" y="256"/>
                  </a:cubicBezTo>
                  <a:cubicBezTo>
                    <a:pt x="2521" y="256"/>
                    <a:pt x="2624" y="257"/>
                    <a:pt x="2727" y="259"/>
                  </a:cubicBezTo>
                  <a:cubicBezTo>
                    <a:pt x="2730" y="260"/>
                    <a:pt x="2733" y="260"/>
                    <a:pt x="2736" y="260"/>
                  </a:cubicBezTo>
                  <a:cubicBezTo>
                    <a:pt x="2759" y="260"/>
                    <a:pt x="2777" y="239"/>
                    <a:pt x="2780" y="213"/>
                  </a:cubicBezTo>
                  <a:cubicBezTo>
                    <a:pt x="2780" y="186"/>
                    <a:pt x="2760" y="166"/>
                    <a:pt x="2731" y="160"/>
                  </a:cubicBezTo>
                  <a:cubicBezTo>
                    <a:pt x="2366" y="60"/>
                    <a:pt x="1963" y="1"/>
                    <a:pt x="1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9"/>
            <p:cNvSpPr/>
            <p:nvPr/>
          </p:nvSpPr>
          <p:spPr>
            <a:xfrm>
              <a:off x="4977678" y="4435071"/>
              <a:ext cx="194293" cy="31823"/>
            </a:xfrm>
            <a:custGeom>
              <a:avLst/>
              <a:gdLst/>
              <a:ahLst/>
              <a:cxnLst/>
              <a:rect l="l" t="t" r="r" b="b"/>
              <a:pathLst>
                <a:path w="2778" h="455" extrusionOk="0">
                  <a:moveTo>
                    <a:pt x="1566" y="0"/>
                  </a:moveTo>
                  <a:cubicBezTo>
                    <a:pt x="1002" y="0"/>
                    <a:pt x="450" y="118"/>
                    <a:pt x="26" y="404"/>
                  </a:cubicBezTo>
                  <a:cubicBezTo>
                    <a:pt x="0" y="420"/>
                    <a:pt x="23" y="454"/>
                    <a:pt x="60" y="454"/>
                  </a:cubicBezTo>
                  <a:cubicBezTo>
                    <a:pt x="62" y="454"/>
                    <a:pt x="64" y="454"/>
                    <a:pt x="65" y="454"/>
                  </a:cubicBezTo>
                  <a:cubicBezTo>
                    <a:pt x="839" y="322"/>
                    <a:pt x="1626" y="255"/>
                    <a:pt x="2415" y="255"/>
                  </a:cubicBezTo>
                  <a:cubicBezTo>
                    <a:pt x="2518" y="255"/>
                    <a:pt x="2621" y="256"/>
                    <a:pt x="2724" y="258"/>
                  </a:cubicBezTo>
                  <a:cubicBezTo>
                    <a:pt x="2728" y="259"/>
                    <a:pt x="2731" y="260"/>
                    <a:pt x="2734" y="260"/>
                  </a:cubicBezTo>
                  <a:cubicBezTo>
                    <a:pt x="2759" y="260"/>
                    <a:pt x="2777" y="238"/>
                    <a:pt x="2777" y="212"/>
                  </a:cubicBezTo>
                  <a:cubicBezTo>
                    <a:pt x="2777" y="186"/>
                    <a:pt x="2761" y="159"/>
                    <a:pt x="2734" y="159"/>
                  </a:cubicBezTo>
                  <a:cubicBezTo>
                    <a:pt x="2367" y="59"/>
                    <a:pt x="1964" y="0"/>
                    <a:pt x="1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9"/>
            <p:cNvSpPr/>
            <p:nvPr/>
          </p:nvSpPr>
          <p:spPr>
            <a:xfrm>
              <a:off x="5021250" y="4463606"/>
              <a:ext cx="194503" cy="32033"/>
            </a:xfrm>
            <a:custGeom>
              <a:avLst/>
              <a:gdLst/>
              <a:ahLst/>
              <a:cxnLst/>
              <a:rect l="l" t="t" r="r" b="b"/>
              <a:pathLst>
                <a:path w="2781" h="458" extrusionOk="0">
                  <a:moveTo>
                    <a:pt x="1563" y="1"/>
                  </a:moveTo>
                  <a:cubicBezTo>
                    <a:pt x="1000" y="1"/>
                    <a:pt x="449" y="120"/>
                    <a:pt x="29" y="407"/>
                  </a:cubicBezTo>
                  <a:cubicBezTo>
                    <a:pt x="1" y="423"/>
                    <a:pt x="27" y="457"/>
                    <a:pt x="58" y="457"/>
                  </a:cubicBezTo>
                  <a:cubicBezTo>
                    <a:pt x="59" y="457"/>
                    <a:pt x="61" y="457"/>
                    <a:pt x="62" y="457"/>
                  </a:cubicBezTo>
                  <a:cubicBezTo>
                    <a:pt x="839" y="325"/>
                    <a:pt x="1627" y="258"/>
                    <a:pt x="2415" y="258"/>
                  </a:cubicBezTo>
                  <a:cubicBezTo>
                    <a:pt x="2518" y="258"/>
                    <a:pt x="2621" y="259"/>
                    <a:pt x="2724" y="262"/>
                  </a:cubicBezTo>
                  <a:cubicBezTo>
                    <a:pt x="2726" y="262"/>
                    <a:pt x="2728" y="262"/>
                    <a:pt x="2730" y="262"/>
                  </a:cubicBezTo>
                  <a:cubicBezTo>
                    <a:pt x="2754" y="262"/>
                    <a:pt x="2774" y="243"/>
                    <a:pt x="2777" y="215"/>
                  </a:cubicBezTo>
                  <a:cubicBezTo>
                    <a:pt x="2781" y="192"/>
                    <a:pt x="2761" y="165"/>
                    <a:pt x="2731" y="162"/>
                  </a:cubicBezTo>
                  <a:cubicBezTo>
                    <a:pt x="2364" y="60"/>
                    <a:pt x="1961" y="1"/>
                    <a:pt x="15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9"/>
            <p:cNvSpPr/>
            <p:nvPr/>
          </p:nvSpPr>
          <p:spPr>
            <a:xfrm>
              <a:off x="4354375" y="1954742"/>
              <a:ext cx="819417" cy="2454055"/>
            </a:xfrm>
            <a:custGeom>
              <a:avLst/>
              <a:gdLst/>
              <a:ahLst/>
              <a:cxnLst/>
              <a:rect l="l" t="t" r="r" b="b"/>
              <a:pathLst>
                <a:path w="11716" h="35088" extrusionOk="0">
                  <a:moveTo>
                    <a:pt x="0" y="0"/>
                  </a:moveTo>
                  <a:cubicBezTo>
                    <a:pt x="0" y="0"/>
                    <a:pt x="932" y="5636"/>
                    <a:pt x="991" y="5818"/>
                  </a:cubicBezTo>
                  <a:cubicBezTo>
                    <a:pt x="991" y="5818"/>
                    <a:pt x="1336" y="5981"/>
                    <a:pt x="1956" y="6266"/>
                  </a:cubicBezTo>
                  <a:lnTo>
                    <a:pt x="4485" y="35057"/>
                  </a:lnTo>
                  <a:lnTo>
                    <a:pt x="11716" y="35087"/>
                  </a:lnTo>
                  <a:lnTo>
                    <a:pt x="78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9"/>
            <p:cNvSpPr/>
            <p:nvPr/>
          </p:nvSpPr>
          <p:spPr>
            <a:xfrm>
              <a:off x="4683581" y="4314718"/>
              <a:ext cx="455939" cy="9862"/>
            </a:xfrm>
            <a:custGeom>
              <a:avLst/>
              <a:gdLst/>
              <a:ahLst/>
              <a:cxnLst/>
              <a:rect l="l" t="t" r="r" b="b"/>
              <a:pathLst>
                <a:path w="6519" h="141" extrusionOk="0">
                  <a:moveTo>
                    <a:pt x="2971" y="0"/>
                  </a:moveTo>
                  <a:cubicBezTo>
                    <a:pt x="2466" y="0"/>
                    <a:pt x="2065" y="2"/>
                    <a:pt x="1910" y="2"/>
                  </a:cubicBezTo>
                  <a:cubicBezTo>
                    <a:pt x="809" y="5"/>
                    <a:pt x="1124" y="18"/>
                    <a:pt x="20" y="35"/>
                  </a:cubicBezTo>
                  <a:cubicBezTo>
                    <a:pt x="1" y="35"/>
                    <a:pt x="1" y="68"/>
                    <a:pt x="20" y="71"/>
                  </a:cubicBezTo>
                  <a:cubicBezTo>
                    <a:pt x="1124" y="98"/>
                    <a:pt x="809" y="104"/>
                    <a:pt x="1910" y="121"/>
                  </a:cubicBezTo>
                  <a:cubicBezTo>
                    <a:pt x="2200" y="126"/>
                    <a:pt x="3355" y="140"/>
                    <a:pt x="4443" y="140"/>
                  </a:cubicBezTo>
                  <a:cubicBezTo>
                    <a:pt x="5383" y="140"/>
                    <a:pt x="6273" y="130"/>
                    <a:pt x="6508" y="94"/>
                  </a:cubicBezTo>
                  <a:cubicBezTo>
                    <a:pt x="6518" y="88"/>
                    <a:pt x="6518" y="68"/>
                    <a:pt x="6508" y="68"/>
                  </a:cubicBezTo>
                  <a:cubicBezTo>
                    <a:pt x="6148" y="9"/>
                    <a:pt x="4234" y="0"/>
                    <a:pt x="2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9"/>
            <p:cNvSpPr/>
            <p:nvPr/>
          </p:nvSpPr>
          <p:spPr>
            <a:xfrm>
              <a:off x="4397248" y="2350321"/>
              <a:ext cx="151420" cy="79522"/>
            </a:xfrm>
            <a:custGeom>
              <a:avLst/>
              <a:gdLst/>
              <a:ahLst/>
              <a:cxnLst/>
              <a:rect l="l" t="t" r="r" b="b"/>
              <a:pathLst>
                <a:path w="2165" h="1137" extrusionOk="0">
                  <a:moveTo>
                    <a:pt x="52" y="1"/>
                  </a:moveTo>
                  <a:cubicBezTo>
                    <a:pt x="34" y="1"/>
                    <a:pt x="18" y="10"/>
                    <a:pt x="14" y="26"/>
                  </a:cubicBezTo>
                  <a:cubicBezTo>
                    <a:pt x="0" y="53"/>
                    <a:pt x="10" y="79"/>
                    <a:pt x="34" y="93"/>
                  </a:cubicBezTo>
                  <a:cubicBezTo>
                    <a:pt x="713" y="471"/>
                    <a:pt x="1426" y="792"/>
                    <a:pt x="2122" y="1134"/>
                  </a:cubicBezTo>
                  <a:cubicBezTo>
                    <a:pt x="2125" y="1135"/>
                    <a:pt x="2128" y="1136"/>
                    <a:pt x="2131" y="1136"/>
                  </a:cubicBezTo>
                  <a:cubicBezTo>
                    <a:pt x="2148" y="1136"/>
                    <a:pt x="2165" y="1105"/>
                    <a:pt x="2142" y="1091"/>
                  </a:cubicBezTo>
                  <a:cubicBezTo>
                    <a:pt x="1489" y="670"/>
                    <a:pt x="796" y="308"/>
                    <a:pt x="77" y="6"/>
                  </a:cubicBezTo>
                  <a:cubicBezTo>
                    <a:pt x="69" y="2"/>
                    <a:pt x="60"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9"/>
            <p:cNvSpPr/>
            <p:nvPr/>
          </p:nvSpPr>
          <p:spPr>
            <a:xfrm>
              <a:off x="4419069" y="2123996"/>
              <a:ext cx="78682" cy="241922"/>
            </a:xfrm>
            <a:custGeom>
              <a:avLst/>
              <a:gdLst/>
              <a:ahLst/>
              <a:cxnLst/>
              <a:rect l="l" t="t" r="r" b="b"/>
              <a:pathLst>
                <a:path w="1125" h="3459" extrusionOk="0">
                  <a:moveTo>
                    <a:pt x="18" y="1"/>
                  </a:moveTo>
                  <a:cubicBezTo>
                    <a:pt x="9" y="1"/>
                    <a:pt x="0" y="7"/>
                    <a:pt x="0" y="20"/>
                  </a:cubicBezTo>
                  <a:cubicBezTo>
                    <a:pt x="7" y="759"/>
                    <a:pt x="56" y="1492"/>
                    <a:pt x="153" y="2221"/>
                  </a:cubicBezTo>
                  <a:cubicBezTo>
                    <a:pt x="186" y="2516"/>
                    <a:pt x="182" y="2865"/>
                    <a:pt x="398" y="3093"/>
                  </a:cubicBezTo>
                  <a:cubicBezTo>
                    <a:pt x="593" y="3272"/>
                    <a:pt x="829" y="3395"/>
                    <a:pt x="1084" y="3458"/>
                  </a:cubicBezTo>
                  <a:cubicBezTo>
                    <a:pt x="1086" y="3458"/>
                    <a:pt x="1089" y="3459"/>
                    <a:pt x="1091" y="3459"/>
                  </a:cubicBezTo>
                  <a:cubicBezTo>
                    <a:pt x="1116" y="3459"/>
                    <a:pt x="1125" y="3424"/>
                    <a:pt x="1097" y="3412"/>
                  </a:cubicBezTo>
                  <a:cubicBezTo>
                    <a:pt x="862" y="3305"/>
                    <a:pt x="603" y="3199"/>
                    <a:pt x="451" y="2974"/>
                  </a:cubicBezTo>
                  <a:cubicBezTo>
                    <a:pt x="381" y="2838"/>
                    <a:pt x="338" y="2692"/>
                    <a:pt x="335" y="2543"/>
                  </a:cubicBezTo>
                  <a:cubicBezTo>
                    <a:pt x="318" y="2381"/>
                    <a:pt x="298" y="2205"/>
                    <a:pt x="282" y="2052"/>
                  </a:cubicBezTo>
                  <a:cubicBezTo>
                    <a:pt x="206" y="1373"/>
                    <a:pt x="139" y="690"/>
                    <a:pt x="30" y="14"/>
                  </a:cubicBezTo>
                  <a:cubicBezTo>
                    <a:pt x="30"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9"/>
            <p:cNvSpPr/>
            <p:nvPr/>
          </p:nvSpPr>
          <p:spPr>
            <a:xfrm>
              <a:off x="4476769" y="2138473"/>
              <a:ext cx="16506" cy="204854"/>
            </a:xfrm>
            <a:custGeom>
              <a:avLst/>
              <a:gdLst/>
              <a:ahLst/>
              <a:cxnLst/>
              <a:rect l="l" t="t" r="r" b="b"/>
              <a:pathLst>
                <a:path w="236" h="2929" extrusionOk="0">
                  <a:moveTo>
                    <a:pt x="8" y="0"/>
                  </a:moveTo>
                  <a:cubicBezTo>
                    <a:pt x="4" y="0"/>
                    <a:pt x="1" y="1"/>
                    <a:pt x="1" y="2"/>
                  </a:cubicBezTo>
                  <a:cubicBezTo>
                    <a:pt x="44" y="490"/>
                    <a:pt x="57" y="987"/>
                    <a:pt x="87" y="1477"/>
                  </a:cubicBezTo>
                  <a:cubicBezTo>
                    <a:pt x="100" y="1723"/>
                    <a:pt x="117" y="1975"/>
                    <a:pt x="136" y="2213"/>
                  </a:cubicBezTo>
                  <a:cubicBezTo>
                    <a:pt x="156" y="2455"/>
                    <a:pt x="160" y="2691"/>
                    <a:pt x="203" y="2919"/>
                  </a:cubicBezTo>
                  <a:cubicBezTo>
                    <a:pt x="203" y="2923"/>
                    <a:pt x="206" y="2926"/>
                    <a:pt x="209" y="2926"/>
                  </a:cubicBezTo>
                  <a:cubicBezTo>
                    <a:pt x="212" y="2928"/>
                    <a:pt x="215" y="2929"/>
                    <a:pt x="217" y="2929"/>
                  </a:cubicBezTo>
                  <a:cubicBezTo>
                    <a:pt x="223" y="2929"/>
                    <a:pt x="228" y="2924"/>
                    <a:pt x="233" y="2919"/>
                  </a:cubicBezTo>
                  <a:cubicBezTo>
                    <a:pt x="236" y="2674"/>
                    <a:pt x="206" y="2422"/>
                    <a:pt x="193" y="2180"/>
                  </a:cubicBezTo>
                  <a:cubicBezTo>
                    <a:pt x="183" y="1945"/>
                    <a:pt x="166" y="1706"/>
                    <a:pt x="143" y="1464"/>
                  </a:cubicBezTo>
                  <a:cubicBezTo>
                    <a:pt x="103" y="983"/>
                    <a:pt x="50" y="496"/>
                    <a:pt x="24" y="9"/>
                  </a:cubicBezTo>
                  <a:cubicBezTo>
                    <a:pt x="24" y="3"/>
                    <a:pt x="14"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9"/>
            <p:cNvSpPr/>
            <p:nvPr/>
          </p:nvSpPr>
          <p:spPr>
            <a:xfrm>
              <a:off x="4501318" y="2444669"/>
              <a:ext cx="216884" cy="1826833"/>
            </a:xfrm>
            <a:custGeom>
              <a:avLst/>
              <a:gdLst/>
              <a:ahLst/>
              <a:cxnLst/>
              <a:rect l="l" t="t" r="r" b="b"/>
              <a:pathLst>
                <a:path w="3101" h="26120" extrusionOk="0">
                  <a:moveTo>
                    <a:pt x="1" y="0"/>
                  </a:moveTo>
                  <a:lnTo>
                    <a:pt x="385" y="3305"/>
                  </a:lnTo>
                  <a:lnTo>
                    <a:pt x="793" y="6614"/>
                  </a:lnTo>
                  <a:lnTo>
                    <a:pt x="1625" y="13217"/>
                  </a:lnTo>
                  <a:lnTo>
                    <a:pt x="3101" y="26120"/>
                  </a:lnTo>
                  <a:lnTo>
                    <a:pt x="1778" y="13201"/>
                  </a:lnTo>
                  <a:lnTo>
                    <a:pt x="909" y="6597"/>
                  </a:lnTo>
                  <a:lnTo>
                    <a:pt x="462" y="3299"/>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9"/>
            <p:cNvSpPr/>
            <p:nvPr/>
          </p:nvSpPr>
          <p:spPr>
            <a:xfrm>
              <a:off x="3591402" y="1190720"/>
              <a:ext cx="1031545" cy="429012"/>
            </a:xfrm>
            <a:custGeom>
              <a:avLst/>
              <a:gdLst/>
              <a:ahLst/>
              <a:cxnLst/>
              <a:rect l="l" t="t" r="r" b="b"/>
              <a:pathLst>
                <a:path w="14749" h="6134" extrusionOk="0">
                  <a:moveTo>
                    <a:pt x="2875" y="1"/>
                  </a:moveTo>
                  <a:cubicBezTo>
                    <a:pt x="2303" y="1"/>
                    <a:pt x="1" y="2978"/>
                    <a:pt x="341" y="3280"/>
                  </a:cubicBezTo>
                  <a:cubicBezTo>
                    <a:pt x="1193" y="4012"/>
                    <a:pt x="5025" y="5832"/>
                    <a:pt x="6301" y="6094"/>
                  </a:cubicBezTo>
                  <a:cubicBezTo>
                    <a:pt x="6431" y="6121"/>
                    <a:pt x="6571" y="6133"/>
                    <a:pt x="6719" y="6133"/>
                  </a:cubicBezTo>
                  <a:cubicBezTo>
                    <a:pt x="8771" y="6133"/>
                    <a:pt x="12403" y="3726"/>
                    <a:pt x="13628" y="2885"/>
                  </a:cubicBezTo>
                  <a:cubicBezTo>
                    <a:pt x="14620" y="2201"/>
                    <a:pt x="14749" y="1351"/>
                    <a:pt x="13637" y="1351"/>
                  </a:cubicBezTo>
                  <a:cubicBezTo>
                    <a:pt x="13483" y="1351"/>
                    <a:pt x="13304" y="1368"/>
                    <a:pt x="13100" y="1403"/>
                  </a:cubicBezTo>
                  <a:cubicBezTo>
                    <a:pt x="10119" y="1930"/>
                    <a:pt x="8259" y="2530"/>
                    <a:pt x="7603" y="2530"/>
                  </a:cubicBezTo>
                  <a:cubicBezTo>
                    <a:pt x="7549" y="2530"/>
                    <a:pt x="7503" y="2526"/>
                    <a:pt x="7465" y="2517"/>
                  </a:cubicBezTo>
                  <a:cubicBezTo>
                    <a:pt x="7080" y="2431"/>
                    <a:pt x="3798" y="412"/>
                    <a:pt x="2926" y="11"/>
                  </a:cubicBezTo>
                  <a:cubicBezTo>
                    <a:pt x="2911" y="4"/>
                    <a:pt x="2894" y="1"/>
                    <a:pt x="2875"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9"/>
            <p:cNvSpPr/>
            <p:nvPr/>
          </p:nvSpPr>
          <p:spPr>
            <a:xfrm>
              <a:off x="3468448" y="1032516"/>
              <a:ext cx="267870" cy="217374"/>
            </a:xfrm>
            <a:custGeom>
              <a:avLst/>
              <a:gdLst/>
              <a:ahLst/>
              <a:cxnLst/>
              <a:rect l="l" t="t" r="r" b="b"/>
              <a:pathLst>
                <a:path w="3830" h="3108" extrusionOk="0">
                  <a:moveTo>
                    <a:pt x="1359" y="0"/>
                  </a:moveTo>
                  <a:cubicBezTo>
                    <a:pt x="676" y="0"/>
                    <a:pt x="49" y="841"/>
                    <a:pt x="23" y="1100"/>
                  </a:cubicBezTo>
                  <a:cubicBezTo>
                    <a:pt x="0" y="1365"/>
                    <a:pt x="133" y="3049"/>
                    <a:pt x="832" y="3105"/>
                  </a:cubicBezTo>
                  <a:cubicBezTo>
                    <a:pt x="848" y="3106"/>
                    <a:pt x="863" y="3107"/>
                    <a:pt x="878" y="3107"/>
                  </a:cubicBezTo>
                  <a:cubicBezTo>
                    <a:pt x="1518" y="3107"/>
                    <a:pt x="1218" y="1852"/>
                    <a:pt x="1257" y="1709"/>
                  </a:cubicBezTo>
                  <a:cubicBezTo>
                    <a:pt x="1292" y="1570"/>
                    <a:pt x="1330" y="1397"/>
                    <a:pt x="1449" y="1397"/>
                  </a:cubicBezTo>
                  <a:cubicBezTo>
                    <a:pt x="1454" y="1397"/>
                    <a:pt x="1460" y="1397"/>
                    <a:pt x="1466" y="1398"/>
                  </a:cubicBezTo>
                  <a:cubicBezTo>
                    <a:pt x="1598" y="1414"/>
                    <a:pt x="3829" y="2717"/>
                    <a:pt x="3829" y="2717"/>
                  </a:cubicBezTo>
                  <a:lnTo>
                    <a:pt x="3415" y="685"/>
                  </a:lnTo>
                  <a:cubicBezTo>
                    <a:pt x="2792" y="407"/>
                    <a:pt x="2119" y="42"/>
                    <a:pt x="1412" y="2"/>
                  </a:cubicBezTo>
                  <a:cubicBezTo>
                    <a:pt x="1394" y="1"/>
                    <a:pt x="1376" y="0"/>
                    <a:pt x="1359"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9"/>
            <p:cNvSpPr/>
            <p:nvPr/>
          </p:nvSpPr>
          <p:spPr>
            <a:xfrm>
              <a:off x="3425505" y="1020696"/>
              <a:ext cx="278081" cy="217583"/>
            </a:xfrm>
            <a:custGeom>
              <a:avLst/>
              <a:gdLst/>
              <a:ahLst/>
              <a:cxnLst/>
              <a:rect l="l" t="t" r="r" b="b"/>
              <a:pathLst>
                <a:path w="3976" h="3111" extrusionOk="0">
                  <a:moveTo>
                    <a:pt x="1356" y="0"/>
                  </a:moveTo>
                  <a:cubicBezTo>
                    <a:pt x="671" y="0"/>
                    <a:pt x="47" y="841"/>
                    <a:pt x="21" y="1103"/>
                  </a:cubicBezTo>
                  <a:cubicBezTo>
                    <a:pt x="1" y="1368"/>
                    <a:pt x="124" y="3045"/>
                    <a:pt x="830" y="3108"/>
                  </a:cubicBezTo>
                  <a:cubicBezTo>
                    <a:pt x="845" y="3110"/>
                    <a:pt x="861" y="3110"/>
                    <a:pt x="875" y="3110"/>
                  </a:cubicBezTo>
                  <a:cubicBezTo>
                    <a:pt x="1518" y="3110"/>
                    <a:pt x="1212" y="1855"/>
                    <a:pt x="1251" y="1713"/>
                  </a:cubicBezTo>
                  <a:cubicBezTo>
                    <a:pt x="1292" y="1573"/>
                    <a:pt x="1327" y="1400"/>
                    <a:pt x="1446" y="1400"/>
                  </a:cubicBezTo>
                  <a:cubicBezTo>
                    <a:pt x="1452" y="1400"/>
                    <a:pt x="1457" y="1400"/>
                    <a:pt x="1463" y="1401"/>
                  </a:cubicBezTo>
                  <a:cubicBezTo>
                    <a:pt x="1596" y="1418"/>
                    <a:pt x="3823" y="2721"/>
                    <a:pt x="3823" y="2721"/>
                  </a:cubicBezTo>
                  <a:lnTo>
                    <a:pt x="3976" y="950"/>
                  </a:lnTo>
                  <a:cubicBezTo>
                    <a:pt x="3933" y="950"/>
                    <a:pt x="2113" y="45"/>
                    <a:pt x="1410" y="2"/>
                  </a:cubicBezTo>
                  <a:cubicBezTo>
                    <a:pt x="1392" y="1"/>
                    <a:pt x="1374" y="0"/>
                    <a:pt x="1356"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9"/>
            <p:cNvSpPr/>
            <p:nvPr/>
          </p:nvSpPr>
          <p:spPr>
            <a:xfrm>
              <a:off x="3500201" y="1116234"/>
              <a:ext cx="114772" cy="118408"/>
            </a:xfrm>
            <a:custGeom>
              <a:avLst/>
              <a:gdLst/>
              <a:ahLst/>
              <a:cxnLst/>
              <a:rect l="l" t="t" r="r" b="b"/>
              <a:pathLst>
                <a:path w="1641" h="1693" extrusionOk="0">
                  <a:moveTo>
                    <a:pt x="348" y="1"/>
                  </a:moveTo>
                  <a:cubicBezTo>
                    <a:pt x="310" y="1"/>
                    <a:pt x="274" y="15"/>
                    <a:pt x="246" y="55"/>
                  </a:cubicBezTo>
                  <a:cubicBezTo>
                    <a:pt x="176" y="164"/>
                    <a:pt x="130" y="294"/>
                    <a:pt x="116" y="420"/>
                  </a:cubicBezTo>
                  <a:cubicBezTo>
                    <a:pt x="126" y="552"/>
                    <a:pt x="143" y="685"/>
                    <a:pt x="173" y="814"/>
                  </a:cubicBezTo>
                  <a:cubicBezTo>
                    <a:pt x="193" y="963"/>
                    <a:pt x="186" y="1116"/>
                    <a:pt x="160" y="1265"/>
                  </a:cubicBezTo>
                  <a:cubicBezTo>
                    <a:pt x="146" y="1414"/>
                    <a:pt x="93" y="1553"/>
                    <a:pt x="7" y="1673"/>
                  </a:cubicBezTo>
                  <a:cubicBezTo>
                    <a:pt x="0" y="1682"/>
                    <a:pt x="8" y="1693"/>
                    <a:pt x="19" y="1693"/>
                  </a:cubicBezTo>
                  <a:cubicBezTo>
                    <a:pt x="23" y="1693"/>
                    <a:pt x="29" y="1691"/>
                    <a:pt x="34" y="1686"/>
                  </a:cubicBezTo>
                  <a:cubicBezTo>
                    <a:pt x="110" y="1593"/>
                    <a:pt x="170" y="1497"/>
                    <a:pt x="226" y="1394"/>
                  </a:cubicBezTo>
                  <a:cubicBezTo>
                    <a:pt x="266" y="1278"/>
                    <a:pt x="289" y="1156"/>
                    <a:pt x="289" y="1030"/>
                  </a:cubicBezTo>
                  <a:cubicBezTo>
                    <a:pt x="289" y="900"/>
                    <a:pt x="276" y="768"/>
                    <a:pt x="246" y="642"/>
                  </a:cubicBezTo>
                  <a:cubicBezTo>
                    <a:pt x="209" y="516"/>
                    <a:pt x="209" y="383"/>
                    <a:pt x="246" y="261"/>
                  </a:cubicBezTo>
                  <a:cubicBezTo>
                    <a:pt x="262" y="217"/>
                    <a:pt x="299" y="88"/>
                    <a:pt x="352" y="82"/>
                  </a:cubicBezTo>
                  <a:cubicBezTo>
                    <a:pt x="356" y="81"/>
                    <a:pt x="361" y="80"/>
                    <a:pt x="365" y="80"/>
                  </a:cubicBezTo>
                  <a:cubicBezTo>
                    <a:pt x="421" y="80"/>
                    <a:pt x="498" y="133"/>
                    <a:pt x="537" y="151"/>
                  </a:cubicBezTo>
                  <a:cubicBezTo>
                    <a:pt x="657" y="214"/>
                    <a:pt x="766" y="284"/>
                    <a:pt x="896" y="353"/>
                  </a:cubicBezTo>
                  <a:cubicBezTo>
                    <a:pt x="1025" y="423"/>
                    <a:pt x="1154" y="496"/>
                    <a:pt x="1283" y="569"/>
                  </a:cubicBezTo>
                  <a:cubicBezTo>
                    <a:pt x="1393" y="638"/>
                    <a:pt x="1509" y="701"/>
                    <a:pt x="1625" y="761"/>
                  </a:cubicBezTo>
                  <a:cubicBezTo>
                    <a:pt x="1626" y="762"/>
                    <a:pt x="1627" y="762"/>
                    <a:pt x="1628" y="762"/>
                  </a:cubicBezTo>
                  <a:cubicBezTo>
                    <a:pt x="1636" y="762"/>
                    <a:pt x="1641" y="745"/>
                    <a:pt x="1635" y="745"/>
                  </a:cubicBezTo>
                  <a:cubicBezTo>
                    <a:pt x="1509" y="648"/>
                    <a:pt x="1383" y="562"/>
                    <a:pt x="1244" y="483"/>
                  </a:cubicBezTo>
                  <a:cubicBezTo>
                    <a:pt x="1121" y="400"/>
                    <a:pt x="992" y="324"/>
                    <a:pt x="862" y="247"/>
                  </a:cubicBezTo>
                  <a:cubicBezTo>
                    <a:pt x="743" y="171"/>
                    <a:pt x="624" y="105"/>
                    <a:pt x="494" y="42"/>
                  </a:cubicBezTo>
                  <a:cubicBezTo>
                    <a:pt x="447" y="22"/>
                    <a:pt x="396"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9"/>
            <p:cNvSpPr/>
            <p:nvPr/>
          </p:nvSpPr>
          <p:spPr>
            <a:xfrm>
              <a:off x="3335143" y="887811"/>
              <a:ext cx="513569" cy="556932"/>
            </a:xfrm>
            <a:custGeom>
              <a:avLst/>
              <a:gdLst/>
              <a:ahLst/>
              <a:cxnLst/>
              <a:rect l="l" t="t" r="r" b="b"/>
              <a:pathLst>
                <a:path w="7343" h="7963" extrusionOk="0">
                  <a:moveTo>
                    <a:pt x="570" y="0"/>
                  </a:moveTo>
                  <a:cubicBezTo>
                    <a:pt x="136" y="0"/>
                    <a:pt x="1" y="933"/>
                    <a:pt x="2145" y="2091"/>
                  </a:cubicBezTo>
                  <a:cubicBezTo>
                    <a:pt x="3328" y="2731"/>
                    <a:pt x="3488" y="3450"/>
                    <a:pt x="3435" y="3835"/>
                  </a:cubicBezTo>
                  <a:cubicBezTo>
                    <a:pt x="3384" y="4203"/>
                    <a:pt x="2987" y="4852"/>
                    <a:pt x="2392" y="4852"/>
                  </a:cubicBezTo>
                  <a:cubicBezTo>
                    <a:pt x="2360" y="4852"/>
                    <a:pt x="2327" y="4850"/>
                    <a:pt x="2294" y="4846"/>
                  </a:cubicBezTo>
                  <a:cubicBezTo>
                    <a:pt x="1641" y="4773"/>
                    <a:pt x="1296" y="3785"/>
                    <a:pt x="703" y="3629"/>
                  </a:cubicBezTo>
                  <a:cubicBezTo>
                    <a:pt x="665" y="3619"/>
                    <a:pt x="631" y="3614"/>
                    <a:pt x="600" y="3614"/>
                  </a:cubicBezTo>
                  <a:cubicBezTo>
                    <a:pt x="149" y="3614"/>
                    <a:pt x="442" y="4654"/>
                    <a:pt x="789" y="5284"/>
                  </a:cubicBezTo>
                  <a:cubicBezTo>
                    <a:pt x="1184" y="5933"/>
                    <a:pt x="1757" y="6464"/>
                    <a:pt x="2437" y="6802"/>
                  </a:cubicBezTo>
                  <a:cubicBezTo>
                    <a:pt x="2984" y="7064"/>
                    <a:pt x="4674" y="7962"/>
                    <a:pt x="4674" y="7962"/>
                  </a:cubicBezTo>
                  <a:lnTo>
                    <a:pt x="7343" y="4879"/>
                  </a:lnTo>
                  <a:cubicBezTo>
                    <a:pt x="7343" y="4879"/>
                    <a:pt x="5540" y="2946"/>
                    <a:pt x="5172" y="2555"/>
                  </a:cubicBezTo>
                  <a:cubicBezTo>
                    <a:pt x="4416" y="1779"/>
                    <a:pt x="1107" y="99"/>
                    <a:pt x="630" y="6"/>
                  </a:cubicBezTo>
                  <a:cubicBezTo>
                    <a:pt x="609" y="2"/>
                    <a:pt x="589" y="0"/>
                    <a:pt x="570"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9"/>
            <p:cNvSpPr/>
            <p:nvPr/>
          </p:nvSpPr>
          <p:spPr>
            <a:xfrm>
              <a:off x="3438863" y="1032516"/>
              <a:ext cx="137922" cy="199609"/>
            </a:xfrm>
            <a:custGeom>
              <a:avLst/>
              <a:gdLst/>
              <a:ahLst/>
              <a:cxnLst/>
              <a:rect l="l" t="t" r="r" b="b"/>
              <a:pathLst>
                <a:path w="1972" h="2854" extrusionOk="0">
                  <a:moveTo>
                    <a:pt x="619" y="0"/>
                  </a:moveTo>
                  <a:cubicBezTo>
                    <a:pt x="606" y="0"/>
                    <a:pt x="598" y="22"/>
                    <a:pt x="609" y="22"/>
                  </a:cubicBezTo>
                  <a:cubicBezTo>
                    <a:pt x="921" y="201"/>
                    <a:pt x="1202" y="423"/>
                    <a:pt x="1448" y="685"/>
                  </a:cubicBezTo>
                  <a:cubicBezTo>
                    <a:pt x="1650" y="901"/>
                    <a:pt x="1786" y="1169"/>
                    <a:pt x="1835" y="1461"/>
                  </a:cubicBezTo>
                  <a:cubicBezTo>
                    <a:pt x="1869" y="1779"/>
                    <a:pt x="1782" y="2097"/>
                    <a:pt x="1587" y="2353"/>
                  </a:cubicBezTo>
                  <a:cubicBezTo>
                    <a:pt x="1423" y="2596"/>
                    <a:pt x="1206" y="2775"/>
                    <a:pt x="920" y="2775"/>
                  </a:cubicBezTo>
                  <a:cubicBezTo>
                    <a:pt x="894" y="2775"/>
                    <a:pt x="868" y="2773"/>
                    <a:pt x="841" y="2770"/>
                  </a:cubicBezTo>
                  <a:cubicBezTo>
                    <a:pt x="519" y="2734"/>
                    <a:pt x="258" y="2462"/>
                    <a:pt x="29" y="2253"/>
                  </a:cubicBezTo>
                  <a:cubicBezTo>
                    <a:pt x="23" y="2246"/>
                    <a:pt x="17" y="2244"/>
                    <a:pt x="12" y="2244"/>
                  </a:cubicBezTo>
                  <a:cubicBezTo>
                    <a:pt x="5" y="2244"/>
                    <a:pt x="1" y="2249"/>
                    <a:pt x="9" y="2253"/>
                  </a:cubicBezTo>
                  <a:cubicBezTo>
                    <a:pt x="264" y="2508"/>
                    <a:pt x="572" y="2853"/>
                    <a:pt x="960" y="2853"/>
                  </a:cubicBezTo>
                  <a:cubicBezTo>
                    <a:pt x="1282" y="2853"/>
                    <a:pt x="1514" y="2621"/>
                    <a:pt x="1680" y="2373"/>
                  </a:cubicBezTo>
                  <a:cubicBezTo>
                    <a:pt x="1882" y="2114"/>
                    <a:pt x="1971" y="1789"/>
                    <a:pt x="1938" y="1464"/>
                  </a:cubicBezTo>
                  <a:cubicBezTo>
                    <a:pt x="1819" y="622"/>
                    <a:pt x="917" y="155"/>
                    <a:pt x="625" y="2"/>
                  </a:cubicBezTo>
                  <a:cubicBezTo>
                    <a:pt x="623" y="1"/>
                    <a:pt x="621" y="0"/>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9"/>
            <p:cNvSpPr/>
            <p:nvPr/>
          </p:nvSpPr>
          <p:spPr>
            <a:xfrm>
              <a:off x="3711628" y="1191489"/>
              <a:ext cx="918172" cy="455379"/>
            </a:xfrm>
            <a:custGeom>
              <a:avLst/>
              <a:gdLst/>
              <a:ahLst/>
              <a:cxnLst/>
              <a:rect l="l" t="t" r="r" b="b"/>
              <a:pathLst>
                <a:path w="13128" h="6511" extrusionOk="0">
                  <a:moveTo>
                    <a:pt x="2182" y="0"/>
                  </a:moveTo>
                  <a:lnTo>
                    <a:pt x="1" y="4761"/>
                  </a:lnTo>
                  <a:cubicBezTo>
                    <a:pt x="1" y="4761"/>
                    <a:pt x="3562" y="6510"/>
                    <a:pt x="4960" y="6510"/>
                  </a:cubicBezTo>
                  <a:cubicBezTo>
                    <a:pt x="5035" y="6510"/>
                    <a:pt x="5104" y="6505"/>
                    <a:pt x="5166" y="6494"/>
                  </a:cubicBezTo>
                  <a:cubicBezTo>
                    <a:pt x="6382" y="6279"/>
                    <a:pt x="10145" y="4323"/>
                    <a:pt x="12018" y="2891"/>
                  </a:cubicBezTo>
                  <a:cubicBezTo>
                    <a:pt x="13128" y="2041"/>
                    <a:pt x="12944" y="1207"/>
                    <a:pt x="11689" y="1207"/>
                  </a:cubicBezTo>
                  <a:cubicBezTo>
                    <a:pt x="11490" y="1207"/>
                    <a:pt x="11263" y="1228"/>
                    <a:pt x="11010" y="1273"/>
                  </a:cubicBezTo>
                  <a:cubicBezTo>
                    <a:pt x="9207" y="1595"/>
                    <a:pt x="6071" y="2374"/>
                    <a:pt x="5902" y="2417"/>
                  </a:cubicBezTo>
                  <a:cubicBezTo>
                    <a:pt x="5900" y="2417"/>
                    <a:pt x="5899" y="2417"/>
                    <a:pt x="5897" y="2417"/>
                  </a:cubicBezTo>
                  <a:cubicBezTo>
                    <a:pt x="5672" y="2417"/>
                    <a:pt x="2182" y="0"/>
                    <a:pt x="2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9"/>
            <p:cNvSpPr/>
            <p:nvPr/>
          </p:nvSpPr>
          <p:spPr>
            <a:xfrm>
              <a:off x="3799962" y="1247231"/>
              <a:ext cx="117639" cy="300113"/>
            </a:xfrm>
            <a:custGeom>
              <a:avLst/>
              <a:gdLst/>
              <a:ahLst/>
              <a:cxnLst/>
              <a:rect l="l" t="t" r="r" b="b"/>
              <a:pathLst>
                <a:path w="1682" h="4291" extrusionOk="0">
                  <a:moveTo>
                    <a:pt x="1675" y="1"/>
                  </a:moveTo>
                  <a:cubicBezTo>
                    <a:pt x="1673" y="1"/>
                    <a:pt x="1671" y="2"/>
                    <a:pt x="1668" y="5"/>
                  </a:cubicBezTo>
                  <a:cubicBezTo>
                    <a:pt x="1496" y="337"/>
                    <a:pt x="916" y="1746"/>
                    <a:pt x="773" y="2104"/>
                  </a:cubicBezTo>
                  <a:cubicBezTo>
                    <a:pt x="478" y="2813"/>
                    <a:pt x="220" y="3536"/>
                    <a:pt x="1" y="4275"/>
                  </a:cubicBezTo>
                  <a:cubicBezTo>
                    <a:pt x="1" y="4283"/>
                    <a:pt x="7" y="4290"/>
                    <a:pt x="14" y="4290"/>
                  </a:cubicBezTo>
                  <a:cubicBezTo>
                    <a:pt x="18" y="4290"/>
                    <a:pt x="22" y="4288"/>
                    <a:pt x="24" y="4282"/>
                  </a:cubicBezTo>
                  <a:cubicBezTo>
                    <a:pt x="362" y="3602"/>
                    <a:pt x="614" y="2886"/>
                    <a:pt x="886" y="2177"/>
                  </a:cubicBezTo>
                  <a:cubicBezTo>
                    <a:pt x="1029" y="1819"/>
                    <a:pt x="1575" y="377"/>
                    <a:pt x="1682" y="5"/>
                  </a:cubicBezTo>
                  <a:cubicBezTo>
                    <a:pt x="1682" y="5"/>
                    <a:pt x="1679" y="1"/>
                    <a:pt x="1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9"/>
            <p:cNvSpPr/>
            <p:nvPr/>
          </p:nvSpPr>
          <p:spPr>
            <a:xfrm>
              <a:off x="4013069" y="1306470"/>
              <a:ext cx="596658" cy="340048"/>
            </a:xfrm>
            <a:custGeom>
              <a:avLst/>
              <a:gdLst/>
              <a:ahLst/>
              <a:cxnLst/>
              <a:rect l="l" t="t" r="r" b="b"/>
              <a:pathLst>
                <a:path w="8531" h="4862" extrusionOk="0">
                  <a:moveTo>
                    <a:pt x="8404" y="0"/>
                  </a:moveTo>
                  <a:lnTo>
                    <a:pt x="0" y="4784"/>
                  </a:lnTo>
                  <a:cubicBezTo>
                    <a:pt x="203" y="4837"/>
                    <a:pt x="410" y="4862"/>
                    <a:pt x="616" y="4862"/>
                  </a:cubicBezTo>
                  <a:cubicBezTo>
                    <a:pt x="696" y="4862"/>
                    <a:pt x="776" y="4858"/>
                    <a:pt x="856" y="4850"/>
                  </a:cubicBezTo>
                  <a:cubicBezTo>
                    <a:pt x="2072" y="4635"/>
                    <a:pt x="5835" y="2682"/>
                    <a:pt x="7708" y="1247"/>
                  </a:cubicBezTo>
                  <a:cubicBezTo>
                    <a:pt x="8311" y="783"/>
                    <a:pt x="8530" y="325"/>
                    <a:pt x="8404"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9"/>
            <p:cNvSpPr/>
            <p:nvPr/>
          </p:nvSpPr>
          <p:spPr>
            <a:xfrm>
              <a:off x="4252333" y="1267444"/>
              <a:ext cx="716256" cy="921949"/>
            </a:xfrm>
            <a:custGeom>
              <a:avLst/>
              <a:gdLst/>
              <a:ahLst/>
              <a:cxnLst/>
              <a:rect l="l" t="t" r="r" b="b"/>
              <a:pathLst>
                <a:path w="10241" h="13182" extrusionOk="0">
                  <a:moveTo>
                    <a:pt x="4464" y="0"/>
                  </a:moveTo>
                  <a:cubicBezTo>
                    <a:pt x="3843" y="0"/>
                    <a:pt x="3239" y="299"/>
                    <a:pt x="2924" y="790"/>
                  </a:cubicBezTo>
                  <a:cubicBezTo>
                    <a:pt x="750" y="4188"/>
                    <a:pt x="1" y="12861"/>
                    <a:pt x="14" y="12940"/>
                  </a:cubicBezTo>
                  <a:cubicBezTo>
                    <a:pt x="14" y="12940"/>
                    <a:pt x="8206" y="13181"/>
                    <a:pt x="9828" y="13181"/>
                  </a:cubicBezTo>
                  <a:cubicBezTo>
                    <a:pt x="10001" y="13181"/>
                    <a:pt x="10099" y="13178"/>
                    <a:pt x="10105" y="13172"/>
                  </a:cubicBezTo>
                  <a:cubicBezTo>
                    <a:pt x="10241" y="13003"/>
                    <a:pt x="8162" y="3522"/>
                    <a:pt x="5901" y="691"/>
                  </a:cubicBezTo>
                  <a:cubicBezTo>
                    <a:pt x="5516" y="209"/>
                    <a:pt x="4984" y="0"/>
                    <a:pt x="4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9"/>
            <p:cNvSpPr/>
            <p:nvPr/>
          </p:nvSpPr>
          <p:spPr>
            <a:xfrm>
              <a:off x="4254431" y="1267724"/>
              <a:ext cx="703526" cy="902226"/>
            </a:xfrm>
            <a:custGeom>
              <a:avLst/>
              <a:gdLst/>
              <a:ahLst/>
              <a:cxnLst/>
              <a:rect l="l" t="t" r="r" b="b"/>
              <a:pathLst>
                <a:path w="10059" h="12900" extrusionOk="0">
                  <a:moveTo>
                    <a:pt x="4625" y="1"/>
                  </a:moveTo>
                  <a:lnTo>
                    <a:pt x="4632" y="4"/>
                  </a:lnTo>
                  <a:lnTo>
                    <a:pt x="4320" y="4"/>
                  </a:lnTo>
                  <a:cubicBezTo>
                    <a:pt x="4032" y="21"/>
                    <a:pt x="3746" y="103"/>
                    <a:pt x="3488" y="243"/>
                  </a:cubicBezTo>
                  <a:lnTo>
                    <a:pt x="5421" y="283"/>
                  </a:lnTo>
                  <a:cubicBezTo>
                    <a:pt x="5179" y="123"/>
                    <a:pt x="4910" y="27"/>
                    <a:pt x="4625" y="1"/>
                  </a:cubicBezTo>
                  <a:close/>
                  <a:moveTo>
                    <a:pt x="3047" y="604"/>
                  </a:moveTo>
                  <a:cubicBezTo>
                    <a:pt x="2991" y="664"/>
                    <a:pt x="2947" y="723"/>
                    <a:pt x="2904" y="790"/>
                  </a:cubicBezTo>
                  <a:cubicBezTo>
                    <a:pt x="2891" y="816"/>
                    <a:pt x="2875" y="836"/>
                    <a:pt x="2865" y="863"/>
                  </a:cubicBezTo>
                  <a:lnTo>
                    <a:pt x="6054" y="922"/>
                  </a:lnTo>
                  <a:cubicBezTo>
                    <a:pt x="5991" y="836"/>
                    <a:pt x="5934" y="763"/>
                    <a:pt x="5875" y="687"/>
                  </a:cubicBezTo>
                  <a:cubicBezTo>
                    <a:pt x="5868" y="674"/>
                    <a:pt x="5858" y="667"/>
                    <a:pt x="5851" y="657"/>
                  </a:cubicBezTo>
                  <a:lnTo>
                    <a:pt x="3047" y="604"/>
                  </a:lnTo>
                  <a:close/>
                  <a:moveTo>
                    <a:pt x="2649" y="1221"/>
                  </a:moveTo>
                  <a:cubicBezTo>
                    <a:pt x="2603" y="1304"/>
                    <a:pt x="2556" y="1386"/>
                    <a:pt x="2510" y="1479"/>
                  </a:cubicBezTo>
                  <a:lnTo>
                    <a:pt x="6452" y="1559"/>
                  </a:lnTo>
                  <a:cubicBezTo>
                    <a:pt x="6398" y="1463"/>
                    <a:pt x="6345" y="1376"/>
                    <a:pt x="6289" y="1294"/>
                  </a:cubicBezTo>
                  <a:lnTo>
                    <a:pt x="6296" y="1294"/>
                  </a:lnTo>
                  <a:lnTo>
                    <a:pt x="2649" y="1221"/>
                  </a:lnTo>
                  <a:close/>
                  <a:moveTo>
                    <a:pt x="2338" y="1844"/>
                  </a:moveTo>
                  <a:cubicBezTo>
                    <a:pt x="2301" y="1927"/>
                    <a:pt x="2261" y="2013"/>
                    <a:pt x="2225" y="2099"/>
                  </a:cubicBezTo>
                  <a:lnTo>
                    <a:pt x="6786" y="2189"/>
                  </a:lnTo>
                  <a:cubicBezTo>
                    <a:pt x="6737" y="2094"/>
                    <a:pt x="6698" y="2009"/>
                    <a:pt x="6652" y="1927"/>
                  </a:cubicBezTo>
                  <a:lnTo>
                    <a:pt x="6652" y="1927"/>
                  </a:lnTo>
                  <a:lnTo>
                    <a:pt x="6654" y="1927"/>
                  </a:lnTo>
                  <a:lnTo>
                    <a:pt x="6650" y="1923"/>
                  </a:lnTo>
                  <a:lnTo>
                    <a:pt x="6650" y="1923"/>
                  </a:lnTo>
                  <a:cubicBezTo>
                    <a:pt x="6651" y="1925"/>
                    <a:pt x="6652" y="1926"/>
                    <a:pt x="6652" y="1927"/>
                  </a:cubicBezTo>
                  <a:lnTo>
                    <a:pt x="6652" y="1927"/>
                  </a:lnTo>
                  <a:lnTo>
                    <a:pt x="2338" y="1844"/>
                  </a:lnTo>
                  <a:close/>
                  <a:moveTo>
                    <a:pt x="2076" y="2464"/>
                  </a:moveTo>
                  <a:cubicBezTo>
                    <a:pt x="2042" y="2550"/>
                    <a:pt x="2009" y="2633"/>
                    <a:pt x="1979" y="2722"/>
                  </a:cubicBezTo>
                  <a:lnTo>
                    <a:pt x="7085" y="2822"/>
                  </a:lnTo>
                  <a:cubicBezTo>
                    <a:pt x="7048" y="2729"/>
                    <a:pt x="7008" y="2640"/>
                    <a:pt x="6969" y="2557"/>
                  </a:cubicBezTo>
                  <a:lnTo>
                    <a:pt x="6969" y="2560"/>
                  </a:lnTo>
                  <a:lnTo>
                    <a:pt x="2076" y="2464"/>
                  </a:lnTo>
                  <a:close/>
                  <a:moveTo>
                    <a:pt x="1860" y="3087"/>
                  </a:moveTo>
                  <a:cubicBezTo>
                    <a:pt x="1830" y="3173"/>
                    <a:pt x="1804" y="3256"/>
                    <a:pt x="1774" y="3342"/>
                  </a:cubicBezTo>
                  <a:lnTo>
                    <a:pt x="7373" y="3452"/>
                  </a:lnTo>
                  <a:cubicBezTo>
                    <a:pt x="7333" y="3359"/>
                    <a:pt x="7297" y="3273"/>
                    <a:pt x="7260" y="3187"/>
                  </a:cubicBezTo>
                  <a:lnTo>
                    <a:pt x="7260" y="3190"/>
                  </a:lnTo>
                  <a:lnTo>
                    <a:pt x="1860" y="3087"/>
                  </a:lnTo>
                  <a:close/>
                  <a:moveTo>
                    <a:pt x="1645" y="3714"/>
                  </a:moveTo>
                  <a:cubicBezTo>
                    <a:pt x="1615" y="3800"/>
                    <a:pt x="1592" y="3883"/>
                    <a:pt x="1565" y="3969"/>
                  </a:cubicBezTo>
                  <a:lnTo>
                    <a:pt x="7615" y="4085"/>
                  </a:lnTo>
                  <a:cubicBezTo>
                    <a:pt x="7575" y="3989"/>
                    <a:pt x="7549" y="3903"/>
                    <a:pt x="7509" y="3820"/>
                  </a:cubicBezTo>
                  <a:lnTo>
                    <a:pt x="7509" y="3823"/>
                  </a:lnTo>
                  <a:lnTo>
                    <a:pt x="1645" y="3714"/>
                  </a:lnTo>
                  <a:close/>
                  <a:moveTo>
                    <a:pt x="1459" y="4330"/>
                  </a:moveTo>
                  <a:cubicBezTo>
                    <a:pt x="1432" y="4416"/>
                    <a:pt x="1409" y="4499"/>
                    <a:pt x="1389" y="4585"/>
                  </a:cubicBezTo>
                  <a:lnTo>
                    <a:pt x="7844" y="4711"/>
                  </a:lnTo>
                  <a:lnTo>
                    <a:pt x="7844" y="4711"/>
                  </a:lnTo>
                  <a:lnTo>
                    <a:pt x="7748" y="4453"/>
                  </a:lnTo>
                  <a:lnTo>
                    <a:pt x="1459" y="4330"/>
                  </a:lnTo>
                  <a:close/>
                  <a:moveTo>
                    <a:pt x="1297" y="4950"/>
                  </a:moveTo>
                  <a:lnTo>
                    <a:pt x="1230" y="5212"/>
                  </a:lnTo>
                  <a:lnTo>
                    <a:pt x="8073" y="5345"/>
                  </a:lnTo>
                  <a:cubicBezTo>
                    <a:pt x="8033" y="5258"/>
                    <a:pt x="8010" y="5172"/>
                    <a:pt x="7973" y="5079"/>
                  </a:cubicBezTo>
                  <a:lnTo>
                    <a:pt x="7980" y="5079"/>
                  </a:lnTo>
                  <a:lnTo>
                    <a:pt x="1297" y="4950"/>
                  </a:lnTo>
                  <a:close/>
                  <a:moveTo>
                    <a:pt x="1147" y="5587"/>
                  </a:moveTo>
                  <a:lnTo>
                    <a:pt x="1084" y="5845"/>
                  </a:lnTo>
                  <a:lnTo>
                    <a:pt x="8288" y="5988"/>
                  </a:lnTo>
                  <a:cubicBezTo>
                    <a:pt x="8252" y="5902"/>
                    <a:pt x="8222" y="5812"/>
                    <a:pt x="8195" y="5723"/>
                  </a:cubicBezTo>
                  <a:lnTo>
                    <a:pt x="8202" y="5723"/>
                  </a:lnTo>
                  <a:lnTo>
                    <a:pt x="1147" y="5587"/>
                  </a:lnTo>
                  <a:close/>
                  <a:moveTo>
                    <a:pt x="1002" y="6203"/>
                  </a:moveTo>
                  <a:lnTo>
                    <a:pt x="948" y="6465"/>
                  </a:lnTo>
                  <a:lnTo>
                    <a:pt x="8487" y="6608"/>
                  </a:lnTo>
                  <a:lnTo>
                    <a:pt x="8404" y="6342"/>
                  </a:lnTo>
                  <a:lnTo>
                    <a:pt x="1002" y="6203"/>
                  </a:lnTo>
                  <a:close/>
                  <a:moveTo>
                    <a:pt x="869" y="6820"/>
                  </a:moveTo>
                  <a:cubicBezTo>
                    <a:pt x="852" y="6906"/>
                    <a:pt x="832" y="6996"/>
                    <a:pt x="819" y="7082"/>
                  </a:cubicBezTo>
                  <a:lnTo>
                    <a:pt x="8676" y="7234"/>
                  </a:lnTo>
                  <a:lnTo>
                    <a:pt x="8600" y="6972"/>
                  </a:lnTo>
                  <a:lnTo>
                    <a:pt x="869" y="6820"/>
                  </a:lnTo>
                  <a:close/>
                  <a:moveTo>
                    <a:pt x="746" y="7450"/>
                  </a:moveTo>
                  <a:cubicBezTo>
                    <a:pt x="730" y="7536"/>
                    <a:pt x="713" y="7625"/>
                    <a:pt x="697" y="7708"/>
                  </a:cubicBezTo>
                  <a:lnTo>
                    <a:pt x="8855" y="7861"/>
                  </a:lnTo>
                  <a:cubicBezTo>
                    <a:pt x="8832" y="7778"/>
                    <a:pt x="8805" y="7692"/>
                    <a:pt x="8785" y="7602"/>
                  </a:cubicBezTo>
                  <a:lnTo>
                    <a:pt x="746" y="7450"/>
                  </a:lnTo>
                  <a:close/>
                  <a:moveTo>
                    <a:pt x="630" y="8096"/>
                  </a:moveTo>
                  <a:cubicBezTo>
                    <a:pt x="614" y="8182"/>
                    <a:pt x="600" y="8272"/>
                    <a:pt x="584" y="8355"/>
                  </a:cubicBezTo>
                  <a:lnTo>
                    <a:pt x="9034" y="8507"/>
                  </a:lnTo>
                  <a:cubicBezTo>
                    <a:pt x="9007" y="8424"/>
                    <a:pt x="8984" y="8338"/>
                    <a:pt x="8964" y="8249"/>
                  </a:cubicBezTo>
                  <a:lnTo>
                    <a:pt x="630" y="8096"/>
                  </a:lnTo>
                  <a:close/>
                  <a:moveTo>
                    <a:pt x="527" y="8706"/>
                  </a:moveTo>
                  <a:cubicBezTo>
                    <a:pt x="508" y="8792"/>
                    <a:pt x="498" y="8879"/>
                    <a:pt x="484" y="8968"/>
                  </a:cubicBezTo>
                  <a:lnTo>
                    <a:pt x="9206" y="9137"/>
                  </a:lnTo>
                  <a:cubicBezTo>
                    <a:pt x="9180" y="9051"/>
                    <a:pt x="9153" y="8961"/>
                    <a:pt x="9137" y="8872"/>
                  </a:cubicBezTo>
                  <a:lnTo>
                    <a:pt x="527" y="8706"/>
                  </a:lnTo>
                  <a:close/>
                  <a:moveTo>
                    <a:pt x="428" y="9319"/>
                  </a:moveTo>
                  <a:cubicBezTo>
                    <a:pt x="415" y="9406"/>
                    <a:pt x="398" y="9492"/>
                    <a:pt x="385" y="9581"/>
                  </a:cubicBezTo>
                  <a:lnTo>
                    <a:pt x="9369" y="9754"/>
                  </a:lnTo>
                  <a:cubicBezTo>
                    <a:pt x="9346" y="9671"/>
                    <a:pt x="9322" y="9585"/>
                    <a:pt x="9302" y="9492"/>
                  </a:cubicBezTo>
                  <a:lnTo>
                    <a:pt x="428" y="9319"/>
                  </a:lnTo>
                  <a:close/>
                  <a:moveTo>
                    <a:pt x="329" y="9943"/>
                  </a:moveTo>
                  <a:lnTo>
                    <a:pt x="289" y="10205"/>
                  </a:lnTo>
                  <a:lnTo>
                    <a:pt x="9521" y="10384"/>
                  </a:lnTo>
                  <a:lnTo>
                    <a:pt x="9521" y="10384"/>
                  </a:lnTo>
                  <a:lnTo>
                    <a:pt x="9455" y="10122"/>
                  </a:lnTo>
                  <a:lnTo>
                    <a:pt x="329" y="9943"/>
                  </a:lnTo>
                  <a:close/>
                  <a:moveTo>
                    <a:pt x="246" y="10569"/>
                  </a:moveTo>
                  <a:cubicBezTo>
                    <a:pt x="232" y="10659"/>
                    <a:pt x="222" y="10745"/>
                    <a:pt x="213" y="10831"/>
                  </a:cubicBezTo>
                  <a:lnTo>
                    <a:pt x="9670" y="11013"/>
                  </a:lnTo>
                  <a:cubicBezTo>
                    <a:pt x="9651" y="10931"/>
                    <a:pt x="9634" y="10844"/>
                    <a:pt x="9614" y="10752"/>
                  </a:cubicBezTo>
                  <a:lnTo>
                    <a:pt x="246" y="10569"/>
                  </a:lnTo>
                  <a:close/>
                  <a:moveTo>
                    <a:pt x="163" y="11196"/>
                  </a:moveTo>
                  <a:cubicBezTo>
                    <a:pt x="150" y="11289"/>
                    <a:pt x="140" y="11371"/>
                    <a:pt x="133" y="11458"/>
                  </a:cubicBezTo>
                  <a:lnTo>
                    <a:pt x="9816" y="11643"/>
                  </a:lnTo>
                  <a:cubicBezTo>
                    <a:pt x="9796" y="11560"/>
                    <a:pt x="9777" y="11474"/>
                    <a:pt x="9760" y="11381"/>
                  </a:cubicBezTo>
                  <a:lnTo>
                    <a:pt x="163" y="11196"/>
                  </a:lnTo>
                  <a:close/>
                  <a:moveTo>
                    <a:pt x="87" y="11822"/>
                  </a:moveTo>
                  <a:cubicBezTo>
                    <a:pt x="80" y="11912"/>
                    <a:pt x="70" y="12001"/>
                    <a:pt x="57" y="12078"/>
                  </a:cubicBezTo>
                  <a:lnTo>
                    <a:pt x="9942" y="12270"/>
                  </a:lnTo>
                  <a:cubicBezTo>
                    <a:pt x="9929" y="12190"/>
                    <a:pt x="9912" y="12104"/>
                    <a:pt x="9893" y="12011"/>
                  </a:cubicBezTo>
                  <a:lnTo>
                    <a:pt x="87" y="11822"/>
                  </a:lnTo>
                  <a:close/>
                  <a:moveTo>
                    <a:pt x="24" y="12442"/>
                  </a:moveTo>
                  <a:cubicBezTo>
                    <a:pt x="14" y="12552"/>
                    <a:pt x="0" y="12635"/>
                    <a:pt x="0" y="12704"/>
                  </a:cubicBezTo>
                  <a:lnTo>
                    <a:pt x="10058" y="12900"/>
                  </a:lnTo>
                  <a:cubicBezTo>
                    <a:pt x="10045" y="12833"/>
                    <a:pt x="10028" y="12741"/>
                    <a:pt x="10015" y="12638"/>
                  </a:cubicBezTo>
                  <a:lnTo>
                    <a:pt x="24" y="12442"/>
                  </a:ln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9"/>
            <p:cNvSpPr/>
            <p:nvPr/>
          </p:nvSpPr>
          <p:spPr>
            <a:xfrm>
              <a:off x="4581819" y="1308289"/>
              <a:ext cx="817319" cy="639601"/>
            </a:xfrm>
            <a:custGeom>
              <a:avLst/>
              <a:gdLst/>
              <a:ahLst/>
              <a:cxnLst/>
              <a:rect l="l" t="t" r="r" b="b"/>
              <a:pathLst>
                <a:path w="11686" h="9145" extrusionOk="0">
                  <a:moveTo>
                    <a:pt x="611" y="1"/>
                  </a:moveTo>
                  <a:cubicBezTo>
                    <a:pt x="122" y="1"/>
                    <a:pt x="1" y="659"/>
                    <a:pt x="358" y="1509"/>
                  </a:cubicBezTo>
                  <a:cubicBezTo>
                    <a:pt x="978" y="2974"/>
                    <a:pt x="2951" y="7453"/>
                    <a:pt x="4791" y="8163"/>
                  </a:cubicBezTo>
                  <a:cubicBezTo>
                    <a:pt x="5882" y="8579"/>
                    <a:pt x="9294" y="9144"/>
                    <a:pt x="10788" y="9144"/>
                  </a:cubicBezTo>
                  <a:cubicBezTo>
                    <a:pt x="10961" y="9144"/>
                    <a:pt x="11107" y="9137"/>
                    <a:pt x="11222" y="9121"/>
                  </a:cubicBezTo>
                  <a:cubicBezTo>
                    <a:pt x="11686" y="9054"/>
                    <a:pt x="11427" y="4930"/>
                    <a:pt x="10910" y="4864"/>
                  </a:cubicBezTo>
                  <a:cubicBezTo>
                    <a:pt x="9962" y="4735"/>
                    <a:pt x="6243" y="4775"/>
                    <a:pt x="5735" y="4526"/>
                  </a:cubicBezTo>
                  <a:cubicBezTo>
                    <a:pt x="5285" y="4301"/>
                    <a:pt x="4005" y="2769"/>
                    <a:pt x="1592" y="538"/>
                  </a:cubicBezTo>
                  <a:cubicBezTo>
                    <a:pt x="1184" y="161"/>
                    <a:pt x="853" y="1"/>
                    <a:pt x="611"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9"/>
            <p:cNvSpPr/>
            <p:nvPr/>
          </p:nvSpPr>
          <p:spPr>
            <a:xfrm>
              <a:off x="5311430" y="1680368"/>
              <a:ext cx="400057" cy="279620"/>
            </a:xfrm>
            <a:custGeom>
              <a:avLst/>
              <a:gdLst/>
              <a:ahLst/>
              <a:cxnLst/>
              <a:rect l="l" t="t" r="r" b="b"/>
              <a:pathLst>
                <a:path w="5720" h="3998" extrusionOk="0">
                  <a:moveTo>
                    <a:pt x="4661" y="0"/>
                  </a:moveTo>
                  <a:cubicBezTo>
                    <a:pt x="4206" y="0"/>
                    <a:pt x="3464" y="349"/>
                    <a:pt x="2984" y="376"/>
                  </a:cubicBezTo>
                  <a:cubicBezTo>
                    <a:pt x="2971" y="377"/>
                    <a:pt x="2935" y="378"/>
                    <a:pt x="2881" y="378"/>
                  </a:cubicBezTo>
                  <a:cubicBezTo>
                    <a:pt x="2343" y="378"/>
                    <a:pt x="1" y="336"/>
                    <a:pt x="1" y="336"/>
                  </a:cubicBezTo>
                  <a:lnTo>
                    <a:pt x="1" y="336"/>
                  </a:lnTo>
                  <a:lnTo>
                    <a:pt x="283" y="3797"/>
                  </a:lnTo>
                  <a:cubicBezTo>
                    <a:pt x="647" y="3861"/>
                    <a:pt x="2125" y="3998"/>
                    <a:pt x="2940" y="3998"/>
                  </a:cubicBezTo>
                  <a:cubicBezTo>
                    <a:pt x="3103" y="3998"/>
                    <a:pt x="3240" y="3992"/>
                    <a:pt x="3336" y="3980"/>
                  </a:cubicBezTo>
                  <a:cubicBezTo>
                    <a:pt x="3906" y="3900"/>
                    <a:pt x="5564" y="3559"/>
                    <a:pt x="5547" y="3111"/>
                  </a:cubicBezTo>
                  <a:cubicBezTo>
                    <a:pt x="5536" y="2758"/>
                    <a:pt x="5228" y="2721"/>
                    <a:pt x="5099" y="2721"/>
                  </a:cubicBezTo>
                  <a:cubicBezTo>
                    <a:pt x="5065" y="2721"/>
                    <a:pt x="5043" y="2723"/>
                    <a:pt x="5043" y="2723"/>
                  </a:cubicBezTo>
                  <a:cubicBezTo>
                    <a:pt x="5043" y="2723"/>
                    <a:pt x="5719" y="2471"/>
                    <a:pt x="5663" y="2017"/>
                  </a:cubicBezTo>
                  <a:cubicBezTo>
                    <a:pt x="5628" y="1722"/>
                    <a:pt x="5290" y="1671"/>
                    <a:pt x="5061" y="1671"/>
                  </a:cubicBezTo>
                  <a:cubicBezTo>
                    <a:pt x="4939" y="1671"/>
                    <a:pt x="4847" y="1686"/>
                    <a:pt x="4847" y="1686"/>
                  </a:cubicBezTo>
                  <a:cubicBezTo>
                    <a:pt x="4847" y="1686"/>
                    <a:pt x="5520" y="1377"/>
                    <a:pt x="5431" y="930"/>
                  </a:cubicBezTo>
                  <a:cubicBezTo>
                    <a:pt x="5391" y="718"/>
                    <a:pt x="5205" y="662"/>
                    <a:pt x="5019" y="662"/>
                  </a:cubicBezTo>
                  <a:cubicBezTo>
                    <a:pt x="4809" y="662"/>
                    <a:pt x="4599" y="734"/>
                    <a:pt x="4599" y="734"/>
                  </a:cubicBezTo>
                  <a:cubicBezTo>
                    <a:pt x="4599" y="734"/>
                    <a:pt x="5222" y="476"/>
                    <a:pt x="5000" y="141"/>
                  </a:cubicBezTo>
                  <a:cubicBezTo>
                    <a:pt x="4932" y="39"/>
                    <a:pt x="4812" y="0"/>
                    <a:pt x="4661"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9"/>
            <p:cNvSpPr/>
            <p:nvPr/>
          </p:nvSpPr>
          <p:spPr>
            <a:xfrm>
              <a:off x="5485580" y="1729746"/>
              <a:ext cx="156106" cy="38677"/>
            </a:xfrm>
            <a:custGeom>
              <a:avLst/>
              <a:gdLst/>
              <a:ahLst/>
              <a:cxnLst/>
              <a:rect l="l" t="t" r="r" b="b"/>
              <a:pathLst>
                <a:path w="2232" h="553" extrusionOk="0">
                  <a:moveTo>
                    <a:pt x="2203" y="1"/>
                  </a:moveTo>
                  <a:cubicBezTo>
                    <a:pt x="2196" y="1"/>
                    <a:pt x="2188" y="3"/>
                    <a:pt x="2178" y="8"/>
                  </a:cubicBezTo>
                  <a:cubicBezTo>
                    <a:pt x="1535" y="358"/>
                    <a:pt x="1135" y="461"/>
                    <a:pt x="540" y="461"/>
                  </a:cubicBezTo>
                  <a:cubicBezTo>
                    <a:pt x="384" y="461"/>
                    <a:pt x="214" y="454"/>
                    <a:pt x="24" y="443"/>
                  </a:cubicBezTo>
                  <a:cubicBezTo>
                    <a:pt x="7" y="443"/>
                    <a:pt x="0" y="466"/>
                    <a:pt x="24" y="472"/>
                  </a:cubicBezTo>
                  <a:cubicBezTo>
                    <a:pt x="326" y="520"/>
                    <a:pt x="588" y="553"/>
                    <a:pt x="833" y="553"/>
                  </a:cubicBezTo>
                  <a:cubicBezTo>
                    <a:pt x="1309" y="553"/>
                    <a:pt x="1716" y="429"/>
                    <a:pt x="2208" y="48"/>
                  </a:cubicBezTo>
                  <a:cubicBezTo>
                    <a:pt x="2231" y="25"/>
                    <a:pt x="2225"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9"/>
            <p:cNvSpPr/>
            <p:nvPr/>
          </p:nvSpPr>
          <p:spPr>
            <a:xfrm>
              <a:off x="5492504" y="1795839"/>
              <a:ext cx="165688" cy="36159"/>
            </a:xfrm>
            <a:custGeom>
              <a:avLst/>
              <a:gdLst/>
              <a:ahLst/>
              <a:cxnLst/>
              <a:rect l="l" t="t" r="r" b="b"/>
              <a:pathLst>
                <a:path w="2369" h="517" extrusionOk="0">
                  <a:moveTo>
                    <a:pt x="2347" y="0"/>
                  </a:moveTo>
                  <a:cubicBezTo>
                    <a:pt x="2341" y="0"/>
                    <a:pt x="2334" y="3"/>
                    <a:pt x="2325" y="8"/>
                  </a:cubicBezTo>
                  <a:cubicBezTo>
                    <a:pt x="1440" y="393"/>
                    <a:pt x="969" y="456"/>
                    <a:pt x="14" y="459"/>
                  </a:cubicBezTo>
                  <a:cubicBezTo>
                    <a:pt x="1" y="459"/>
                    <a:pt x="1" y="482"/>
                    <a:pt x="14" y="482"/>
                  </a:cubicBezTo>
                  <a:cubicBezTo>
                    <a:pt x="273" y="502"/>
                    <a:pt x="502" y="517"/>
                    <a:pt x="716" y="517"/>
                  </a:cubicBezTo>
                  <a:cubicBezTo>
                    <a:pt x="1279" y="517"/>
                    <a:pt x="1735" y="416"/>
                    <a:pt x="2338" y="51"/>
                  </a:cubicBezTo>
                  <a:cubicBezTo>
                    <a:pt x="2367" y="33"/>
                    <a:pt x="2369" y="0"/>
                    <a:pt x="2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9"/>
            <p:cNvSpPr/>
            <p:nvPr/>
          </p:nvSpPr>
          <p:spPr>
            <a:xfrm>
              <a:off x="5497190" y="1870254"/>
              <a:ext cx="167786" cy="30354"/>
            </a:xfrm>
            <a:custGeom>
              <a:avLst/>
              <a:gdLst/>
              <a:ahLst/>
              <a:cxnLst/>
              <a:rect l="l" t="t" r="r" b="b"/>
              <a:pathLst>
                <a:path w="2399" h="434" extrusionOk="0">
                  <a:moveTo>
                    <a:pt x="2378" y="0"/>
                  </a:moveTo>
                  <a:cubicBezTo>
                    <a:pt x="2370" y="0"/>
                    <a:pt x="2357" y="3"/>
                    <a:pt x="2341" y="8"/>
                  </a:cubicBezTo>
                  <a:cubicBezTo>
                    <a:pt x="1701" y="234"/>
                    <a:pt x="1255" y="343"/>
                    <a:pt x="705" y="343"/>
                  </a:cubicBezTo>
                  <a:cubicBezTo>
                    <a:pt x="496" y="343"/>
                    <a:pt x="272" y="328"/>
                    <a:pt x="17" y="297"/>
                  </a:cubicBezTo>
                  <a:cubicBezTo>
                    <a:pt x="7" y="297"/>
                    <a:pt x="0" y="307"/>
                    <a:pt x="0" y="313"/>
                  </a:cubicBezTo>
                  <a:cubicBezTo>
                    <a:pt x="0" y="323"/>
                    <a:pt x="7" y="330"/>
                    <a:pt x="17" y="330"/>
                  </a:cubicBezTo>
                  <a:cubicBezTo>
                    <a:pt x="328" y="400"/>
                    <a:pt x="608" y="434"/>
                    <a:pt x="870" y="434"/>
                  </a:cubicBezTo>
                  <a:cubicBezTo>
                    <a:pt x="1392" y="434"/>
                    <a:pt x="1847" y="298"/>
                    <a:pt x="2354" y="38"/>
                  </a:cubicBezTo>
                  <a:cubicBezTo>
                    <a:pt x="2390" y="17"/>
                    <a:pt x="2398" y="0"/>
                    <a:pt x="2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9"/>
            <p:cNvSpPr/>
            <p:nvPr/>
          </p:nvSpPr>
          <p:spPr>
            <a:xfrm>
              <a:off x="5298002" y="1605393"/>
              <a:ext cx="287523" cy="199259"/>
            </a:xfrm>
            <a:custGeom>
              <a:avLst/>
              <a:gdLst/>
              <a:ahLst/>
              <a:cxnLst/>
              <a:rect l="l" t="t" r="r" b="b"/>
              <a:pathLst>
                <a:path w="4111" h="2849" extrusionOk="0">
                  <a:moveTo>
                    <a:pt x="1921" y="0"/>
                  </a:moveTo>
                  <a:cubicBezTo>
                    <a:pt x="1765" y="0"/>
                    <a:pt x="1637" y="10"/>
                    <a:pt x="1552" y="29"/>
                  </a:cubicBezTo>
                  <a:cubicBezTo>
                    <a:pt x="1045" y="145"/>
                    <a:pt x="1" y="649"/>
                    <a:pt x="1" y="649"/>
                  </a:cubicBezTo>
                  <a:cubicBezTo>
                    <a:pt x="1" y="649"/>
                    <a:pt x="387" y="2849"/>
                    <a:pt x="1166" y="2849"/>
                  </a:cubicBezTo>
                  <a:cubicBezTo>
                    <a:pt x="1206" y="2849"/>
                    <a:pt x="1248" y="2843"/>
                    <a:pt x="1290" y="2831"/>
                  </a:cubicBezTo>
                  <a:cubicBezTo>
                    <a:pt x="2152" y="2575"/>
                    <a:pt x="2235" y="1239"/>
                    <a:pt x="2235" y="1239"/>
                  </a:cubicBezTo>
                  <a:cubicBezTo>
                    <a:pt x="2303" y="1243"/>
                    <a:pt x="2379" y="1245"/>
                    <a:pt x="2460" y="1245"/>
                  </a:cubicBezTo>
                  <a:cubicBezTo>
                    <a:pt x="3095" y="1245"/>
                    <a:pt x="4053" y="1114"/>
                    <a:pt x="4088" y="603"/>
                  </a:cubicBezTo>
                  <a:cubicBezTo>
                    <a:pt x="4110" y="231"/>
                    <a:pt x="2689" y="0"/>
                    <a:pt x="1921"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9"/>
            <p:cNvSpPr/>
            <p:nvPr/>
          </p:nvSpPr>
          <p:spPr>
            <a:xfrm>
              <a:off x="5390042" y="1658197"/>
              <a:ext cx="190307" cy="148063"/>
            </a:xfrm>
            <a:custGeom>
              <a:avLst/>
              <a:gdLst/>
              <a:ahLst/>
              <a:cxnLst/>
              <a:rect l="l" t="t" r="r" b="b"/>
              <a:pathLst>
                <a:path w="2721" h="2117" extrusionOk="0">
                  <a:moveTo>
                    <a:pt x="2715" y="1"/>
                  </a:moveTo>
                  <a:cubicBezTo>
                    <a:pt x="2713" y="1"/>
                    <a:pt x="2712" y="1"/>
                    <a:pt x="2712" y="4"/>
                  </a:cubicBezTo>
                  <a:cubicBezTo>
                    <a:pt x="2392" y="390"/>
                    <a:pt x="1850" y="421"/>
                    <a:pt x="1350" y="421"/>
                  </a:cubicBezTo>
                  <a:cubicBezTo>
                    <a:pt x="1256" y="421"/>
                    <a:pt x="1164" y="420"/>
                    <a:pt x="1075" y="420"/>
                  </a:cubicBezTo>
                  <a:cubicBezTo>
                    <a:pt x="1024" y="420"/>
                    <a:pt x="974" y="420"/>
                    <a:pt x="926" y="421"/>
                  </a:cubicBezTo>
                  <a:cubicBezTo>
                    <a:pt x="899" y="421"/>
                    <a:pt x="873" y="445"/>
                    <a:pt x="873" y="474"/>
                  </a:cubicBezTo>
                  <a:cubicBezTo>
                    <a:pt x="873" y="478"/>
                    <a:pt x="873" y="488"/>
                    <a:pt x="876" y="491"/>
                  </a:cubicBezTo>
                  <a:cubicBezTo>
                    <a:pt x="803" y="1051"/>
                    <a:pt x="541" y="1817"/>
                    <a:pt x="14" y="2092"/>
                  </a:cubicBezTo>
                  <a:cubicBezTo>
                    <a:pt x="7" y="2095"/>
                    <a:pt x="1" y="2102"/>
                    <a:pt x="7" y="2109"/>
                  </a:cubicBezTo>
                  <a:cubicBezTo>
                    <a:pt x="10" y="2114"/>
                    <a:pt x="16" y="2117"/>
                    <a:pt x="20" y="2117"/>
                  </a:cubicBezTo>
                  <a:cubicBezTo>
                    <a:pt x="22" y="2117"/>
                    <a:pt x="23" y="2116"/>
                    <a:pt x="24" y="2115"/>
                  </a:cubicBezTo>
                  <a:cubicBezTo>
                    <a:pt x="627" y="1900"/>
                    <a:pt x="955" y="1167"/>
                    <a:pt x="989" y="547"/>
                  </a:cubicBezTo>
                  <a:cubicBezTo>
                    <a:pt x="1088" y="547"/>
                    <a:pt x="1192" y="549"/>
                    <a:pt x="1299" y="549"/>
                  </a:cubicBezTo>
                  <a:cubicBezTo>
                    <a:pt x="1839" y="549"/>
                    <a:pt x="2439" y="507"/>
                    <a:pt x="2716" y="4"/>
                  </a:cubicBezTo>
                  <a:cubicBezTo>
                    <a:pt x="2720" y="4"/>
                    <a:pt x="2717" y="1"/>
                    <a:pt x="2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9"/>
            <p:cNvSpPr/>
            <p:nvPr/>
          </p:nvSpPr>
          <p:spPr>
            <a:xfrm>
              <a:off x="4574825" y="1297658"/>
              <a:ext cx="711639" cy="671074"/>
            </a:xfrm>
            <a:custGeom>
              <a:avLst/>
              <a:gdLst/>
              <a:ahLst/>
              <a:cxnLst/>
              <a:rect l="l" t="t" r="r" b="b"/>
              <a:pathLst>
                <a:path w="10175" h="9595" extrusionOk="0">
                  <a:moveTo>
                    <a:pt x="754" y="1"/>
                  </a:moveTo>
                  <a:cubicBezTo>
                    <a:pt x="216" y="1"/>
                    <a:pt x="0" y="578"/>
                    <a:pt x="339" y="1522"/>
                  </a:cubicBezTo>
                  <a:cubicBezTo>
                    <a:pt x="1131" y="3740"/>
                    <a:pt x="3243" y="7423"/>
                    <a:pt x="4151" y="8255"/>
                  </a:cubicBezTo>
                  <a:cubicBezTo>
                    <a:pt x="5056" y="9090"/>
                    <a:pt x="9436" y="9594"/>
                    <a:pt x="9436" y="9594"/>
                  </a:cubicBezTo>
                  <a:lnTo>
                    <a:pt x="10175" y="4413"/>
                  </a:lnTo>
                  <a:lnTo>
                    <a:pt x="10175" y="4413"/>
                  </a:lnTo>
                  <a:cubicBezTo>
                    <a:pt x="10175" y="4413"/>
                    <a:pt x="8157" y="4475"/>
                    <a:pt x="6843" y="4475"/>
                  </a:cubicBezTo>
                  <a:cubicBezTo>
                    <a:pt x="6236" y="4475"/>
                    <a:pt x="5779" y="4461"/>
                    <a:pt x="5743" y="4423"/>
                  </a:cubicBezTo>
                  <a:cubicBezTo>
                    <a:pt x="5630" y="4303"/>
                    <a:pt x="3405" y="1940"/>
                    <a:pt x="2059" y="703"/>
                  </a:cubicBezTo>
                  <a:cubicBezTo>
                    <a:pt x="1538" y="219"/>
                    <a:pt x="1085"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9"/>
            <p:cNvSpPr/>
            <p:nvPr/>
          </p:nvSpPr>
          <p:spPr>
            <a:xfrm>
              <a:off x="5147072" y="1624766"/>
              <a:ext cx="65184" cy="315220"/>
            </a:xfrm>
            <a:custGeom>
              <a:avLst/>
              <a:gdLst/>
              <a:ahLst/>
              <a:cxnLst/>
              <a:rect l="l" t="t" r="r" b="b"/>
              <a:pathLst>
                <a:path w="932" h="4507" extrusionOk="0">
                  <a:moveTo>
                    <a:pt x="919" y="1"/>
                  </a:moveTo>
                  <a:cubicBezTo>
                    <a:pt x="809" y="369"/>
                    <a:pt x="494" y="1877"/>
                    <a:pt x="415" y="2255"/>
                  </a:cubicBezTo>
                  <a:cubicBezTo>
                    <a:pt x="262" y="2994"/>
                    <a:pt x="83" y="3737"/>
                    <a:pt x="0" y="4496"/>
                  </a:cubicBezTo>
                  <a:cubicBezTo>
                    <a:pt x="0" y="4503"/>
                    <a:pt x="6" y="4506"/>
                    <a:pt x="12" y="4506"/>
                  </a:cubicBezTo>
                  <a:cubicBezTo>
                    <a:pt x="18" y="4506"/>
                    <a:pt x="24" y="4503"/>
                    <a:pt x="24" y="4496"/>
                  </a:cubicBezTo>
                  <a:cubicBezTo>
                    <a:pt x="239" y="3757"/>
                    <a:pt x="418" y="3004"/>
                    <a:pt x="551" y="2245"/>
                  </a:cubicBezTo>
                  <a:cubicBezTo>
                    <a:pt x="620" y="1867"/>
                    <a:pt x="899" y="372"/>
                    <a:pt x="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9"/>
            <p:cNvSpPr/>
            <p:nvPr/>
          </p:nvSpPr>
          <p:spPr>
            <a:xfrm>
              <a:off x="4632805" y="1486635"/>
              <a:ext cx="396070" cy="449155"/>
            </a:xfrm>
            <a:custGeom>
              <a:avLst/>
              <a:gdLst/>
              <a:ahLst/>
              <a:cxnLst/>
              <a:rect l="l" t="t" r="r" b="b"/>
              <a:pathLst>
                <a:path w="5663" h="6422" extrusionOk="0">
                  <a:moveTo>
                    <a:pt x="1" y="0"/>
                  </a:moveTo>
                  <a:lnTo>
                    <a:pt x="1" y="0"/>
                  </a:lnTo>
                  <a:cubicBezTo>
                    <a:pt x="289" y="693"/>
                    <a:pt x="604" y="1379"/>
                    <a:pt x="952" y="2046"/>
                  </a:cubicBezTo>
                  <a:cubicBezTo>
                    <a:pt x="1300" y="2712"/>
                    <a:pt x="1658" y="3372"/>
                    <a:pt x="2073" y="4001"/>
                  </a:cubicBezTo>
                  <a:cubicBezTo>
                    <a:pt x="2278" y="4320"/>
                    <a:pt x="2497" y="4631"/>
                    <a:pt x="2729" y="4926"/>
                  </a:cubicBezTo>
                  <a:cubicBezTo>
                    <a:pt x="2845" y="5072"/>
                    <a:pt x="2964" y="5218"/>
                    <a:pt x="3094" y="5357"/>
                  </a:cubicBezTo>
                  <a:cubicBezTo>
                    <a:pt x="3216" y="5500"/>
                    <a:pt x="3365" y="5626"/>
                    <a:pt x="3528" y="5725"/>
                  </a:cubicBezTo>
                  <a:cubicBezTo>
                    <a:pt x="3856" y="5911"/>
                    <a:pt x="4204" y="6057"/>
                    <a:pt x="4569" y="6160"/>
                  </a:cubicBezTo>
                  <a:cubicBezTo>
                    <a:pt x="4923" y="6269"/>
                    <a:pt x="5295" y="6355"/>
                    <a:pt x="5663" y="6421"/>
                  </a:cubicBezTo>
                  <a:cubicBezTo>
                    <a:pt x="5295" y="6345"/>
                    <a:pt x="4933" y="6246"/>
                    <a:pt x="4585" y="6126"/>
                  </a:cubicBezTo>
                  <a:cubicBezTo>
                    <a:pt x="4224" y="6020"/>
                    <a:pt x="3886" y="5865"/>
                    <a:pt x="3561" y="5676"/>
                  </a:cubicBezTo>
                  <a:cubicBezTo>
                    <a:pt x="3405" y="5579"/>
                    <a:pt x="3266" y="5450"/>
                    <a:pt x="3157" y="5301"/>
                  </a:cubicBezTo>
                  <a:cubicBezTo>
                    <a:pt x="3034" y="5162"/>
                    <a:pt x="2924" y="5013"/>
                    <a:pt x="2815" y="4860"/>
                  </a:cubicBezTo>
                  <a:cubicBezTo>
                    <a:pt x="2596" y="4555"/>
                    <a:pt x="2394" y="4240"/>
                    <a:pt x="2195" y="3925"/>
                  </a:cubicBezTo>
                  <a:cubicBezTo>
                    <a:pt x="1996" y="3610"/>
                    <a:pt x="1814" y="3285"/>
                    <a:pt x="1622" y="2961"/>
                  </a:cubicBezTo>
                  <a:cubicBezTo>
                    <a:pt x="1433" y="2639"/>
                    <a:pt x="1254" y="2311"/>
                    <a:pt x="1071" y="1983"/>
                  </a:cubicBezTo>
                  <a:cubicBezTo>
                    <a:pt x="710" y="1326"/>
                    <a:pt x="359" y="66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9"/>
            <p:cNvSpPr/>
            <p:nvPr/>
          </p:nvSpPr>
          <p:spPr>
            <a:xfrm>
              <a:off x="4631196" y="1515380"/>
              <a:ext cx="33431" cy="36718"/>
            </a:xfrm>
            <a:custGeom>
              <a:avLst/>
              <a:gdLst/>
              <a:ahLst/>
              <a:cxnLst/>
              <a:rect l="l" t="t" r="r" b="b"/>
              <a:pathLst>
                <a:path w="478" h="525" extrusionOk="0">
                  <a:moveTo>
                    <a:pt x="0" y="0"/>
                  </a:moveTo>
                  <a:cubicBezTo>
                    <a:pt x="47" y="113"/>
                    <a:pt x="106" y="216"/>
                    <a:pt x="189" y="309"/>
                  </a:cubicBezTo>
                  <a:cubicBezTo>
                    <a:pt x="269" y="398"/>
                    <a:pt x="365" y="474"/>
                    <a:pt x="478" y="524"/>
                  </a:cubicBezTo>
                  <a:cubicBezTo>
                    <a:pt x="438" y="474"/>
                    <a:pt x="398" y="431"/>
                    <a:pt x="362" y="388"/>
                  </a:cubicBezTo>
                  <a:lnTo>
                    <a:pt x="246" y="256"/>
                  </a:lnTo>
                  <a:cubicBezTo>
                    <a:pt x="166" y="173"/>
                    <a:pt x="90" y="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9"/>
            <p:cNvSpPr/>
            <p:nvPr/>
          </p:nvSpPr>
          <p:spPr>
            <a:xfrm>
              <a:off x="4461732" y="1139804"/>
              <a:ext cx="181424" cy="247867"/>
            </a:xfrm>
            <a:custGeom>
              <a:avLst/>
              <a:gdLst/>
              <a:ahLst/>
              <a:cxnLst/>
              <a:rect l="l" t="t" r="r" b="b"/>
              <a:pathLst>
                <a:path w="2594" h="3544" extrusionOk="0">
                  <a:moveTo>
                    <a:pt x="2545" y="0"/>
                  </a:moveTo>
                  <a:cubicBezTo>
                    <a:pt x="2207" y="0"/>
                    <a:pt x="189" y="341"/>
                    <a:pt x="189" y="341"/>
                  </a:cubicBezTo>
                  <a:cubicBezTo>
                    <a:pt x="275" y="822"/>
                    <a:pt x="305" y="1309"/>
                    <a:pt x="269" y="1800"/>
                  </a:cubicBezTo>
                  <a:cubicBezTo>
                    <a:pt x="265" y="1853"/>
                    <a:pt x="252" y="1903"/>
                    <a:pt x="239" y="1952"/>
                  </a:cubicBezTo>
                  <a:lnTo>
                    <a:pt x="239" y="1976"/>
                  </a:lnTo>
                  <a:cubicBezTo>
                    <a:pt x="149" y="2264"/>
                    <a:pt x="0" y="3338"/>
                    <a:pt x="517" y="3514"/>
                  </a:cubicBezTo>
                  <a:cubicBezTo>
                    <a:pt x="575" y="3534"/>
                    <a:pt x="638" y="3544"/>
                    <a:pt x="705" y="3544"/>
                  </a:cubicBezTo>
                  <a:cubicBezTo>
                    <a:pt x="1266" y="3544"/>
                    <a:pt x="2130" y="2888"/>
                    <a:pt x="2526" y="2314"/>
                  </a:cubicBezTo>
                  <a:cubicBezTo>
                    <a:pt x="2556" y="2267"/>
                    <a:pt x="2536" y="1770"/>
                    <a:pt x="2539" y="1160"/>
                  </a:cubicBezTo>
                  <a:cubicBezTo>
                    <a:pt x="2539" y="792"/>
                    <a:pt x="2556" y="388"/>
                    <a:pt x="2592" y="10"/>
                  </a:cubicBezTo>
                  <a:cubicBezTo>
                    <a:pt x="2593" y="3"/>
                    <a:pt x="2576" y="0"/>
                    <a:pt x="2545"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9"/>
            <p:cNvSpPr/>
            <p:nvPr/>
          </p:nvSpPr>
          <p:spPr>
            <a:xfrm>
              <a:off x="4474461" y="1140223"/>
              <a:ext cx="158414" cy="141349"/>
            </a:xfrm>
            <a:custGeom>
              <a:avLst/>
              <a:gdLst/>
              <a:ahLst/>
              <a:cxnLst/>
              <a:rect l="l" t="t" r="r" b="b"/>
              <a:pathLst>
                <a:path w="2265" h="2021" extrusionOk="0">
                  <a:moveTo>
                    <a:pt x="2265" y="0"/>
                  </a:moveTo>
                  <a:lnTo>
                    <a:pt x="2265" y="0"/>
                  </a:lnTo>
                  <a:cubicBezTo>
                    <a:pt x="1747" y="40"/>
                    <a:pt x="4" y="339"/>
                    <a:pt x="0" y="342"/>
                  </a:cubicBezTo>
                  <a:cubicBezTo>
                    <a:pt x="87" y="823"/>
                    <a:pt x="116" y="1313"/>
                    <a:pt x="83" y="1801"/>
                  </a:cubicBezTo>
                  <a:cubicBezTo>
                    <a:pt x="73" y="1850"/>
                    <a:pt x="67" y="1907"/>
                    <a:pt x="50" y="1956"/>
                  </a:cubicBezTo>
                  <a:lnTo>
                    <a:pt x="50" y="1980"/>
                  </a:lnTo>
                  <a:cubicBezTo>
                    <a:pt x="126" y="1999"/>
                    <a:pt x="209" y="2013"/>
                    <a:pt x="289" y="2016"/>
                  </a:cubicBezTo>
                  <a:cubicBezTo>
                    <a:pt x="327" y="2019"/>
                    <a:pt x="364" y="2020"/>
                    <a:pt x="400" y="2020"/>
                  </a:cubicBezTo>
                  <a:cubicBezTo>
                    <a:pt x="1578" y="2020"/>
                    <a:pt x="2097" y="602"/>
                    <a:pt x="2265" y="0"/>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9"/>
            <p:cNvSpPr/>
            <p:nvPr/>
          </p:nvSpPr>
          <p:spPr>
            <a:xfrm>
              <a:off x="4364306" y="840602"/>
              <a:ext cx="318437" cy="401805"/>
            </a:xfrm>
            <a:custGeom>
              <a:avLst/>
              <a:gdLst/>
              <a:ahLst/>
              <a:cxnLst/>
              <a:rect l="l" t="t" r="r" b="b"/>
              <a:pathLst>
                <a:path w="4553" h="5745" extrusionOk="0">
                  <a:moveTo>
                    <a:pt x="2301" y="1"/>
                  </a:moveTo>
                  <a:cubicBezTo>
                    <a:pt x="1888" y="1"/>
                    <a:pt x="1484" y="118"/>
                    <a:pt x="1164" y="369"/>
                  </a:cubicBezTo>
                  <a:cubicBezTo>
                    <a:pt x="518" y="883"/>
                    <a:pt x="1" y="4042"/>
                    <a:pt x="680" y="5024"/>
                  </a:cubicBezTo>
                  <a:cubicBezTo>
                    <a:pt x="1029" y="5522"/>
                    <a:pt x="1549" y="5744"/>
                    <a:pt x="2086" y="5744"/>
                  </a:cubicBezTo>
                  <a:cubicBezTo>
                    <a:pt x="2635" y="5744"/>
                    <a:pt x="3203" y="5511"/>
                    <a:pt x="3624" y="5100"/>
                  </a:cubicBezTo>
                  <a:cubicBezTo>
                    <a:pt x="4201" y="4540"/>
                    <a:pt x="4552" y="2106"/>
                    <a:pt x="4267" y="1284"/>
                  </a:cubicBezTo>
                  <a:cubicBezTo>
                    <a:pt x="3987" y="471"/>
                    <a:pt x="3127" y="1"/>
                    <a:pt x="2301"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9"/>
            <p:cNvSpPr/>
            <p:nvPr/>
          </p:nvSpPr>
          <p:spPr>
            <a:xfrm>
              <a:off x="4523349" y="1035174"/>
              <a:ext cx="12869" cy="32102"/>
            </a:xfrm>
            <a:custGeom>
              <a:avLst/>
              <a:gdLst/>
              <a:ahLst/>
              <a:cxnLst/>
              <a:rect l="l" t="t" r="r" b="b"/>
              <a:pathLst>
                <a:path w="184" h="459" extrusionOk="0">
                  <a:moveTo>
                    <a:pt x="64" y="1"/>
                  </a:moveTo>
                  <a:lnTo>
                    <a:pt x="64" y="1"/>
                  </a:lnTo>
                  <a:cubicBezTo>
                    <a:pt x="8" y="150"/>
                    <a:pt x="1" y="402"/>
                    <a:pt x="183" y="458"/>
                  </a:cubicBezTo>
                  <a:lnTo>
                    <a:pt x="183" y="448"/>
                  </a:lnTo>
                  <a:cubicBezTo>
                    <a:pt x="41" y="375"/>
                    <a:pt x="47" y="170"/>
                    <a:pt x="74" y="17"/>
                  </a:cubicBezTo>
                  <a:cubicBezTo>
                    <a:pt x="74" y="7"/>
                    <a:pt x="64"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9"/>
            <p:cNvSpPr/>
            <p:nvPr/>
          </p:nvSpPr>
          <p:spPr>
            <a:xfrm>
              <a:off x="4520831" y="1024473"/>
              <a:ext cx="37558" cy="37208"/>
            </a:xfrm>
            <a:custGeom>
              <a:avLst/>
              <a:gdLst/>
              <a:ahLst/>
              <a:cxnLst/>
              <a:rect l="l" t="t" r="r" b="b"/>
              <a:pathLst>
                <a:path w="537" h="532" extrusionOk="0">
                  <a:moveTo>
                    <a:pt x="267" y="1"/>
                  </a:moveTo>
                  <a:cubicBezTo>
                    <a:pt x="52" y="1"/>
                    <a:pt x="0" y="515"/>
                    <a:pt x="242" y="532"/>
                  </a:cubicBezTo>
                  <a:cubicBezTo>
                    <a:pt x="246" y="532"/>
                    <a:pt x="250" y="532"/>
                    <a:pt x="254" y="532"/>
                  </a:cubicBezTo>
                  <a:cubicBezTo>
                    <a:pt x="489" y="532"/>
                    <a:pt x="537" y="18"/>
                    <a:pt x="276" y="1"/>
                  </a:cubicBezTo>
                  <a:cubicBezTo>
                    <a:pt x="273" y="1"/>
                    <a:pt x="270"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9"/>
            <p:cNvSpPr/>
            <p:nvPr/>
          </p:nvSpPr>
          <p:spPr>
            <a:xfrm>
              <a:off x="4446136" y="1028460"/>
              <a:ext cx="16786" cy="29025"/>
            </a:xfrm>
            <a:custGeom>
              <a:avLst/>
              <a:gdLst/>
              <a:ahLst/>
              <a:cxnLst/>
              <a:rect l="l" t="t" r="r" b="b"/>
              <a:pathLst>
                <a:path w="240" h="415" extrusionOk="0">
                  <a:moveTo>
                    <a:pt x="223" y="1"/>
                  </a:moveTo>
                  <a:cubicBezTo>
                    <a:pt x="223" y="1"/>
                    <a:pt x="210" y="1"/>
                    <a:pt x="210" y="14"/>
                  </a:cubicBezTo>
                  <a:cubicBezTo>
                    <a:pt x="197" y="180"/>
                    <a:pt x="153" y="365"/>
                    <a:pt x="1" y="408"/>
                  </a:cubicBezTo>
                  <a:lnTo>
                    <a:pt x="1" y="415"/>
                  </a:lnTo>
                  <a:cubicBezTo>
                    <a:pt x="183" y="408"/>
                    <a:pt x="240" y="16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9"/>
            <p:cNvSpPr/>
            <p:nvPr/>
          </p:nvSpPr>
          <p:spPr>
            <a:xfrm>
              <a:off x="4430189" y="1015031"/>
              <a:ext cx="37488" cy="37348"/>
            </a:xfrm>
            <a:custGeom>
              <a:avLst/>
              <a:gdLst/>
              <a:ahLst/>
              <a:cxnLst/>
              <a:rect l="l" t="t" r="r" b="b"/>
              <a:pathLst>
                <a:path w="536" h="534" extrusionOk="0">
                  <a:moveTo>
                    <a:pt x="293" y="1"/>
                  </a:moveTo>
                  <a:cubicBezTo>
                    <a:pt x="58" y="1"/>
                    <a:pt x="1" y="486"/>
                    <a:pt x="236" y="531"/>
                  </a:cubicBezTo>
                  <a:cubicBezTo>
                    <a:pt x="245" y="532"/>
                    <a:pt x="254" y="533"/>
                    <a:pt x="263" y="533"/>
                  </a:cubicBezTo>
                  <a:cubicBezTo>
                    <a:pt x="479" y="533"/>
                    <a:pt x="535" y="42"/>
                    <a:pt x="325" y="4"/>
                  </a:cubicBezTo>
                  <a:cubicBezTo>
                    <a:pt x="314" y="2"/>
                    <a:pt x="303"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9"/>
            <p:cNvSpPr/>
            <p:nvPr/>
          </p:nvSpPr>
          <p:spPr>
            <a:xfrm>
              <a:off x="4528035" y="981320"/>
              <a:ext cx="40635" cy="28256"/>
            </a:xfrm>
            <a:custGeom>
              <a:avLst/>
              <a:gdLst/>
              <a:ahLst/>
              <a:cxnLst/>
              <a:rect l="l" t="t" r="r" b="b"/>
              <a:pathLst>
                <a:path w="581" h="404" extrusionOk="0">
                  <a:moveTo>
                    <a:pt x="194" y="1"/>
                  </a:moveTo>
                  <a:cubicBezTo>
                    <a:pt x="145" y="1"/>
                    <a:pt x="96" y="13"/>
                    <a:pt x="53" y="38"/>
                  </a:cubicBezTo>
                  <a:cubicBezTo>
                    <a:pt x="13" y="71"/>
                    <a:pt x="0" y="124"/>
                    <a:pt x="20" y="171"/>
                  </a:cubicBezTo>
                  <a:cubicBezTo>
                    <a:pt x="66" y="237"/>
                    <a:pt x="133" y="283"/>
                    <a:pt x="206" y="307"/>
                  </a:cubicBezTo>
                  <a:cubicBezTo>
                    <a:pt x="272" y="340"/>
                    <a:pt x="338" y="370"/>
                    <a:pt x="405" y="399"/>
                  </a:cubicBezTo>
                  <a:cubicBezTo>
                    <a:pt x="417" y="402"/>
                    <a:pt x="429" y="404"/>
                    <a:pt x="441" y="404"/>
                  </a:cubicBezTo>
                  <a:cubicBezTo>
                    <a:pt x="458" y="404"/>
                    <a:pt x="474" y="401"/>
                    <a:pt x="487" y="393"/>
                  </a:cubicBezTo>
                  <a:cubicBezTo>
                    <a:pt x="550" y="370"/>
                    <a:pt x="580" y="300"/>
                    <a:pt x="554" y="237"/>
                  </a:cubicBezTo>
                  <a:cubicBezTo>
                    <a:pt x="511" y="144"/>
                    <a:pt x="431" y="75"/>
                    <a:pt x="335" y="38"/>
                  </a:cubicBezTo>
                  <a:cubicBezTo>
                    <a:pt x="292" y="13"/>
                    <a:pt x="24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9"/>
            <p:cNvSpPr/>
            <p:nvPr/>
          </p:nvSpPr>
          <p:spPr>
            <a:xfrm>
              <a:off x="4430609" y="971948"/>
              <a:ext cx="42733" cy="23430"/>
            </a:xfrm>
            <a:custGeom>
              <a:avLst/>
              <a:gdLst/>
              <a:ahLst/>
              <a:cxnLst/>
              <a:rect l="l" t="t" r="r" b="b"/>
              <a:pathLst>
                <a:path w="611" h="335" extrusionOk="0">
                  <a:moveTo>
                    <a:pt x="378" y="0"/>
                  </a:moveTo>
                  <a:cubicBezTo>
                    <a:pt x="354" y="0"/>
                    <a:pt x="330" y="3"/>
                    <a:pt x="306" y="10"/>
                  </a:cubicBezTo>
                  <a:cubicBezTo>
                    <a:pt x="203" y="16"/>
                    <a:pt x="114" y="66"/>
                    <a:pt x="41" y="142"/>
                  </a:cubicBezTo>
                  <a:cubicBezTo>
                    <a:pt x="1" y="192"/>
                    <a:pt x="7" y="265"/>
                    <a:pt x="57" y="311"/>
                  </a:cubicBezTo>
                  <a:cubicBezTo>
                    <a:pt x="84" y="325"/>
                    <a:pt x="114" y="334"/>
                    <a:pt x="140" y="334"/>
                  </a:cubicBezTo>
                  <a:cubicBezTo>
                    <a:pt x="216" y="325"/>
                    <a:pt x="286" y="318"/>
                    <a:pt x="356" y="301"/>
                  </a:cubicBezTo>
                  <a:cubicBezTo>
                    <a:pt x="435" y="301"/>
                    <a:pt x="511" y="272"/>
                    <a:pt x="571" y="225"/>
                  </a:cubicBezTo>
                  <a:cubicBezTo>
                    <a:pt x="604" y="189"/>
                    <a:pt x="611" y="129"/>
                    <a:pt x="581" y="89"/>
                  </a:cubicBezTo>
                  <a:cubicBezTo>
                    <a:pt x="528" y="31"/>
                    <a:pt x="454"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9"/>
            <p:cNvSpPr/>
            <p:nvPr/>
          </p:nvSpPr>
          <p:spPr>
            <a:xfrm>
              <a:off x="4499989" y="1141762"/>
              <a:ext cx="24549" cy="9442"/>
            </a:xfrm>
            <a:custGeom>
              <a:avLst/>
              <a:gdLst/>
              <a:ahLst/>
              <a:cxnLst/>
              <a:rect l="l" t="t" r="r" b="b"/>
              <a:pathLst>
                <a:path w="351" h="135" extrusionOk="0">
                  <a:moveTo>
                    <a:pt x="342" y="0"/>
                  </a:moveTo>
                  <a:cubicBezTo>
                    <a:pt x="340" y="0"/>
                    <a:pt x="337" y="1"/>
                    <a:pt x="335" y="2"/>
                  </a:cubicBezTo>
                  <a:cubicBezTo>
                    <a:pt x="292" y="38"/>
                    <a:pt x="249" y="85"/>
                    <a:pt x="182" y="85"/>
                  </a:cubicBezTo>
                  <a:cubicBezTo>
                    <a:pt x="119" y="78"/>
                    <a:pt x="60" y="55"/>
                    <a:pt x="7" y="22"/>
                  </a:cubicBezTo>
                  <a:lnTo>
                    <a:pt x="0" y="22"/>
                  </a:lnTo>
                  <a:cubicBezTo>
                    <a:pt x="38" y="92"/>
                    <a:pt x="111" y="134"/>
                    <a:pt x="190" y="134"/>
                  </a:cubicBezTo>
                  <a:cubicBezTo>
                    <a:pt x="193" y="134"/>
                    <a:pt x="196" y="134"/>
                    <a:pt x="199" y="134"/>
                  </a:cubicBezTo>
                  <a:cubicBezTo>
                    <a:pt x="269" y="121"/>
                    <a:pt x="325" y="71"/>
                    <a:pt x="342" y="2"/>
                  </a:cubicBezTo>
                  <a:cubicBezTo>
                    <a:pt x="350" y="2"/>
                    <a:pt x="347" y="0"/>
                    <a:pt x="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9"/>
            <p:cNvSpPr/>
            <p:nvPr/>
          </p:nvSpPr>
          <p:spPr>
            <a:xfrm>
              <a:off x="4449143" y="977753"/>
              <a:ext cx="67352" cy="144566"/>
            </a:xfrm>
            <a:custGeom>
              <a:avLst/>
              <a:gdLst/>
              <a:ahLst/>
              <a:cxnLst/>
              <a:rect l="l" t="t" r="r" b="b"/>
              <a:pathLst>
                <a:path w="963" h="2067" extrusionOk="0">
                  <a:moveTo>
                    <a:pt x="408" y="0"/>
                  </a:moveTo>
                  <a:cubicBezTo>
                    <a:pt x="402" y="0"/>
                    <a:pt x="398" y="5"/>
                    <a:pt x="396" y="9"/>
                  </a:cubicBezTo>
                  <a:cubicBezTo>
                    <a:pt x="207" y="553"/>
                    <a:pt x="74" y="1117"/>
                    <a:pt x="4" y="1684"/>
                  </a:cubicBezTo>
                  <a:cubicBezTo>
                    <a:pt x="1" y="1702"/>
                    <a:pt x="17" y="1709"/>
                    <a:pt x="44" y="1709"/>
                  </a:cubicBezTo>
                  <a:cubicBezTo>
                    <a:pt x="112" y="1709"/>
                    <a:pt x="250" y="1662"/>
                    <a:pt x="286" y="1650"/>
                  </a:cubicBezTo>
                  <a:lnTo>
                    <a:pt x="286" y="1650"/>
                  </a:lnTo>
                  <a:cubicBezTo>
                    <a:pt x="286" y="1651"/>
                    <a:pt x="253" y="1843"/>
                    <a:pt x="246" y="1969"/>
                  </a:cubicBezTo>
                  <a:lnTo>
                    <a:pt x="246" y="1982"/>
                  </a:lnTo>
                  <a:lnTo>
                    <a:pt x="246" y="1999"/>
                  </a:lnTo>
                  <a:cubicBezTo>
                    <a:pt x="246" y="2015"/>
                    <a:pt x="256" y="2032"/>
                    <a:pt x="273" y="2035"/>
                  </a:cubicBezTo>
                  <a:lnTo>
                    <a:pt x="313" y="2045"/>
                  </a:lnTo>
                  <a:cubicBezTo>
                    <a:pt x="323" y="2048"/>
                    <a:pt x="336" y="2052"/>
                    <a:pt x="349" y="2052"/>
                  </a:cubicBezTo>
                  <a:cubicBezTo>
                    <a:pt x="400" y="2062"/>
                    <a:pt x="452" y="2066"/>
                    <a:pt x="504" y="2066"/>
                  </a:cubicBezTo>
                  <a:cubicBezTo>
                    <a:pt x="520" y="2066"/>
                    <a:pt x="536" y="2066"/>
                    <a:pt x="551" y="2065"/>
                  </a:cubicBezTo>
                  <a:cubicBezTo>
                    <a:pt x="710" y="2052"/>
                    <a:pt x="853" y="1979"/>
                    <a:pt x="952" y="1853"/>
                  </a:cubicBezTo>
                  <a:cubicBezTo>
                    <a:pt x="962" y="1843"/>
                    <a:pt x="949" y="1829"/>
                    <a:pt x="933" y="1829"/>
                  </a:cubicBezTo>
                  <a:cubicBezTo>
                    <a:pt x="804" y="1919"/>
                    <a:pt x="651" y="1965"/>
                    <a:pt x="495" y="1965"/>
                  </a:cubicBezTo>
                  <a:cubicBezTo>
                    <a:pt x="442" y="1965"/>
                    <a:pt x="389" y="1960"/>
                    <a:pt x="336" y="1949"/>
                  </a:cubicBezTo>
                  <a:cubicBezTo>
                    <a:pt x="336" y="1892"/>
                    <a:pt x="419" y="1521"/>
                    <a:pt x="402" y="1521"/>
                  </a:cubicBezTo>
                  <a:lnTo>
                    <a:pt x="402" y="1521"/>
                  </a:lnTo>
                  <a:cubicBezTo>
                    <a:pt x="313" y="1528"/>
                    <a:pt x="220" y="1548"/>
                    <a:pt x="134" y="1578"/>
                  </a:cubicBezTo>
                  <a:cubicBezTo>
                    <a:pt x="203" y="1050"/>
                    <a:pt x="362" y="537"/>
                    <a:pt x="422" y="9"/>
                  </a:cubicBezTo>
                  <a:cubicBezTo>
                    <a:pt x="422" y="6"/>
                    <a:pt x="419" y="3"/>
                    <a:pt x="415" y="3"/>
                  </a:cubicBezTo>
                  <a:cubicBezTo>
                    <a:pt x="413" y="1"/>
                    <a:pt x="41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9"/>
            <p:cNvSpPr/>
            <p:nvPr/>
          </p:nvSpPr>
          <p:spPr>
            <a:xfrm>
              <a:off x="4478378" y="1106582"/>
              <a:ext cx="40915" cy="28815"/>
            </a:xfrm>
            <a:custGeom>
              <a:avLst/>
              <a:gdLst/>
              <a:ahLst/>
              <a:cxnLst/>
              <a:rect l="l" t="t" r="r" b="b"/>
              <a:pathLst>
                <a:path w="585" h="412" extrusionOk="0">
                  <a:moveTo>
                    <a:pt x="515" y="1"/>
                  </a:moveTo>
                  <a:cubicBezTo>
                    <a:pt x="373" y="101"/>
                    <a:pt x="204" y="160"/>
                    <a:pt x="29" y="160"/>
                  </a:cubicBezTo>
                  <a:cubicBezTo>
                    <a:pt x="19" y="160"/>
                    <a:pt x="10" y="160"/>
                    <a:pt x="1" y="160"/>
                  </a:cubicBezTo>
                  <a:lnTo>
                    <a:pt x="1" y="160"/>
                  </a:lnTo>
                  <a:cubicBezTo>
                    <a:pt x="67" y="256"/>
                    <a:pt x="153" y="332"/>
                    <a:pt x="259" y="385"/>
                  </a:cubicBezTo>
                  <a:cubicBezTo>
                    <a:pt x="298" y="401"/>
                    <a:pt x="341" y="411"/>
                    <a:pt x="384" y="411"/>
                  </a:cubicBezTo>
                  <a:cubicBezTo>
                    <a:pt x="403" y="411"/>
                    <a:pt x="422" y="409"/>
                    <a:pt x="442" y="405"/>
                  </a:cubicBezTo>
                  <a:cubicBezTo>
                    <a:pt x="574" y="382"/>
                    <a:pt x="584" y="253"/>
                    <a:pt x="564" y="153"/>
                  </a:cubicBezTo>
                  <a:cubicBezTo>
                    <a:pt x="551" y="100"/>
                    <a:pt x="534" y="50"/>
                    <a:pt x="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9"/>
            <p:cNvSpPr/>
            <p:nvPr/>
          </p:nvSpPr>
          <p:spPr>
            <a:xfrm>
              <a:off x="4496003" y="1117283"/>
              <a:ext cx="23010" cy="18114"/>
            </a:xfrm>
            <a:custGeom>
              <a:avLst/>
              <a:gdLst/>
              <a:ahLst/>
              <a:cxnLst/>
              <a:rect l="l" t="t" r="r" b="b"/>
              <a:pathLst>
                <a:path w="329" h="259" extrusionOk="0">
                  <a:moveTo>
                    <a:pt x="302" y="0"/>
                  </a:moveTo>
                  <a:cubicBezTo>
                    <a:pt x="162" y="0"/>
                    <a:pt x="40" y="92"/>
                    <a:pt x="1" y="232"/>
                  </a:cubicBezTo>
                  <a:cubicBezTo>
                    <a:pt x="42" y="248"/>
                    <a:pt x="85" y="258"/>
                    <a:pt x="128" y="258"/>
                  </a:cubicBezTo>
                  <a:cubicBezTo>
                    <a:pt x="146" y="258"/>
                    <a:pt x="165" y="256"/>
                    <a:pt x="183" y="252"/>
                  </a:cubicBezTo>
                  <a:cubicBezTo>
                    <a:pt x="316" y="229"/>
                    <a:pt x="329" y="100"/>
                    <a:pt x="309" y="0"/>
                  </a:cubicBezTo>
                  <a:cubicBezTo>
                    <a:pt x="307" y="0"/>
                    <a:pt x="304" y="0"/>
                    <a:pt x="302" y="0"/>
                  </a:cubicBez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9"/>
            <p:cNvSpPr/>
            <p:nvPr/>
          </p:nvSpPr>
          <p:spPr>
            <a:xfrm>
              <a:off x="4382420" y="799407"/>
              <a:ext cx="340188" cy="283257"/>
            </a:xfrm>
            <a:custGeom>
              <a:avLst/>
              <a:gdLst/>
              <a:ahLst/>
              <a:cxnLst/>
              <a:rect l="l" t="t" r="r" b="b"/>
              <a:pathLst>
                <a:path w="4864" h="4050" extrusionOk="0">
                  <a:moveTo>
                    <a:pt x="1888" y="0"/>
                  </a:moveTo>
                  <a:cubicBezTo>
                    <a:pt x="1773" y="0"/>
                    <a:pt x="1657" y="7"/>
                    <a:pt x="1542" y="20"/>
                  </a:cubicBezTo>
                  <a:cubicBezTo>
                    <a:pt x="753" y="143"/>
                    <a:pt x="259" y="534"/>
                    <a:pt x="130" y="1104"/>
                  </a:cubicBezTo>
                  <a:cubicBezTo>
                    <a:pt x="1" y="1679"/>
                    <a:pt x="211" y="2132"/>
                    <a:pt x="937" y="2132"/>
                  </a:cubicBezTo>
                  <a:cubicBezTo>
                    <a:pt x="940" y="2132"/>
                    <a:pt x="942" y="2132"/>
                    <a:pt x="945" y="2132"/>
                  </a:cubicBezTo>
                  <a:cubicBezTo>
                    <a:pt x="1524" y="2129"/>
                    <a:pt x="2318" y="1567"/>
                    <a:pt x="2879" y="1567"/>
                  </a:cubicBezTo>
                  <a:cubicBezTo>
                    <a:pt x="3025" y="1567"/>
                    <a:pt x="3156" y="1605"/>
                    <a:pt x="3262" y="1701"/>
                  </a:cubicBezTo>
                  <a:cubicBezTo>
                    <a:pt x="3504" y="1916"/>
                    <a:pt x="3229" y="2725"/>
                    <a:pt x="3392" y="3206"/>
                  </a:cubicBezTo>
                  <a:cubicBezTo>
                    <a:pt x="3453" y="3393"/>
                    <a:pt x="3799" y="4050"/>
                    <a:pt x="3992" y="4050"/>
                  </a:cubicBezTo>
                  <a:cubicBezTo>
                    <a:pt x="3998" y="4050"/>
                    <a:pt x="4003" y="4049"/>
                    <a:pt x="4008" y="4048"/>
                  </a:cubicBezTo>
                  <a:cubicBezTo>
                    <a:pt x="4151" y="4025"/>
                    <a:pt x="4748" y="2208"/>
                    <a:pt x="4754" y="1827"/>
                  </a:cubicBezTo>
                  <a:cubicBezTo>
                    <a:pt x="4764" y="1439"/>
                    <a:pt x="4423" y="991"/>
                    <a:pt x="4423" y="991"/>
                  </a:cubicBezTo>
                  <a:cubicBezTo>
                    <a:pt x="4605" y="985"/>
                    <a:pt x="4864" y="952"/>
                    <a:pt x="4850" y="909"/>
                  </a:cubicBezTo>
                  <a:cubicBezTo>
                    <a:pt x="4738" y="802"/>
                    <a:pt x="4588" y="736"/>
                    <a:pt x="4433" y="723"/>
                  </a:cubicBezTo>
                  <a:cubicBezTo>
                    <a:pt x="4421" y="723"/>
                    <a:pt x="4410" y="722"/>
                    <a:pt x="4399" y="722"/>
                  </a:cubicBezTo>
                  <a:cubicBezTo>
                    <a:pt x="4301" y="722"/>
                    <a:pt x="4206" y="735"/>
                    <a:pt x="4108" y="756"/>
                  </a:cubicBezTo>
                  <a:cubicBezTo>
                    <a:pt x="4071" y="637"/>
                    <a:pt x="4012" y="521"/>
                    <a:pt x="3935" y="418"/>
                  </a:cubicBezTo>
                  <a:cubicBezTo>
                    <a:pt x="3841" y="309"/>
                    <a:pt x="3568" y="89"/>
                    <a:pt x="3453" y="89"/>
                  </a:cubicBezTo>
                  <a:cubicBezTo>
                    <a:pt x="3435" y="89"/>
                    <a:pt x="3421" y="94"/>
                    <a:pt x="3412" y="106"/>
                  </a:cubicBezTo>
                  <a:cubicBezTo>
                    <a:pt x="3345" y="196"/>
                    <a:pt x="3524" y="484"/>
                    <a:pt x="3524" y="484"/>
                  </a:cubicBezTo>
                  <a:cubicBezTo>
                    <a:pt x="3037" y="166"/>
                    <a:pt x="2468" y="0"/>
                    <a:pt x="1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9"/>
            <p:cNvSpPr/>
            <p:nvPr/>
          </p:nvSpPr>
          <p:spPr>
            <a:xfrm>
              <a:off x="4673160" y="866829"/>
              <a:ext cx="50846" cy="195272"/>
            </a:xfrm>
            <a:custGeom>
              <a:avLst/>
              <a:gdLst/>
              <a:ahLst/>
              <a:cxnLst/>
              <a:rect l="l" t="t" r="r" b="b"/>
              <a:pathLst>
                <a:path w="727" h="2792" extrusionOk="0">
                  <a:moveTo>
                    <a:pt x="193" y="1"/>
                  </a:moveTo>
                  <a:cubicBezTo>
                    <a:pt x="193" y="1"/>
                    <a:pt x="176" y="1"/>
                    <a:pt x="183" y="14"/>
                  </a:cubicBezTo>
                  <a:cubicBezTo>
                    <a:pt x="362" y="153"/>
                    <a:pt x="494" y="339"/>
                    <a:pt x="564" y="555"/>
                  </a:cubicBezTo>
                  <a:cubicBezTo>
                    <a:pt x="640" y="813"/>
                    <a:pt x="640" y="1085"/>
                    <a:pt x="571" y="1347"/>
                  </a:cubicBezTo>
                  <a:cubicBezTo>
                    <a:pt x="461" y="1847"/>
                    <a:pt x="216" y="2305"/>
                    <a:pt x="0" y="2772"/>
                  </a:cubicBezTo>
                  <a:cubicBezTo>
                    <a:pt x="0" y="2782"/>
                    <a:pt x="9" y="2791"/>
                    <a:pt x="16" y="2791"/>
                  </a:cubicBezTo>
                  <a:cubicBezTo>
                    <a:pt x="19" y="2791"/>
                    <a:pt x="22" y="2789"/>
                    <a:pt x="24" y="2786"/>
                  </a:cubicBezTo>
                  <a:cubicBezTo>
                    <a:pt x="312" y="2308"/>
                    <a:pt x="518" y="1791"/>
                    <a:pt x="647" y="1251"/>
                  </a:cubicBezTo>
                  <a:cubicBezTo>
                    <a:pt x="726" y="783"/>
                    <a:pt x="617" y="263"/>
                    <a:pt x="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9"/>
            <p:cNvSpPr/>
            <p:nvPr/>
          </p:nvSpPr>
          <p:spPr>
            <a:xfrm>
              <a:off x="4437323" y="904806"/>
              <a:ext cx="176529" cy="49028"/>
            </a:xfrm>
            <a:custGeom>
              <a:avLst/>
              <a:gdLst/>
              <a:ahLst/>
              <a:cxnLst/>
              <a:rect l="l" t="t" r="r" b="b"/>
              <a:pathLst>
                <a:path w="2524" h="701" extrusionOk="0">
                  <a:moveTo>
                    <a:pt x="2301" y="1"/>
                  </a:moveTo>
                  <a:cubicBezTo>
                    <a:pt x="2154" y="1"/>
                    <a:pt x="2006" y="18"/>
                    <a:pt x="1861" y="55"/>
                  </a:cubicBezTo>
                  <a:cubicBezTo>
                    <a:pt x="1665" y="121"/>
                    <a:pt x="1480" y="210"/>
                    <a:pt x="1310" y="326"/>
                  </a:cubicBezTo>
                  <a:cubicBezTo>
                    <a:pt x="1305" y="330"/>
                    <a:pt x="1299" y="334"/>
                    <a:pt x="1293" y="337"/>
                  </a:cubicBezTo>
                  <a:lnTo>
                    <a:pt x="1293" y="337"/>
                  </a:lnTo>
                  <a:lnTo>
                    <a:pt x="1468" y="290"/>
                  </a:lnTo>
                  <a:lnTo>
                    <a:pt x="1468" y="290"/>
                  </a:lnTo>
                  <a:cubicBezTo>
                    <a:pt x="1466" y="291"/>
                    <a:pt x="1464" y="292"/>
                    <a:pt x="1463" y="293"/>
                  </a:cubicBezTo>
                  <a:lnTo>
                    <a:pt x="1463" y="293"/>
                  </a:lnTo>
                  <a:lnTo>
                    <a:pt x="1836" y="191"/>
                  </a:lnTo>
                  <a:lnTo>
                    <a:pt x="1468" y="290"/>
                  </a:lnTo>
                  <a:lnTo>
                    <a:pt x="1468" y="290"/>
                  </a:lnTo>
                  <a:cubicBezTo>
                    <a:pt x="1574" y="233"/>
                    <a:pt x="1682" y="179"/>
                    <a:pt x="1791" y="128"/>
                  </a:cubicBezTo>
                  <a:cubicBezTo>
                    <a:pt x="1982" y="73"/>
                    <a:pt x="2178" y="48"/>
                    <a:pt x="2376" y="44"/>
                  </a:cubicBezTo>
                  <a:lnTo>
                    <a:pt x="2376" y="44"/>
                  </a:lnTo>
                  <a:lnTo>
                    <a:pt x="1836" y="191"/>
                  </a:lnTo>
                  <a:lnTo>
                    <a:pt x="2383" y="44"/>
                  </a:lnTo>
                  <a:lnTo>
                    <a:pt x="2383" y="44"/>
                  </a:lnTo>
                  <a:cubicBezTo>
                    <a:pt x="2397" y="44"/>
                    <a:pt x="2411" y="44"/>
                    <a:pt x="2425" y="44"/>
                  </a:cubicBezTo>
                  <a:cubicBezTo>
                    <a:pt x="2451" y="44"/>
                    <a:pt x="2478" y="44"/>
                    <a:pt x="2504" y="45"/>
                  </a:cubicBezTo>
                  <a:cubicBezTo>
                    <a:pt x="2510" y="45"/>
                    <a:pt x="2524" y="38"/>
                    <a:pt x="2524" y="28"/>
                  </a:cubicBezTo>
                  <a:cubicBezTo>
                    <a:pt x="2524" y="22"/>
                    <a:pt x="2514" y="8"/>
                    <a:pt x="2507" y="8"/>
                  </a:cubicBezTo>
                  <a:lnTo>
                    <a:pt x="2497" y="11"/>
                  </a:lnTo>
                  <a:lnTo>
                    <a:pt x="2497" y="11"/>
                  </a:lnTo>
                  <a:cubicBezTo>
                    <a:pt x="2432" y="4"/>
                    <a:pt x="2367" y="1"/>
                    <a:pt x="2301" y="1"/>
                  </a:cubicBezTo>
                  <a:close/>
                  <a:moveTo>
                    <a:pt x="1463" y="293"/>
                  </a:moveTo>
                  <a:lnTo>
                    <a:pt x="1287" y="341"/>
                  </a:lnTo>
                  <a:lnTo>
                    <a:pt x="1287" y="341"/>
                  </a:lnTo>
                  <a:cubicBezTo>
                    <a:pt x="1289" y="340"/>
                    <a:pt x="1291" y="338"/>
                    <a:pt x="1293" y="337"/>
                  </a:cubicBezTo>
                  <a:lnTo>
                    <a:pt x="1293" y="337"/>
                  </a:lnTo>
                  <a:lnTo>
                    <a:pt x="1" y="685"/>
                  </a:lnTo>
                  <a:cubicBezTo>
                    <a:pt x="9" y="685"/>
                    <a:pt x="17" y="685"/>
                    <a:pt x="24" y="685"/>
                  </a:cubicBezTo>
                  <a:lnTo>
                    <a:pt x="24" y="685"/>
                  </a:lnTo>
                  <a:lnTo>
                    <a:pt x="1287" y="341"/>
                  </a:lnTo>
                  <a:lnTo>
                    <a:pt x="1287" y="341"/>
                  </a:lnTo>
                  <a:cubicBezTo>
                    <a:pt x="908" y="567"/>
                    <a:pt x="473" y="685"/>
                    <a:pt x="36" y="685"/>
                  </a:cubicBezTo>
                  <a:cubicBezTo>
                    <a:pt x="32" y="685"/>
                    <a:pt x="28" y="685"/>
                    <a:pt x="24" y="685"/>
                  </a:cubicBezTo>
                  <a:lnTo>
                    <a:pt x="24" y="685"/>
                  </a:lnTo>
                  <a:lnTo>
                    <a:pt x="1" y="691"/>
                  </a:lnTo>
                  <a:cubicBezTo>
                    <a:pt x="65" y="697"/>
                    <a:pt x="129" y="700"/>
                    <a:pt x="193" y="700"/>
                  </a:cubicBezTo>
                  <a:cubicBezTo>
                    <a:pt x="550" y="700"/>
                    <a:pt x="903" y="607"/>
                    <a:pt x="1218" y="433"/>
                  </a:cubicBezTo>
                  <a:cubicBezTo>
                    <a:pt x="1298" y="384"/>
                    <a:pt x="1380" y="337"/>
                    <a:pt x="1463" y="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9"/>
            <p:cNvSpPr/>
            <p:nvPr/>
          </p:nvSpPr>
          <p:spPr>
            <a:xfrm>
              <a:off x="4384239" y="795141"/>
              <a:ext cx="213667" cy="126591"/>
            </a:xfrm>
            <a:custGeom>
              <a:avLst/>
              <a:gdLst/>
              <a:ahLst/>
              <a:cxnLst/>
              <a:rect l="l" t="t" r="r" b="b"/>
              <a:pathLst>
                <a:path w="3055" h="1810" extrusionOk="0">
                  <a:moveTo>
                    <a:pt x="1603" y="0"/>
                  </a:moveTo>
                  <a:cubicBezTo>
                    <a:pt x="1478" y="0"/>
                    <a:pt x="1354" y="9"/>
                    <a:pt x="1231" y="28"/>
                  </a:cubicBezTo>
                  <a:cubicBezTo>
                    <a:pt x="704" y="114"/>
                    <a:pt x="223" y="446"/>
                    <a:pt x="100" y="983"/>
                  </a:cubicBezTo>
                  <a:cubicBezTo>
                    <a:pt x="34" y="1261"/>
                    <a:pt x="70" y="1553"/>
                    <a:pt x="203" y="1802"/>
                  </a:cubicBezTo>
                  <a:cubicBezTo>
                    <a:pt x="205" y="1807"/>
                    <a:pt x="211" y="1810"/>
                    <a:pt x="217" y="1810"/>
                  </a:cubicBezTo>
                  <a:cubicBezTo>
                    <a:pt x="219" y="1810"/>
                    <a:pt x="221" y="1809"/>
                    <a:pt x="223" y="1808"/>
                  </a:cubicBezTo>
                  <a:cubicBezTo>
                    <a:pt x="233" y="1805"/>
                    <a:pt x="236" y="1795"/>
                    <a:pt x="233" y="1788"/>
                  </a:cubicBezTo>
                  <a:cubicBezTo>
                    <a:pt x="1" y="1314"/>
                    <a:pt x="110" y="744"/>
                    <a:pt x="501" y="393"/>
                  </a:cubicBezTo>
                  <a:cubicBezTo>
                    <a:pt x="804" y="130"/>
                    <a:pt x="1191" y="37"/>
                    <a:pt x="1582" y="37"/>
                  </a:cubicBezTo>
                  <a:cubicBezTo>
                    <a:pt x="1748" y="37"/>
                    <a:pt x="1915" y="53"/>
                    <a:pt x="2076" y="81"/>
                  </a:cubicBezTo>
                  <a:cubicBezTo>
                    <a:pt x="2408" y="137"/>
                    <a:pt x="2736" y="230"/>
                    <a:pt x="3054" y="360"/>
                  </a:cubicBezTo>
                  <a:cubicBezTo>
                    <a:pt x="2769" y="217"/>
                    <a:pt x="2461" y="114"/>
                    <a:pt x="2146" y="55"/>
                  </a:cubicBezTo>
                  <a:cubicBezTo>
                    <a:pt x="1967" y="19"/>
                    <a:pt x="1785"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9"/>
            <p:cNvSpPr/>
            <p:nvPr/>
          </p:nvSpPr>
          <p:spPr>
            <a:xfrm>
              <a:off x="4480686" y="1003072"/>
              <a:ext cx="107708" cy="96237"/>
            </a:xfrm>
            <a:custGeom>
              <a:avLst/>
              <a:gdLst/>
              <a:ahLst/>
              <a:cxnLst/>
              <a:rect l="l" t="t" r="r" b="b"/>
              <a:pathLst>
                <a:path w="1540" h="1376" extrusionOk="0">
                  <a:moveTo>
                    <a:pt x="762" y="94"/>
                  </a:moveTo>
                  <a:cubicBezTo>
                    <a:pt x="773" y="94"/>
                    <a:pt x="785" y="94"/>
                    <a:pt x="797" y="95"/>
                  </a:cubicBezTo>
                  <a:cubicBezTo>
                    <a:pt x="843" y="95"/>
                    <a:pt x="883" y="105"/>
                    <a:pt x="929" y="115"/>
                  </a:cubicBezTo>
                  <a:cubicBezTo>
                    <a:pt x="1244" y="208"/>
                    <a:pt x="1423" y="529"/>
                    <a:pt x="1330" y="844"/>
                  </a:cubicBezTo>
                  <a:cubicBezTo>
                    <a:pt x="1256" y="1104"/>
                    <a:pt x="1020" y="1272"/>
                    <a:pt x="764" y="1272"/>
                  </a:cubicBezTo>
                  <a:cubicBezTo>
                    <a:pt x="710" y="1272"/>
                    <a:pt x="655" y="1264"/>
                    <a:pt x="601" y="1249"/>
                  </a:cubicBezTo>
                  <a:cubicBezTo>
                    <a:pt x="286" y="1156"/>
                    <a:pt x="110" y="828"/>
                    <a:pt x="200" y="519"/>
                  </a:cubicBezTo>
                  <a:cubicBezTo>
                    <a:pt x="276" y="269"/>
                    <a:pt x="504" y="94"/>
                    <a:pt x="762" y="94"/>
                  </a:cubicBezTo>
                  <a:close/>
                  <a:moveTo>
                    <a:pt x="775" y="1"/>
                  </a:moveTo>
                  <a:cubicBezTo>
                    <a:pt x="477" y="1"/>
                    <a:pt x="201" y="190"/>
                    <a:pt x="114" y="490"/>
                  </a:cubicBezTo>
                  <a:cubicBezTo>
                    <a:pt x="1" y="854"/>
                    <a:pt x="210" y="1235"/>
                    <a:pt x="568" y="1348"/>
                  </a:cubicBezTo>
                  <a:cubicBezTo>
                    <a:pt x="624" y="1365"/>
                    <a:pt x="677" y="1371"/>
                    <a:pt x="734" y="1375"/>
                  </a:cubicBezTo>
                  <a:cubicBezTo>
                    <a:pt x="746" y="1375"/>
                    <a:pt x="758" y="1376"/>
                    <a:pt x="770" y="1376"/>
                  </a:cubicBezTo>
                  <a:cubicBezTo>
                    <a:pt x="1077" y="1376"/>
                    <a:pt x="1344" y="1177"/>
                    <a:pt x="1430" y="887"/>
                  </a:cubicBezTo>
                  <a:cubicBezTo>
                    <a:pt x="1539" y="523"/>
                    <a:pt x="1337" y="138"/>
                    <a:pt x="972" y="29"/>
                  </a:cubicBezTo>
                  <a:cubicBezTo>
                    <a:pt x="907" y="10"/>
                    <a:pt x="840"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9"/>
            <p:cNvSpPr/>
            <p:nvPr/>
          </p:nvSpPr>
          <p:spPr>
            <a:xfrm>
              <a:off x="4388645" y="985027"/>
              <a:ext cx="77074" cy="95678"/>
            </a:xfrm>
            <a:custGeom>
              <a:avLst/>
              <a:gdLst/>
              <a:ahLst/>
              <a:cxnLst/>
              <a:rect l="l" t="t" r="r" b="b"/>
              <a:pathLst>
                <a:path w="1102" h="1368" extrusionOk="0">
                  <a:moveTo>
                    <a:pt x="664" y="114"/>
                  </a:moveTo>
                  <a:cubicBezTo>
                    <a:pt x="780" y="138"/>
                    <a:pt x="879" y="217"/>
                    <a:pt x="922" y="323"/>
                  </a:cubicBezTo>
                  <a:cubicBezTo>
                    <a:pt x="989" y="466"/>
                    <a:pt x="1012" y="618"/>
                    <a:pt x="982" y="767"/>
                  </a:cubicBezTo>
                  <a:cubicBezTo>
                    <a:pt x="933" y="1071"/>
                    <a:pt x="729" y="1288"/>
                    <a:pt x="516" y="1288"/>
                  </a:cubicBezTo>
                  <a:cubicBezTo>
                    <a:pt x="501" y="1288"/>
                    <a:pt x="487" y="1287"/>
                    <a:pt x="472" y="1285"/>
                  </a:cubicBezTo>
                  <a:cubicBezTo>
                    <a:pt x="243" y="1251"/>
                    <a:pt x="100" y="953"/>
                    <a:pt x="153" y="631"/>
                  </a:cubicBezTo>
                  <a:cubicBezTo>
                    <a:pt x="173" y="479"/>
                    <a:pt x="243" y="340"/>
                    <a:pt x="349" y="230"/>
                  </a:cubicBezTo>
                  <a:lnTo>
                    <a:pt x="352" y="237"/>
                  </a:lnTo>
                  <a:cubicBezTo>
                    <a:pt x="422" y="157"/>
                    <a:pt x="521" y="118"/>
                    <a:pt x="624" y="114"/>
                  </a:cubicBezTo>
                  <a:close/>
                  <a:moveTo>
                    <a:pt x="612" y="0"/>
                  </a:moveTo>
                  <a:cubicBezTo>
                    <a:pt x="491" y="0"/>
                    <a:pt x="371" y="51"/>
                    <a:pt x="286" y="151"/>
                  </a:cubicBezTo>
                  <a:cubicBezTo>
                    <a:pt x="167" y="273"/>
                    <a:pt x="87" y="433"/>
                    <a:pt x="60" y="602"/>
                  </a:cubicBezTo>
                  <a:cubicBezTo>
                    <a:pt x="1" y="980"/>
                    <a:pt x="177" y="1318"/>
                    <a:pt x="455" y="1364"/>
                  </a:cubicBezTo>
                  <a:lnTo>
                    <a:pt x="505" y="1367"/>
                  </a:lnTo>
                  <a:cubicBezTo>
                    <a:pt x="510" y="1368"/>
                    <a:pt x="514" y="1368"/>
                    <a:pt x="519" y="1368"/>
                  </a:cubicBezTo>
                  <a:cubicBezTo>
                    <a:pt x="773" y="1368"/>
                    <a:pt x="1016" y="1112"/>
                    <a:pt x="1072" y="767"/>
                  </a:cubicBezTo>
                  <a:cubicBezTo>
                    <a:pt x="1101" y="598"/>
                    <a:pt x="1082" y="423"/>
                    <a:pt x="1005" y="270"/>
                  </a:cubicBezTo>
                  <a:cubicBezTo>
                    <a:pt x="982" y="204"/>
                    <a:pt x="939" y="147"/>
                    <a:pt x="886" y="101"/>
                  </a:cubicBezTo>
                  <a:cubicBezTo>
                    <a:pt x="806" y="33"/>
                    <a:pt x="709" y="0"/>
                    <a:pt x="6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9"/>
            <p:cNvSpPr/>
            <p:nvPr/>
          </p:nvSpPr>
          <p:spPr>
            <a:xfrm>
              <a:off x="4459354" y="1026921"/>
              <a:ext cx="35110" cy="16226"/>
            </a:xfrm>
            <a:custGeom>
              <a:avLst/>
              <a:gdLst/>
              <a:ahLst/>
              <a:cxnLst/>
              <a:rect l="l" t="t" r="r" b="b"/>
              <a:pathLst>
                <a:path w="502" h="232" extrusionOk="0">
                  <a:moveTo>
                    <a:pt x="176" y="0"/>
                  </a:moveTo>
                  <a:cubicBezTo>
                    <a:pt x="117" y="0"/>
                    <a:pt x="58" y="18"/>
                    <a:pt x="1" y="62"/>
                  </a:cubicBezTo>
                  <a:lnTo>
                    <a:pt x="57" y="135"/>
                  </a:lnTo>
                  <a:cubicBezTo>
                    <a:pt x="97" y="104"/>
                    <a:pt x="137" y="91"/>
                    <a:pt x="177" y="91"/>
                  </a:cubicBezTo>
                  <a:cubicBezTo>
                    <a:pt x="306" y="91"/>
                    <a:pt x="422" y="224"/>
                    <a:pt x="432" y="231"/>
                  </a:cubicBezTo>
                  <a:lnTo>
                    <a:pt x="501" y="168"/>
                  </a:lnTo>
                  <a:cubicBezTo>
                    <a:pt x="441" y="96"/>
                    <a:pt x="312" y="0"/>
                    <a:pt x="1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9"/>
            <p:cNvSpPr/>
            <p:nvPr/>
          </p:nvSpPr>
          <p:spPr>
            <a:xfrm>
              <a:off x="4579511" y="1044476"/>
              <a:ext cx="126172" cy="45251"/>
            </a:xfrm>
            <a:custGeom>
              <a:avLst/>
              <a:gdLst/>
              <a:ahLst/>
              <a:cxnLst/>
              <a:rect l="l" t="t" r="r" b="b"/>
              <a:pathLst>
                <a:path w="1804" h="647" extrusionOk="0">
                  <a:moveTo>
                    <a:pt x="0" y="0"/>
                  </a:moveTo>
                  <a:lnTo>
                    <a:pt x="0" y="93"/>
                  </a:lnTo>
                  <a:cubicBezTo>
                    <a:pt x="355" y="116"/>
                    <a:pt x="1306" y="186"/>
                    <a:pt x="1449" y="236"/>
                  </a:cubicBezTo>
                  <a:cubicBezTo>
                    <a:pt x="1588" y="282"/>
                    <a:pt x="1684" y="547"/>
                    <a:pt x="1717" y="647"/>
                  </a:cubicBezTo>
                  <a:lnTo>
                    <a:pt x="1804" y="617"/>
                  </a:lnTo>
                  <a:cubicBezTo>
                    <a:pt x="1790" y="577"/>
                    <a:pt x="1668" y="216"/>
                    <a:pt x="1472" y="153"/>
                  </a:cubicBezTo>
                  <a:cubicBezTo>
                    <a:pt x="1273" y="86"/>
                    <a:pt x="56" y="1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9"/>
            <p:cNvSpPr/>
            <p:nvPr/>
          </p:nvSpPr>
          <p:spPr>
            <a:xfrm>
              <a:off x="4622873" y="1025243"/>
              <a:ext cx="96237" cy="109036"/>
            </a:xfrm>
            <a:custGeom>
              <a:avLst/>
              <a:gdLst/>
              <a:ahLst/>
              <a:cxnLst/>
              <a:rect l="l" t="t" r="r" b="b"/>
              <a:pathLst>
                <a:path w="1376" h="1559" extrusionOk="0">
                  <a:moveTo>
                    <a:pt x="899" y="1"/>
                  </a:moveTo>
                  <a:cubicBezTo>
                    <a:pt x="555" y="1"/>
                    <a:pt x="126" y="633"/>
                    <a:pt x="126" y="633"/>
                  </a:cubicBezTo>
                  <a:lnTo>
                    <a:pt x="0" y="1300"/>
                  </a:lnTo>
                  <a:cubicBezTo>
                    <a:pt x="3" y="1303"/>
                    <a:pt x="3" y="1313"/>
                    <a:pt x="7" y="1316"/>
                  </a:cubicBezTo>
                  <a:cubicBezTo>
                    <a:pt x="79" y="1470"/>
                    <a:pt x="230" y="1559"/>
                    <a:pt x="389" y="1559"/>
                  </a:cubicBezTo>
                  <a:cubicBezTo>
                    <a:pt x="450" y="1559"/>
                    <a:pt x="512" y="1546"/>
                    <a:pt x="570" y="1518"/>
                  </a:cubicBezTo>
                  <a:cubicBezTo>
                    <a:pt x="981" y="1356"/>
                    <a:pt x="1376" y="222"/>
                    <a:pt x="1018" y="30"/>
                  </a:cubicBezTo>
                  <a:cubicBezTo>
                    <a:pt x="980" y="10"/>
                    <a:pt x="940" y="1"/>
                    <a:pt x="899"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9"/>
            <p:cNvSpPr/>
            <p:nvPr/>
          </p:nvSpPr>
          <p:spPr>
            <a:xfrm>
              <a:off x="4638120" y="1050001"/>
              <a:ext cx="48119" cy="68821"/>
            </a:xfrm>
            <a:custGeom>
              <a:avLst/>
              <a:gdLst/>
              <a:ahLst/>
              <a:cxnLst/>
              <a:rect l="l" t="t" r="r" b="b"/>
              <a:pathLst>
                <a:path w="688" h="984" extrusionOk="0">
                  <a:moveTo>
                    <a:pt x="680" y="1"/>
                  </a:moveTo>
                  <a:cubicBezTo>
                    <a:pt x="279" y="41"/>
                    <a:pt x="1" y="568"/>
                    <a:pt x="7" y="952"/>
                  </a:cubicBezTo>
                  <a:cubicBezTo>
                    <a:pt x="1" y="971"/>
                    <a:pt x="18" y="983"/>
                    <a:pt x="35" y="983"/>
                  </a:cubicBezTo>
                  <a:cubicBezTo>
                    <a:pt x="44" y="983"/>
                    <a:pt x="53" y="979"/>
                    <a:pt x="57" y="969"/>
                  </a:cubicBezTo>
                  <a:cubicBezTo>
                    <a:pt x="97" y="886"/>
                    <a:pt x="137" y="810"/>
                    <a:pt x="190" y="733"/>
                  </a:cubicBezTo>
                  <a:cubicBezTo>
                    <a:pt x="241" y="667"/>
                    <a:pt x="320" y="626"/>
                    <a:pt x="403" y="626"/>
                  </a:cubicBezTo>
                  <a:cubicBezTo>
                    <a:pt x="428" y="626"/>
                    <a:pt x="453" y="630"/>
                    <a:pt x="478" y="637"/>
                  </a:cubicBezTo>
                  <a:cubicBezTo>
                    <a:pt x="485" y="637"/>
                    <a:pt x="491" y="621"/>
                    <a:pt x="485" y="621"/>
                  </a:cubicBezTo>
                  <a:cubicBezTo>
                    <a:pt x="478" y="614"/>
                    <a:pt x="468" y="604"/>
                    <a:pt x="455" y="601"/>
                  </a:cubicBezTo>
                  <a:cubicBezTo>
                    <a:pt x="421" y="581"/>
                    <a:pt x="383" y="572"/>
                    <a:pt x="345" y="572"/>
                  </a:cubicBezTo>
                  <a:cubicBezTo>
                    <a:pt x="262" y="572"/>
                    <a:pt x="180" y="616"/>
                    <a:pt x="137" y="694"/>
                  </a:cubicBezTo>
                  <a:cubicBezTo>
                    <a:pt x="240" y="405"/>
                    <a:pt x="389" y="137"/>
                    <a:pt x="680" y="14"/>
                  </a:cubicBezTo>
                  <a:cubicBezTo>
                    <a:pt x="687" y="1"/>
                    <a:pt x="680"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9"/>
            <p:cNvSpPr/>
            <p:nvPr/>
          </p:nvSpPr>
          <p:spPr>
            <a:xfrm>
              <a:off x="5446134" y="2603922"/>
              <a:ext cx="350679" cy="29025"/>
            </a:xfrm>
            <a:custGeom>
              <a:avLst/>
              <a:gdLst/>
              <a:ahLst/>
              <a:cxnLst/>
              <a:rect l="l" t="t" r="r" b="b"/>
              <a:pathLst>
                <a:path w="5014" h="415" extrusionOk="0">
                  <a:moveTo>
                    <a:pt x="1" y="1"/>
                  </a:moveTo>
                  <a:lnTo>
                    <a:pt x="1" y="415"/>
                  </a:lnTo>
                  <a:lnTo>
                    <a:pt x="5013" y="415"/>
                  </a:lnTo>
                  <a:lnTo>
                    <a:pt x="5013"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9"/>
            <p:cNvSpPr/>
            <p:nvPr/>
          </p:nvSpPr>
          <p:spPr>
            <a:xfrm>
              <a:off x="3504397" y="2485235"/>
              <a:ext cx="2625827" cy="1663593"/>
            </a:xfrm>
            <a:custGeom>
              <a:avLst/>
              <a:gdLst/>
              <a:ahLst/>
              <a:cxnLst/>
              <a:rect l="l" t="t" r="r" b="b"/>
              <a:pathLst>
                <a:path w="37544" h="23786" extrusionOk="0">
                  <a:moveTo>
                    <a:pt x="0" y="0"/>
                  </a:moveTo>
                  <a:lnTo>
                    <a:pt x="0" y="23786"/>
                  </a:lnTo>
                  <a:lnTo>
                    <a:pt x="37543" y="23786"/>
                  </a:lnTo>
                  <a:lnTo>
                    <a:pt x="375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9"/>
            <p:cNvSpPr/>
            <p:nvPr/>
          </p:nvSpPr>
          <p:spPr>
            <a:xfrm>
              <a:off x="3501390" y="2482227"/>
              <a:ext cx="2631632" cy="1669398"/>
            </a:xfrm>
            <a:custGeom>
              <a:avLst/>
              <a:gdLst/>
              <a:ahLst/>
              <a:cxnLst/>
              <a:rect l="l" t="t" r="r" b="b"/>
              <a:pathLst>
                <a:path w="37627" h="23869" extrusionOk="0">
                  <a:moveTo>
                    <a:pt x="37543" y="83"/>
                  </a:moveTo>
                  <a:lnTo>
                    <a:pt x="37543" y="23786"/>
                  </a:lnTo>
                  <a:lnTo>
                    <a:pt x="83" y="23786"/>
                  </a:lnTo>
                  <a:lnTo>
                    <a:pt x="83" y="83"/>
                  </a:lnTo>
                  <a:close/>
                  <a:moveTo>
                    <a:pt x="0" y="0"/>
                  </a:moveTo>
                  <a:lnTo>
                    <a:pt x="0" y="23869"/>
                  </a:lnTo>
                  <a:lnTo>
                    <a:pt x="37626" y="23869"/>
                  </a:lnTo>
                  <a:lnTo>
                    <a:pt x="376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9"/>
            <p:cNvSpPr/>
            <p:nvPr/>
          </p:nvSpPr>
          <p:spPr>
            <a:xfrm>
              <a:off x="3504397" y="2485235"/>
              <a:ext cx="2625827" cy="63785"/>
            </a:xfrm>
            <a:custGeom>
              <a:avLst/>
              <a:gdLst/>
              <a:ahLst/>
              <a:cxnLst/>
              <a:rect l="l" t="t" r="r" b="b"/>
              <a:pathLst>
                <a:path w="37544" h="912" extrusionOk="0">
                  <a:moveTo>
                    <a:pt x="0" y="0"/>
                  </a:moveTo>
                  <a:lnTo>
                    <a:pt x="0" y="912"/>
                  </a:lnTo>
                  <a:lnTo>
                    <a:pt x="37543" y="912"/>
                  </a:lnTo>
                  <a:lnTo>
                    <a:pt x="375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9"/>
            <p:cNvSpPr/>
            <p:nvPr/>
          </p:nvSpPr>
          <p:spPr>
            <a:xfrm>
              <a:off x="3541955" y="2504468"/>
              <a:ext cx="27836" cy="28116"/>
            </a:xfrm>
            <a:custGeom>
              <a:avLst/>
              <a:gdLst/>
              <a:ahLst/>
              <a:cxnLst/>
              <a:rect l="l" t="t" r="r" b="b"/>
              <a:pathLst>
                <a:path w="398" h="402" extrusionOk="0">
                  <a:moveTo>
                    <a:pt x="199" y="0"/>
                  </a:moveTo>
                  <a:cubicBezTo>
                    <a:pt x="90" y="0"/>
                    <a:pt x="0" y="90"/>
                    <a:pt x="0" y="203"/>
                  </a:cubicBezTo>
                  <a:cubicBezTo>
                    <a:pt x="0" y="312"/>
                    <a:pt x="90" y="402"/>
                    <a:pt x="199" y="402"/>
                  </a:cubicBezTo>
                  <a:cubicBezTo>
                    <a:pt x="308" y="402"/>
                    <a:pt x="398" y="312"/>
                    <a:pt x="398" y="203"/>
                  </a:cubicBezTo>
                  <a:cubicBezTo>
                    <a:pt x="398" y="90"/>
                    <a:pt x="308" y="0"/>
                    <a:pt x="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9"/>
            <p:cNvSpPr/>
            <p:nvPr/>
          </p:nvSpPr>
          <p:spPr>
            <a:xfrm>
              <a:off x="3598536" y="2504468"/>
              <a:ext cx="27836" cy="28116"/>
            </a:xfrm>
            <a:custGeom>
              <a:avLst/>
              <a:gdLst/>
              <a:ahLst/>
              <a:cxnLst/>
              <a:rect l="l" t="t" r="r" b="b"/>
              <a:pathLst>
                <a:path w="398" h="402" extrusionOk="0">
                  <a:moveTo>
                    <a:pt x="199" y="0"/>
                  </a:moveTo>
                  <a:cubicBezTo>
                    <a:pt x="90" y="0"/>
                    <a:pt x="0" y="90"/>
                    <a:pt x="0" y="203"/>
                  </a:cubicBezTo>
                  <a:cubicBezTo>
                    <a:pt x="0" y="312"/>
                    <a:pt x="90" y="402"/>
                    <a:pt x="199" y="402"/>
                  </a:cubicBezTo>
                  <a:cubicBezTo>
                    <a:pt x="308" y="402"/>
                    <a:pt x="398" y="312"/>
                    <a:pt x="398" y="203"/>
                  </a:cubicBezTo>
                  <a:cubicBezTo>
                    <a:pt x="398" y="90"/>
                    <a:pt x="308" y="0"/>
                    <a:pt x="1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9"/>
            <p:cNvSpPr/>
            <p:nvPr/>
          </p:nvSpPr>
          <p:spPr>
            <a:xfrm>
              <a:off x="3654348" y="2504678"/>
              <a:ext cx="27906" cy="27906"/>
            </a:xfrm>
            <a:custGeom>
              <a:avLst/>
              <a:gdLst/>
              <a:ahLst/>
              <a:cxnLst/>
              <a:rect l="l" t="t" r="r" b="b"/>
              <a:pathLst>
                <a:path w="399" h="399" extrusionOk="0">
                  <a:moveTo>
                    <a:pt x="200" y="1"/>
                  </a:moveTo>
                  <a:cubicBezTo>
                    <a:pt x="87" y="1"/>
                    <a:pt x="1" y="87"/>
                    <a:pt x="1" y="200"/>
                  </a:cubicBezTo>
                  <a:cubicBezTo>
                    <a:pt x="1" y="309"/>
                    <a:pt x="94" y="399"/>
                    <a:pt x="200" y="399"/>
                  </a:cubicBezTo>
                  <a:cubicBezTo>
                    <a:pt x="313" y="399"/>
                    <a:pt x="399" y="306"/>
                    <a:pt x="399" y="200"/>
                  </a:cubicBezTo>
                  <a:cubicBezTo>
                    <a:pt x="399" y="87"/>
                    <a:pt x="313"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9"/>
            <p:cNvSpPr/>
            <p:nvPr/>
          </p:nvSpPr>
          <p:spPr>
            <a:xfrm>
              <a:off x="3504397" y="2548950"/>
              <a:ext cx="2625827" cy="252134"/>
            </a:xfrm>
            <a:custGeom>
              <a:avLst/>
              <a:gdLst/>
              <a:ahLst/>
              <a:cxnLst/>
              <a:rect l="l" t="t" r="r" b="b"/>
              <a:pathLst>
                <a:path w="37544" h="3605" extrusionOk="0">
                  <a:moveTo>
                    <a:pt x="0" y="1"/>
                  </a:moveTo>
                  <a:lnTo>
                    <a:pt x="0" y="3604"/>
                  </a:lnTo>
                  <a:lnTo>
                    <a:pt x="37543" y="3604"/>
                  </a:lnTo>
                  <a:lnTo>
                    <a:pt x="375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9"/>
            <p:cNvSpPr/>
            <p:nvPr/>
          </p:nvSpPr>
          <p:spPr>
            <a:xfrm>
              <a:off x="3805767" y="2641690"/>
              <a:ext cx="2164923" cy="60848"/>
            </a:xfrm>
            <a:custGeom>
              <a:avLst/>
              <a:gdLst/>
              <a:ahLst/>
              <a:cxnLst/>
              <a:rect l="l" t="t" r="r" b="b"/>
              <a:pathLst>
                <a:path w="30954" h="870" extrusionOk="0">
                  <a:moveTo>
                    <a:pt x="1" y="1"/>
                  </a:moveTo>
                  <a:lnTo>
                    <a:pt x="1" y="869"/>
                  </a:lnTo>
                  <a:lnTo>
                    <a:pt x="30954" y="869"/>
                  </a:lnTo>
                  <a:lnTo>
                    <a:pt x="309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9"/>
            <p:cNvSpPr/>
            <p:nvPr/>
          </p:nvSpPr>
          <p:spPr>
            <a:xfrm>
              <a:off x="3805767" y="2641690"/>
              <a:ext cx="2868" cy="60848"/>
            </a:xfrm>
            <a:custGeom>
              <a:avLst/>
              <a:gdLst/>
              <a:ahLst/>
              <a:cxnLst/>
              <a:rect l="l" t="t" r="r" b="b"/>
              <a:pathLst>
                <a:path w="41" h="870" extrusionOk="0">
                  <a:moveTo>
                    <a:pt x="1" y="1"/>
                  </a:moveTo>
                  <a:lnTo>
                    <a:pt x="1" y="869"/>
                  </a:lnTo>
                  <a:lnTo>
                    <a:pt x="40" y="869"/>
                  </a:lnTo>
                  <a:lnTo>
                    <a:pt x="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9"/>
            <p:cNvSpPr/>
            <p:nvPr/>
          </p:nvSpPr>
          <p:spPr>
            <a:xfrm>
              <a:off x="3839618" y="2674212"/>
              <a:ext cx="13988" cy="15317"/>
            </a:xfrm>
            <a:custGeom>
              <a:avLst/>
              <a:gdLst/>
              <a:ahLst/>
              <a:cxnLst/>
              <a:rect l="l" t="t" r="r" b="b"/>
              <a:pathLst>
                <a:path w="200" h="219" extrusionOk="0">
                  <a:moveTo>
                    <a:pt x="54" y="0"/>
                  </a:moveTo>
                  <a:cubicBezTo>
                    <a:pt x="47" y="13"/>
                    <a:pt x="37" y="23"/>
                    <a:pt x="27" y="33"/>
                  </a:cubicBezTo>
                  <a:lnTo>
                    <a:pt x="1" y="46"/>
                  </a:lnTo>
                  <a:lnTo>
                    <a:pt x="21" y="70"/>
                  </a:lnTo>
                  <a:lnTo>
                    <a:pt x="44" y="96"/>
                  </a:lnTo>
                  <a:lnTo>
                    <a:pt x="137" y="219"/>
                  </a:lnTo>
                  <a:lnTo>
                    <a:pt x="200" y="172"/>
                  </a:lnTo>
                  <a:lnTo>
                    <a:pt x="97" y="53"/>
                  </a:lnTo>
                  <a:lnTo>
                    <a:pt x="77" y="27"/>
                  </a:lnTo>
                  <a:lnTo>
                    <a:pt x="5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9"/>
            <p:cNvSpPr/>
            <p:nvPr/>
          </p:nvSpPr>
          <p:spPr>
            <a:xfrm>
              <a:off x="3838709" y="2671134"/>
              <a:ext cx="14897" cy="16296"/>
            </a:xfrm>
            <a:custGeom>
              <a:avLst/>
              <a:gdLst/>
              <a:ahLst/>
              <a:cxnLst/>
              <a:rect l="l" t="t" r="r" b="b"/>
              <a:pathLst>
                <a:path w="213" h="233" extrusionOk="0">
                  <a:moveTo>
                    <a:pt x="93" y="1"/>
                  </a:moveTo>
                  <a:cubicBezTo>
                    <a:pt x="90" y="14"/>
                    <a:pt x="83" y="24"/>
                    <a:pt x="80" y="34"/>
                  </a:cubicBezTo>
                  <a:cubicBezTo>
                    <a:pt x="73" y="47"/>
                    <a:pt x="63" y="57"/>
                    <a:pt x="57" y="67"/>
                  </a:cubicBezTo>
                  <a:lnTo>
                    <a:pt x="73" y="90"/>
                  </a:lnTo>
                  <a:lnTo>
                    <a:pt x="90" y="114"/>
                  </a:lnTo>
                  <a:lnTo>
                    <a:pt x="160" y="206"/>
                  </a:lnTo>
                  <a:lnTo>
                    <a:pt x="150" y="206"/>
                  </a:lnTo>
                  <a:lnTo>
                    <a:pt x="83" y="117"/>
                  </a:lnTo>
                  <a:lnTo>
                    <a:pt x="67" y="94"/>
                  </a:lnTo>
                  <a:lnTo>
                    <a:pt x="50" y="67"/>
                  </a:lnTo>
                  <a:cubicBezTo>
                    <a:pt x="44" y="74"/>
                    <a:pt x="34" y="77"/>
                    <a:pt x="30" y="81"/>
                  </a:cubicBezTo>
                  <a:lnTo>
                    <a:pt x="0" y="81"/>
                  </a:lnTo>
                  <a:lnTo>
                    <a:pt x="24" y="107"/>
                  </a:lnTo>
                  <a:cubicBezTo>
                    <a:pt x="30" y="107"/>
                    <a:pt x="44" y="100"/>
                    <a:pt x="50" y="94"/>
                  </a:cubicBezTo>
                  <a:lnTo>
                    <a:pt x="67" y="117"/>
                  </a:lnTo>
                  <a:lnTo>
                    <a:pt x="156" y="233"/>
                  </a:lnTo>
                  <a:lnTo>
                    <a:pt x="213" y="193"/>
                  </a:lnTo>
                  <a:lnTo>
                    <a:pt x="113" y="84"/>
                  </a:lnTo>
                  <a:lnTo>
                    <a:pt x="97" y="61"/>
                  </a:lnTo>
                  <a:cubicBezTo>
                    <a:pt x="107" y="51"/>
                    <a:pt x="110" y="44"/>
                    <a:pt x="113" y="31"/>
                  </a:cubicBezTo>
                  <a:lnTo>
                    <a:pt x="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9"/>
            <p:cNvSpPr/>
            <p:nvPr/>
          </p:nvSpPr>
          <p:spPr>
            <a:xfrm>
              <a:off x="3821993" y="2656797"/>
              <a:ext cx="26088" cy="23850"/>
            </a:xfrm>
            <a:custGeom>
              <a:avLst/>
              <a:gdLst/>
              <a:ahLst/>
              <a:cxnLst/>
              <a:rect l="l" t="t" r="r" b="b"/>
              <a:pathLst>
                <a:path w="373" h="341" extrusionOk="0">
                  <a:moveTo>
                    <a:pt x="177" y="39"/>
                  </a:moveTo>
                  <a:cubicBezTo>
                    <a:pt x="218" y="39"/>
                    <a:pt x="259" y="57"/>
                    <a:pt x="286" y="90"/>
                  </a:cubicBezTo>
                  <a:cubicBezTo>
                    <a:pt x="312" y="123"/>
                    <a:pt x="319" y="166"/>
                    <a:pt x="312" y="206"/>
                  </a:cubicBezTo>
                  <a:cubicBezTo>
                    <a:pt x="306" y="213"/>
                    <a:pt x="306" y="216"/>
                    <a:pt x="306" y="219"/>
                  </a:cubicBezTo>
                  <a:lnTo>
                    <a:pt x="306" y="236"/>
                  </a:lnTo>
                  <a:cubicBezTo>
                    <a:pt x="299" y="249"/>
                    <a:pt x="289" y="262"/>
                    <a:pt x="279" y="269"/>
                  </a:cubicBezTo>
                  <a:lnTo>
                    <a:pt x="253" y="282"/>
                  </a:lnTo>
                  <a:lnTo>
                    <a:pt x="196" y="282"/>
                  </a:lnTo>
                  <a:cubicBezTo>
                    <a:pt x="184" y="286"/>
                    <a:pt x="171" y="288"/>
                    <a:pt x="158" y="288"/>
                  </a:cubicBezTo>
                  <a:cubicBezTo>
                    <a:pt x="126" y="288"/>
                    <a:pt x="94" y="277"/>
                    <a:pt x="70" y="256"/>
                  </a:cubicBezTo>
                  <a:cubicBezTo>
                    <a:pt x="24" y="199"/>
                    <a:pt x="37" y="113"/>
                    <a:pt x="97" y="67"/>
                  </a:cubicBezTo>
                  <a:cubicBezTo>
                    <a:pt x="120" y="48"/>
                    <a:pt x="148" y="39"/>
                    <a:pt x="177" y="39"/>
                  </a:cubicBezTo>
                  <a:close/>
                  <a:moveTo>
                    <a:pt x="197" y="1"/>
                  </a:moveTo>
                  <a:cubicBezTo>
                    <a:pt x="160" y="1"/>
                    <a:pt x="123" y="13"/>
                    <a:pt x="90" y="37"/>
                  </a:cubicBezTo>
                  <a:cubicBezTo>
                    <a:pt x="17" y="90"/>
                    <a:pt x="1" y="199"/>
                    <a:pt x="54" y="272"/>
                  </a:cubicBezTo>
                  <a:cubicBezTo>
                    <a:pt x="88" y="317"/>
                    <a:pt x="137" y="341"/>
                    <a:pt x="190" y="341"/>
                  </a:cubicBezTo>
                  <a:cubicBezTo>
                    <a:pt x="209" y="341"/>
                    <a:pt x="227" y="338"/>
                    <a:pt x="246" y="332"/>
                  </a:cubicBezTo>
                  <a:cubicBezTo>
                    <a:pt x="256" y="329"/>
                    <a:pt x="266" y="322"/>
                    <a:pt x="273" y="319"/>
                  </a:cubicBezTo>
                  <a:lnTo>
                    <a:pt x="299" y="305"/>
                  </a:lnTo>
                  <a:lnTo>
                    <a:pt x="306" y="299"/>
                  </a:lnTo>
                  <a:lnTo>
                    <a:pt x="332" y="272"/>
                  </a:lnTo>
                  <a:cubicBezTo>
                    <a:pt x="339" y="266"/>
                    <a:pt x="346" y="252"/>
                    <a:pt x="349" y="246"/>
                  </a:cubicBezTo>
                  <a:cubicBezTo>
                    <a:pt x="372" y="183"/>
                    <a:pt x="369" y="116"/>
                    <a:pt x="329" y="67"/>
                  </a:cubicBezTo>
                  <a:cubicBezTo>
                    <a:pt x="295" y="23"/>
                    <a:pt x="246" y="1"/>
                    <a:pt x="19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9"/>
            <p:cNvSpPr/>
            <p:nvPr/>
          </p:nvSpPr>
          <p:spPr>
            <a:xfrm>
              <a:off x="3821993" y="2656797"/>
              <a:ext cx="26088" cy="24199"/>
            </a:xfrm>
            <a:custGeom>
              <a:avLst/>
              <a:gdLst/>
              <a:ahLst/>
              <a:cxnLst/>
              <a:rect l="l" t="t" r="r" b="b"/>
              <a:pathLst>
                <a:path w="373" h="346" extrusionOk="0">
                  <a:moveTo>
                    <a:pt x="190" y="37"/>
                  </a:moveTo>
                  <a:cubicBezTo>
                    <a:pt x="233" y="37"/>
                    <a:pt x="273" y="57"/>
                    <a:pt x="299" y="90"/>
                  </a:cubicBezTo>
                  <a:cubicBezTo>
                    <a:pt x="322" y="123"/>
                    <a:pt x="332" y="166"/>
                    <a:pt x="322" y="206"/>
                  </a:cubicBezTo>
                  <a:cubicBezTo>
                    <a:pt x="319" y="223"/>
                    <a:pt x="312" y="236"/>
                    <a:pt x="306" y="249"/>
                  </a:cubicBezTo>
                  <a:lnTo>
                    <a:pt x="289" y="266"/>
                  </a:lnTo>
                  <a:cubicBezTo>
                    <a:pt x="286" y="269"/>
                    <a:pt x="279" y="272"/>
                    <a:pt x="273" y="279"/>
                  </a:cubicBezTo>
                  <a:cubicBezTo>
                    <a:pt x="266" y="282"/>
                    <a:pt x="253" y="286"/>
                    <a:pt x="239" y="289"/>
                  </a:cubicBezTo>
                  <a:cubicBezTo>
                    <a:pt x="221" y="298"/>
                    <a:pt x="201" y="303"/>
                    <a:pt x="181" y="303"/>
                  </a:cubicBezTo>
                  <a:cubicBezTo>
                    <a:pt x="145" y="303"/>
                    <a:pt x="109" y="288"/>
                    <a:pt x="84" y="262"/>
                  </a:cubicBezTo>
                  <a:cubicBezTo>
                    <a:pt x="60" y="232"/>
                    <a:pt x="50" y="196"/>
                    <a:pt x="57" y="156"/>
                  </a:cubicBezTo>
                  <a:cubicBezTo>
                    <a:pt x="60" y="120"/>
                    <a:pt x="84" y="90"/>
                    <a:pt x="107" y="67"/>
                  </a:cubicBezTo>
                  <a:cubicBezTo>
                    <a:pt x="133" y="50"/>
                    <a:pt x="163" y="37"/>
                    <a:pt x="190" y="37"/>
                  </a:cubicBezTo>
                  <a:close/>
                  <a:moveTo>
                    <a:pt x="197" y="1"/>
                  </a:moveTo>
                  <a:cubicBezTo>
                    <a:pt x="160" y="1"/>
                    <a:pt x="123" y="13"/>
                    <a:pt x="90" y="37"/>
                  </a:cubicBezTo>
                  <a:cubicBezTo>
                    <a:pt x="17" y="90"/>
                    <a:pt x="1" y="199"/>
                    <a:pt x="54" y="272"/>
                  </a:cubicBezTo>
                  <a:cubicBezTo>
                    <a:pt x="88" y="317"/>
                    <a:pt x="137" y="341"/>
                    <a:pt x="190" y="341"/>
                  </a:cubicBezTo>
                  <a:cubicBezTo>
                    <a:pt x="209" y="341"/>
                    <a:pt x="227" y="338"/>
                    <a:pt x="246" y="332"/>
                  </a:cubicBezTo>
                  <a:cubicBezTo>
                    <a:pt x="256" y="329"/>
                    <a:pt x="266" y="322"/>
                    <a:pt x="273" y="319"/>
                  </a:cubicBezTo>
                  <a:lnTo>
                    <a:pt x="296" y="345"/>
                  </a:lnTo>
                  <a:cubicBezTo>
                    <a:pt x="302" y="339"/>
                    <a:pt x="312" y="335"/>
                    <a:pt x="319" y="329"/>
                  </a:cubicBezTo>
                  <a:lnTo>
                    <a:pt x="329" y="319"/>
                  </a:lnTo>
                  <a:lnTo>
                    <a:pt x="352" y="295"/>
                  </a:lnTo>
                  <a:lnTo>
                    <a:pt x="332" y="269"/>
                  </a:lnTo>
                  <a:cubicBezTo>
                    <a:pt x="339" y="262"/>
                    <a:pt x="346" y="249"/>
                    <a:pt x="349" y="236"/>
                  </a:cubicBezTo>
                  <a:cubicBezTo>
                    <a:pt x="372" y="179"/>
                    <a:pt x="365" y="116"/>
                    <a:pt x="329" y="67"/>
                  </a:cubicBezTo>
                  <a:cubicBezTo>
                    <a:pt x="295" y="23"/>
                    <a:pt x="246"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9"/>
            <p:cNvSpPr/>
            <p:nvPr/>
          </p:nvSpPr>
          <p:spPr>
            <a:xfrm>
              <a:off x="3564405" y="2652391"/>
              <a:ext cx="25598" cy="41824"/>
            </a:xfrm>
            <a:custGeom>
              <a:avLst/>
              <a:gdLst/>
              <a:ahLst/>
              <a:cxnLst/>
              <a:rect l="l" t="t" r="r" b="b"/>
              <a:pathLst>
                <a:path w="366" h="598" extrusionOk="0">
                  <a:moveTo>
                    <a:pt x="316" y="0"/>
                  </a:moveTo>
                  <a:lnTo>
                    <a:pt x="1" y="302"/>
                  </a:lnTo>
                  <a:lnTo>
                    <a:pt x="319" y="597"/>
                  </a:lnTo>
                  <a:lnTo>
                    <a:pt x="365" y="547"/>
                  </a:lnTo>
                  <a:lnTo>
                    <a:pt x="103" y="302"/>
                  </a:lnTo>
                  <a:lnTo>
                    <a:pt x="365" y="50"/>
                  </a:lnTo>
                  <a:lnTo>
                    <a:pt x="3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9"/>
            <p:cNvSpPr/>
            <p:nvPr/>
          </p:nvSpPr>
          <p:spPr>
            <a:xfrm>
              <a:off x="3637003" y="2652391"/>
              <a:ext cx="25528" cy="41824"/>
            </a:xfrm>
            <a:custGeom>
              <a:avLst/>
              <a:gdLst/>
              <a:ahLst/>
              <a:cxnLst/>
              <a:rect l="l" t="t" r="r" b="b"/>
              <a:pathLst>
                <a:path w="365" h="598" extrusionOk="0">
                  <a:moveTo>
                    <a:pt x="47" y="0"/>
                  </a:moveTo>
                  <a:lnTo>
                    <a:pt x="0" y="50"/>
                  </a:lnTo>
                  <a:lnTo>
                    <a:pt x="262" y="295"/>
                  </a:lnTo>
                  <a:lnTo>
                    <a:pt x="0" y="547"/>
                  </a:lnTo>
                  <a:lnTo>
                    <a:pt x="47" y="597"/>
                  </a:lnTo>
                  <a:lnTo>
                    <a:pt x="365" y="295"/>
                  </a:lnTo>
                  <a:lnTo>
                    <a:pt x="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9"/>
            <p:cNvSpPr/>
            <p:nvPr/>
          </p:nvSpPr>
          <p:spPr>
            <a:xfrm>
              <a:off x="6010967" y="2643438"/>
              <a:ext cx="64065" cy="59239"/>
            </a:xfrm>
            <a:custGeom>
              <a:avLst/>
              <a:gdLst/>
              <a:ahLst/>
              <a:cxnLst/>
              <a:rect l="l" t="t" r="r" b="b"/>
              <a:pathLst>
                <a:path w="916" h="847" extrusionOk="0">
                  <a:moveTo>
                    <a:pt x="465" y="1"/>
                  </a:moveTo>
                  <a:cubicBezTo>
                    <a:pt x="432" y="1"/>
                    <a:pt x="398" y="5"/>
                    <a:pt x="365" y="12"/>
                  </a:cubicBezTo>
                  <a:cubicBezTo>
                    <a:pt x="136" y="65"/>
                    <a:pt x="0" y="294"/>
                    <a:pt x="53" y="523"/>
                  </a:cubicBezTo>
                  <a:cubicBezTo>
                    <a:pt x="80" y="629"/>
                    <a:pt x="146" y="725"/>
                    <a:pt x="242" y="785"/>
                  </a:cubicBezTo>
                  <a:cubicBezTo>
                    <a:pt x="308" y="825"/>
                    <a:pt x="385" y="846"/>
                    <a:pt x="464" y="846"/>
                  </a:cubicBezTo>
                  <a:cubicBezTo>
                    <a:pt x="497" y="846"/>
                    <a:pt x="531" y="842"/>
                    <a:pt x="564" y="835"/>
                  </a:cubicBezTo>
                  <a:cubicBezTo>
                    <a:pt x="607" y="825"/>
                    <a:pt x="647" y="805"/>
                    <a:pt x="683" y="785"/>
                  </a:cubicBezTo>
                  <a:cubicBezTo>
                    <a:pt x="836" y="689"/>
                    <a:pt x="915" y="506"/>
                    <a:pt x="876" y="324"/>
                  </a:cubicBezTo>
                  <a:cubicBezTo>
                    <a:pt x="830" y="129"/>
                    <a:pt x="657"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9"/>
            <p:cNvSpPr/>
            <p:nvPr/>
          </p:nvSpPr>
          <p:spPr>
            <a:xfrm>
              <a:off x="6034117" y="2660713"/>
              <a:ext cx="17975" cy="18184"/>
            </a:xfrm>
            <a:custGeom>
              <a:avLst/>
              <a:gdLst/>
              <a:ahLst/>
              <a:cxnLst/>
              <a:rect l="l" t="t" r="r" b="b"/>
              <a:pathLst>
                <a:path w="257" h="260" extrusionOk="0">
                  <a:moveTo>
                    <a:pt x="130" y="1"/>
                  </a:moveTo>
                  <a:cubicBezTo>
                    <a:pt x="57" y="1"/>
                    <a:pt x="1" y="60"/>
                    <a:pt x="1" y="130"/>
                  </a:cubicBezTo>
                  <a:cubicBezTo>
                    <a:pt x="1" y="200"/>
                    <a:pt x="57" y="259"/>
                    <a:pt x="130" y="259"/>
                  </a:cubicBezTo>
                  <a:cubicBezTo>
                    <a:pt x="200" y="259"/>
                    <a:pt x="256" y="200"/>
                    <a:pt x="256" y="130"/>
                  </a:cubicBezTo>
                  <a:cubicBezTo>
                    <a:pt x="256" y="60"/>
                    <a:pt x="203" y="1"/>
                    <a:pt x="1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9"/>
            <p:cNvSpPr/>
            <p:nvPr/>
          </p:nvSpPr>
          <p:spPr>
            <a:xfrm>
              <a:off x="6028592" y="2678828"/>
              <a:ext cx="32033" cy="24409"/>
            </a:xfrm>
            <a:custGeom>
              <a:avLst/>
              <a:gdLst/>
              <a:ahLst/>
              <a:cxnLst/>
              <a:rect l="l" t="t" r="r" b="b"/>
              <a:pathLst>
                <a:path w="458" h="349" extrusionOk="0">
                  <a:moveTo>
                    <a:pt x="229" y="0"/>
                  </a:moveTo>
                  <a:cubicBezTo>
                    <a:pt x="106" y="0"/>
                    <a:pt x="0" y="103"/>
                    <a:pt x="0" y="229"/>
                  </a:cubicBezTo>
                  <a:lnTo>
                    <a:pt x="0" y="282"/>
                  </a:lnTo>
                  <a:cubicBezTo>
                    <a:pt x="69" y="326"/>
                    <a:pt x="150" y="349"/>
                    <a:pt x="229" y="349"/>
                  </a:cubicBezTo>
                  <a:cubicBezTo>
                    <a:pt x="264" y="349"/>
                    <a:pt x="298" y="344"/>
                    <a:pt x="332" y="335"/>
                  </a:cubicBezTo>
                  <a:cubicBezTo>
                    <a:pt x="378" y="322"/>
                    <a:pt x="421" y="305"/>
                    <a:pt x="458" y="282"/>
                  </a:cubicBezTo>
                  <a:lnTo>
                    <a:pt x="458" y="229"/>
                  </a:lnTo>
                  <a:cubicBezTo>
                    <a:pt x="455" y="103"/>
                    <a:pt x="355"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9"/>
            <p:cNvSpPr/>
            <p:nvPr/>
          </p:nvSpPr>
          <p:spPr>
            <a:xfrm>
              <a:off x="3700088" y="2641690"/>
              <a:ext cx="57980" cy="58330"/>
            </a:xfrm>
            <a:custGeom>
              <a:avLst/>
              <a:gdLst/>
              <a:ahLst/>
              <a:cxnLst/>
              <a:rect l="l" t="t" r="r" b="b"/>
              <a:pathLst>
                <a:path w="829" h="834" extrusionOk="0">
                  <a:moveTo>
                    <a:pt x="414" y="1"/>
                  </a:moveTo>
                  <a:cubicBezTo>
                    <a:pt x="186" y="4"/>
                    <a:pt x="0" y="190"/>
                    <a:pt x="0" y="419"/>
                  </a:cubicBezTo>
                  <a:cubicBezTo>
                    <a:pt x="3" y="647"/>
                    <a:pt x="189" y="833"/>
                    <a:pt x="418" y="833"/>
                  </a:cubicBezTo>
                  <a:cubicBezTo>
                    <a:pt x="534" y="833"/>
                    <a:pt x="646" y="783"/>
                    <a:pt x="723" y="697"/>
                  </a:cubicBezTo>
                  <a:lnTo>
                    <a:pt x="670" y="647"/>
                  </a:lnTo>
                  <a:cubicBezTo>
                    <a:pt x="617" y="704"/>
                    <a:pt x="540" y="740"/>
                    <a:pt x="464" y="753"/>
                  </a:cubicBezTo>
                  <a:cubicBezTo>
                    <a:pt x="448" y="756"/>
                    <a:pt x="431" y="757"/>
                    <a:pt x="415" y="757"/>
                  </a:cubicBezTo>
                  <a:cubicBezTo>
                    <a:pt x="247" y="757"/>
                    <a:pt x="104" y="634"/>
                    <a:pt x="83" y="465"/>
                  </a:cubicBezTo>
                  <a:cubicBezTo>
                    <a:pt x="56" y="279"/>
                    <a:pt x="186" y="107"/>
                    <a:pt x="371" y="84"/>
                  </a:cubicBezTo>
                  <a:cubicBezTo>
                    <a:pt x="388" y="81"/>
                    <a:pt x="404" y="80"/>
                    <a:pt x="420" y="80"/>
                  </a:cubicBezTo>
                  <a:cubicBezTo>
                    <a:pt x="586" y="80"/>
                    <a:pt x="731" y="203"/>
                    <a:pt x="753" y="372"/>
                  </a:cubicBezTo>
                  <a:lnTo>
                    <a:pt x="829" y="366"/>
                  </a:lnTo>
                  <a:cubicBezTo>
                    <a:pt x="802" y="157"/>
                    <a:pt x="623" y="1"/>
                    <a:pt x="4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9"/>
            <p:cNvSpPr/>
            <p:nvPr/>
          </p:nvSpPr>
          <p:spPr>
            <a:xfrm>
              <a:off x="3739674" y="2652600"/>
              <a:ext cx="25388" cy="18394"/>
            </a:xfrm>
            <a:custGeom>
              <a:avLst/>
              <a:gdLst/>
              <a:ahLst/>
              <a:cxnLst/>
              <a:rect l="l" t="t" r="r" b="b"/>
              <a:pathLst>
                <a:path w="363" h="263" extrusionOk="0">
                  <a:moveTo>
                    <a:pt x="322" y="1"/>
                  </a:moveTo>
                  <a:lnTo>
                    <a:pt x="213" y="196"/>
                  </a:lnTo>
                  <a:lnTo>
                    <a:pt x="24" y="74"/>
                  </a:lnTo>
                  <a:lnTo>
                    <a:pt x="1" y="110"/>
                  </a:lnTo>
                  <a:lnTo>
                    <a:pt x="230" y="263"/>
                  </a:lnTo>
                  <a:lnTo>
                    <a:pt x="362" y="27"/>
                  </a:lnTo>
                  <a:lnTo>
                    <a:pt x="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9"/>
            <p:cNvSpPr/>
            <p:nvPr/>
          </p:nvSpPr>
          <p:spPr>
            <a:xfrm>
              <a:off x="4341855" y="3340038"/>
              <a:ext cx="1000072" cy="136453"/>
            </a:xfrm>
            <a:custGeom>
              <a:avLst/>
              <a:gdLst/>
              <a:ahLst/>
              <a:cxnLst/>
              <a:rect l="l" t="t" r="r" b="b"/>
              <a:pathLst>
                <a:path w="14299" h="1951" extrusionOk="0">
                  <a:moveTo>
                    <a:pt x="0" y="1"/>
                  </a:moveTo>
                  <a:lnTo>
                    <a:pt x="0" y="1950"/>
                  </a:lnTo>
                  <a:lnTo>
                    <a:pt x="14298" y="1950"/>
                  </a:lnTo>
                  <a:lnTo>
                    <a:pt x="142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9"/>
            <p:cNvSpPr/>
            <p:nvPr/>
          </p:nvSpPr>
          <p:spPr>
            <a:xfrm>
              <a:off x="4339058" y="3334303"/>
              <a:ext cx="1008605" cy="147993"/>
            </a:xfrm>
            <a:custGeom>
              <a:avLst/>
              <a:gdLst/>
              <a:ahLst/>
              <a:cxnLst/>
              <a:rect l="l" t="t" r="r" b="b"/>
              <a:pathLst>
                <a:path w="14421" h="2116" extrusionOk="0">
                  <a:moveTo>
                    <a:pt x="14255" y="166"/>
                  </a:moveTo>
                  <a:lnTo>
                    <a:pt x="14255" y="1949"/>
                  </a:lnTo>
                  <a:lnTo>
                    <a:pt x="123" y="1949"/>
                  </a:lnTo>
                  <a:lnTo>
                    <a:pt x="123" y="166"/>
                  </a:lnTo>
                  <a:close/>
                  <a:moveTo>
                    <a:pt x="0" y="0"/>
                  </a:moveTo>
                  <a:lnTo>
                    <a:pt x="0" y="2115"/>
                  </a:lnTo>
                  <a:lnTo>
                    <a:pt x="14421" y="2115"/>
                  </a:lnTo>
                  <a:lnTo>
                    <a:pt x="144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9"/>
            <p:cNvSpPr/>
            <p:nvPr/>
          </p:nvSpPr>
          <p:spPr>
            <a:xfrm>
              <a:off x="5205471" y="3340038"/>
              <a:ext cx="136453" cy="136453"/>
            </a:xfrm>
            <a:custGeom>
              <a:avLst/>
              <a:gdLst/>
              <a:ahLst/>
              <a:cxnLst/>
              <a:rect l="l" t="t" r="r" b="b"/>
              <a:pathLst>
                <a:path w="1951" h="1951" extrusionOk="0">
                  <a:moveTo>
                    <a:pt x="1" y="1"/>
                  </a:moveTo>
                  <a:lnTo>
                    <a:pt x="1" y="1950"/>
                  </a:lnTo>
                  <a:lnTo>
                    <a:pt x="1950" y="1950"/>
                  </a:lnTo>
                  <a:lnTo>
                    <a:pt x="19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9"/>
            <p:cNvSpPr/>
            <p:nvPr/>
          </p:nvSpPr>
          <p:spPr>
            <a:xfrm>
              <a:off x="5272753" y="3403333"/>
              <a:ext cx="43852" cy="52525"/>
            </a:xfrm>
            <a:custGeom>
              <a:avLst/>
              <a:gdLst/>
              <a:ahLst/>
              <a:cxnLst/>
              <a:rect l="l" t="t" r="r" b="b"/>
              <a:pathLst>
                <a:path w="627" h="751" extrusionOk="0">
                  <a:moveTo>
                    <a:pt x="163" y="1"/>
                  </a:moveTo>
                  <a:cubicBezTo>
                    <a:pt x="143" y="51"/>
                    <a:pt x="113" y="87"/>
                    <a:pt x="70" y="120"/>
                  </a:cubicBezTo>
                  <a:cubicBezTo>
                    <a:pt x="50" y="137"/>
                    <a:pt x="27" y="150"/>
                    <a:pt x="0" y="157"/>
                  </a:cubicBezTo>
                  <a:lnTo>
                    <a:pt x="120" y="313"/>
                  </a:lnTo>
                  <a:lnTo>
                    <a:pt x="448" y="750"/>
                  </a:lnTo>
                  <a:lnTo>
                    <a:pt x="627" y="614"/>
                  </a:lnTo>
                  <a:lnTo>
                    <a:pt x="292" y="170"/>
                  </a:lnTo>
                  <a:lnTo>
                    <a:pt x="1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9"/>
            <p:cNvSpPr/>
            <p:nvPr/>
          </p:nvSpPr>
          <p:spPr>
            <a:xfrm>
              <a:off x="5225894" y="3360251"/>
              <a:ext cx="75885" cy="68751"/>
            </a:xfrm>
            <a:custGeom>
              <a:avLst/>
              <a:gdLst/>
              <a:ahLst/>
              <a:cxnLst/>
              <a:rect l="l" t="t" r="r" b="b"/>
              <a:pathLst>
                <a:path w="1085" h="983" extrusionOk="0">
                  <a:moveTo>
                    <a:pt x="563" y="215"/>
                  </a:moveTo>
                  <a:cubicBezTo>
                    <a:pt x="675" y="215"/>
                    <a:pt x="783" y="286"/>
                    <a:pt x="826" y="395"/>
                  </a:cubicBezTo>
                  <a:cubicBezTo>
                    <a:pt x="876" y="518"/>
                    <a:pt x="836" y="650"/>
                    <a:pt x="733" y="723"/>
                  </a:cubicBezTo>
                  <a:cubicBezTo>
                    <a:pt x="713" y="740"/>
                    <a:pt x="687" y="753"/>
                    <a:pt x="664" y="760"/>
                  </a:cubicBezTo>
                  <a:cubicBezTo>
                    <a:pt x="630" y="773"/>
                    <a:pt x="594" y="780"/>
                    <a:pt x="560" y="780"/>
                  </a:cubicBezTo>
                  <a:cubicBezTo>
                    <a:pt x="446" y="780"/>
                    <a:pt x="340" y="710"/>
                    <a:pt x="299" y="600"/>
                  </a:cubicBezTo>
                  <a:cubicBezTo>
                    <a:pt x="239" y="455"/>
                    <a:pt x="315" y="289"/>
                    <a:pt x="461" y="236"/>
                  </a:cubicBezTo>
                  <a:cubicBezTo>
                    <a:pt x="495" y="222"/>
                    <a:pt x="529" y="215"/>
                    <a:pt x="563" y="215"/>
                  </a:cubicBezTo>
                  <a:close/>
                  <a:moveTo>
                    <a:pt x="556" y="1"/>
                  </a:moveTo>
                  <a:cubicBezTo>
                    <a:pt x="451" y="1"/>
                    <a:pt x="345" y="34"/>
                    <a:pt x="256" y="103"/>
                  </a:cubicBezTo>
                  <a:cubicBezTo>
                    <a:pt x="40" y="269"/>
                    <a:pt x="1" y="574"/>
                    <a:pt x="166" y="789"/>
                  </a:cubicBezTo>
                  <a:cubicBezTo>
                    <a:pt x="263" y="914"/>
                    <a:pt x="408" y="982"/>
                    <a:pt x="557" y="982"/>
                  </a:cubicBezTo>
                  <a:cubicBezTo>
                    <a:pt x="637" y="982"/>
                    <a:pt x="718" y="963"/>
                    <a:pt x="793" y="922"/>
                  </a:cubicBezTo>
                  <a:cubicBezTo>
                    <a:pt x="816" y="912"/>
                    <a:pt x="836" y="899"/>
                    <a:pt x="859" y="882"/>
                  </a:cubicBezTo>
                  <a:cubicBezTo>
                    <a:pt x="896" y="852"/>
                    <a:pt x="932" y="816"/>
                    <a:pt x="962" y="779"/>
                  </a:cubicBezTo>
                  <a:cubicBezTo>
                    <a:pt x="1085" y="600"/>
                    <a:pt x="1078" y="365"/>
                    <a:pt x="945" y="193"/>
                  </a:cubicBezTo>
                  <a:cubicBezTo>
                    <a:pt x="849" y="67"/>
                    <a:pt x="70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9"/>
            <p:cNvSpPr/>
            <p:nvPr/>
          </p:nvSpPr>
          <p:spPr>
            <a:xfrm>
              <a:off x="4370810" y="3366265"/>
              <a:ext cx="8882" cy="83998"/>
            </a:xfrm>
            <a:custGeom>
              <a:avLst/>
              <a:gdLst/>
              <a:ahLst/>
              <a:cxnLst/>
              <a:rect l="l" t="t" r="r" b="b"/>
              <a:pathLst>
                <a:path w="127" h="1201" extrusionOk="0">
                  <a:moveTo>
                    <a:pt x="1" y="1"/>
                  </a:moveTo>
                  <a:lnTo>
                    <a:pt x="1" y="1201"/>
                  </a:lnTo>
                  <a:lnTo>
                    <a:pt x="127" y="1201"/>
                  </a:lnTo>
                  <a:lnTo>
                    <a:pt x="1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9"/>
            <p:cNvSpPr/>
            <p:nvPr/>
          </p:nvSpPr>
          <p:spPr>
            <a:xfrm>
              <a:off x="4341855" y="3528596"/>
              <a:ext cx="231921" cy="72388"/>
            </a:xfrm>
            <a:custGeom>
              <a:avLst/>
              <a:gdLst/>
              <a:ahLst/>
              <a:cxnLst/>
              <a:rect l="l" t="t" r="r" b="b"/>
              <a:pathLst>
                <a:path w="3316" h="1035" extrusionOk="0">
                  <a:moveTo>
                    <a:pt x="0" y="0"/>
                  </a:moveTo>
                  <a:lnTo>
                    <a:pt x="0" y="1034"/>
                  </a:lnTo>
                  <a:lnTo>
                    <a:pt x="3315" y="1034"/>
                  </a:lnTo>
                  <a:lnTo>
                    <a:pt x="33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9"/>
            <p:cNvSpPr/>
            <p:nvPr/>
          </p:nvSpPr>
          <p:spPr>
            <a:xfrm>
              <a:off x="4727433" y="3528596"/>
              <a:ext cx="231921" cy="72388"/>
            </a:xfrm>
            <a:custGeom>
              <a:avLst/>
              <a:gdLst/>
              <a:ahLst/>
              <a:cxnLst/>
              <a:rect l="l" t="t" r="r" b="b"/>
              <a:pathLst>
                <a:path w="3316" h="1035" extrusionOk="0">
                  <a:moveTo>
                    <a:pt x="0" y="0"/>
                  </a:moveTo>
                  <a:lnTo>
                    <a:pt x="0" y="1034"/>
                  </a:lnTo>
                  <a:lnTo>
                    <a:pt x="3315" y="1034"/>
                  </a:lnTo>
                  <a:lnTo>
                    <a:pt x="3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9"/>
            <p:cNvSpPr/>
            <p:nvPr/>
          </p:nvSpPr>
          <p:spPr>
            <a:xfrm>
              <a:off x="5112731" y="3528596"/>
              <a:ext cx="231921" cy="72388"/>
            </a:xfrm>
            <a:custGeom>
              <a:avLst/>
              <a:gdLst/>
              <a:ahLst/>
              <a:cxnLst/>
              <a:rect l="l" t="t" r="r" b="b"/>
              <a:pathLst>
                <a:path w="3316" h="1035" extrusionOk="0">
                  <a:moveTo>
                    <a:pt x="1" y="0"/>
                  </a:moveTo>
                  <a:lnTo>
                    <a:pt x="1" y="1034"/>
                  </a:lnTo>
                  <a:lnTo>
                    <a:pt x="3316" y="1034"/>
                  </a:lnTo>
                  <a:lnTo>
                    <a:pt x="33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9"/>
            <p:cNvSpPr/>
            <p:nvPr/>
          </p:nvSpPr>
          <p:spPr>
            <a:xfrm>
              <a:off x="4524538" y="3192395"/>
              <a:ext cx="637643" cy="43433"/>
            </a:xfrm>
            <a:custGeom>
              <a:avLst/>
              <a:gdLst/>
              <a:ahLst/>
              <a:cxnLst/>
              <a:rect l="l" t="t" r="r" b="b"/>
              <a:pathLst>
                <a:path w="9117" h="621" extrusionOk="0">
                  <a:moveTo>
                    <a:pt x="0" y="0"/>
                  </a:moveTo>
                  <a:lnTo>
                    <a:pt x="0" y="620"/>
                  </a:lnTo>
                  <a:lnTo>
                    <a:pt x="9117" y="620"/>
                  </a:lnTo>
                  <a:lnTo>
                    <a:pt x="91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6" name="Google Shape;3356;p49"/>
            <p:cNvGrpSpPr/>
            <p:nvPr/>
          </p:nvGrpSpPr>
          <p:grpSpPr>
            <a:xfrm>
              <a:off x="3082252" y="847986"/>
              <a:ext cx="208491" cy="46300"/>
              <a:chOff x="3603152" y="859136"/>
              <a:chExt cx="208491" cy="46300"/>
            </a:xfrm>
          </p:grpSpPr>
          <p:sp>
            <p:nvSpPr>
              <p:cNvPr id="3357" name="Google Shape;3357;p49"/>
              <p:cNvSpPr/>
              <p:nvPr/>
            </p:nvSpPr>
            <p:spPr>
              <a:xfrm>
                <a:off x="3603152" y="859415"/>
                <a:ext cx="43433" cy="43713"/>
              </a:xfrm>
              <a:custGeom>
                <a:avLst/>
                <a:gdLst/>
                <a:ahLst/>
                <a:cxnLst/>
                <a:rect l="l" t="t" r="r" b="b"/>
                <a:pathLst>
                  <a:path w="621" h="625" extrusionOk="0">
                    <a:moveTo>
                      <a:pt x="77" y="1"/>
                    </a:moveTo>
                    <a:cubicBezTo>
                      <a:pt x="50" y="11"/>
                      <a:pt x="30" y="27"/>
                      <a:pt x="17" y="47"/>
                    </a:cubicBezTo>
                    <a:cubicBezTo>
                      <a:pt x="7" y="61"/>
                      <a:pt x="4" y="77"/>
                      <a:pt x="0" y="90"/>
                    </a:cubicBezTo>
                    <a:lnTo>
                      <a:pt x="0" y="528"/>
                    </a:lnTo>
                    <a:lnTo>
                      <a:pt x="0" y="545"/>
                    </a:lnTo>
                    <a:cubicBezTo>
                      <a:pt x="7" y="571"/>
                      <a:pt x="24" y="594"/>
                      <a:pt x="47" y="608"/>
                    </a:cubicBezTo>
                    <a:cubicBezTo>
                      <a:pt x="60" y="614"/>
                      <a:pt x="73" y="621"/>
                      <a:pt x="87" y="624"/>
                    </a:cubicBezTo>
                    <a:lnTo>
                      <a:pt x="289" y="624"/>
                    </a:lnTo>
                    <a:lnTo>
                      <a:pt x="289" y="375"/>
                    </a:lnTo>
                    <a:lnTo>
                      <a:pt x="206" y="375"/>
                    </a:lnTo>
                    <a:lnTo>
                      <a:pt x="206" y="293"/>
                    </a:lnTo>
                    <a:lnTo>
                      <a:pt x="289" y="293"/>
                    </a:lnTo>
                    <a:lnTo>
                      <a:pt x="289" y="233"/>
                    </a:lnTo>
                    <a:cubicBezTo>
                      <a:pt x="295" y="196"/>
                      <a:pt x="315" y="163"/>
                      <a:pt x="348" y="143"/>
                    </a:cubicBezTo>
                    <a:cubicBezTo>
                      <a:pt x="368" y="130"/>
                      <a:pt x="392" y="124"/>
                      <a:pt x="415" y="124"/>
                    </a:cubicBezTo>
                    <a:lnTo>
                      <a:pt x="498" y="124"/>
                    </a:lnTo>
                    <a:lnTo>
                      <a:pt x="498" y="206"/>
                    </a:lnTo>
                    <a:lnTo>
                      <a:pt x="395" y="206"/>
                    </a:lnTo>
                    <a:cubicBezTo>
                      <a:pt x="378" y="210"/>
                      <a:pt x="368" y="226"/>
                      <a:pt x="372" y="240"/>
                    </a:cubicBezTo>
                    <a:lnTo>
                      <a:pt x="372" y="293"/>
                    </a:lnTo>
                    <a:lnTo>
                      <a:pt x="498" y="293"/>
                    </a:lnTo>
                    <a:lnTo>
                      <a:pt x="498" y="375"/>
                    </a:lnTo>
                    <a:lnTo>
                      <a:pt x="415" y="375"/>
                    </a:lnTo>
                    <a:lnTo>
                      <a:pt x="415" y="617"/>
                    </a:lnTo>
                    <a:lnTo>
                      <a:pt x="415" y="624"/>
                    </a:lnTo>
                    <a:lnTo>
                      <a:pt x="544" y="624"/>
                    </a:lnTo>
                    <a:cubicBezTo>
                      <a:pt x="580" y="611"/>
                      <a:pt x="610" y="574"/>
                      <a:pt x="617" y="535"/>
                    </a:cubicBezTo>
                    <a:lnTo>
                      <a:pt x="617" y="104"/>
                    </a:lnTo>
                    <a:lnTo>
                      <a:pt x="620" y="84"/>
                    </a:lnTo>
                    <a:cubicBezTo>
                      <a:pt x="614" y="44"/>
                      <a:pt x="577" y="1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9"/>
              <p:cNvSpPr/>
              <p:nvPr/>
            </p:nvSpPr>
            <p:spPr>
              <a:xfrm>
                <a:off x="3683792" y="859206"/>
                <a:ext cx="43713" cy="46230"/>
              </a:xfrm>
              <a:custGeom>
                <a:avLst/>
                <a:gdLst/>
                <a:ahLst/>
                <a:cxnLst/>
                <a:rect l="l" t="t" r="r" b="b"/>
                <a:pathLst>
                  <a:path w="625" h="661" extrusionOk="0">
                    <a:moveTo>
                      <a:pt x="403" y="152"/>
                    </a:moveTo>
                    <a:cubicBezTo>
                      <a:pt x="433" y="152"/>
                      <a:pt x="461" y="165"/>
                      <a:pt x="482" y="209"/>
                    </a:cubicBezTo>
                    <a:lnTo>
                      <a:pt x="488" y="209"/>
                    </a:lnTo>
                    <a:cubicBezTo>
                      <a:pt x="505" y="180"/>
                      <a:pt x="521" y="176"/>
                      <a:pt x="538" y="166"/>
                    </a:cubicBezTo>
                    <a:lnTo>
                      <a:pt x="545" y="160"/>
                    </a:lnTo>
                    <a:lnTo>
                      <a:pt x="545" y="160"/>
                    </a:lnTo>
                    <a:cubicBezTo>
                      <a:pt x="545" y="173"/>
                      <a:pt x="538" y="183"/>
                      <a:pt x="528" y="193"/>
                    </a:cubicBezTo>
                    <a:lnTo>
                      <a:pt x="505" y="216"/>
                    </a:lnTo>
                    <a:cubicBezTo>
                      <a:pt x="515" y="214"/>
                      <a:pt x="527" y="212"/>
                      <a:pt x="539" y="208"/>
                    </a:cubicBezTo>
                    <a:lnTo>
                      <a:pt x="539" y="208"/>
                    </a:lnTo>
                    <a:cubicBezTo>
                      <a:pt x="538" y="209"/>
                      <a:pt x="538" y="209"/>
                      <a:pt x="538" y="209"/>
                    </a:cubicBezTo>
                    <a:lnTo>
                      <a:pt x="538" y="216"/>
                    </a:lnTo>
                    <a:cubicBezTo>
                      <a:pt x="538" y="216"/>
                      <a:pt x="518" y="325"/>
                      <a:pt x="492" y="369"/>
                    </a:cubicBezTo>
                    <a:cubicBezTo>
                      <a:pt x="458" y="448"/>
                      <a:pt x="389" y="501"/>
                      <a:pt x="306" y="524"/>
                    </a:cubicBezTo>
                    <a:cubicBezTo>
                      <a:pt x="271" y="534"/>
                      <a:pt x="236" y="538"/>
                      <a:pt x="200" y="538"/>
                    </a:cubicBezTo>
                    <a:cubicBezTo>
                      <a:pt x="178" y="538"/>
                      <a:pt x="155" y="537"/>
                      <a:pt x="134" y="534"/>
                    </a:cubicBezTo>
                    <a:lnTo>
                      <a:pt x="124" y="534"/>
                    </a:lnTo>
                    <a:lnTo>
                      <a:pt x="94" y="511"/>
                    </a:lnTo>
                    <a:lnTo>
                      <a:pt x="74" y="498"/>
                    </a:lnTo>
                    <a:lnTo>
                      <a:pt x="74" y="498"/>
                    </a:lnTo>
                    <a:cubicBezTo>
                      <a:pt x="76" y="498"/>
                      <a:pt x="77" y="498"/>
                      <a:pt x="79" y="498"/>
                    </a:cubicBezTo>
                    <a:cubicBezTo>
                      <a:pt x="133" y="498"/>
                      <a:pt x="226" y="451"/>
                      <a:pt x="226" y="451"/>
                    </a:cubicBezTo>
                    <a:lnTo>
                      <a:pt x="207" y="451"/>
                    </a:lnTo>
                    <a:cubicBezTo>
                      <a:pt x="207" y="451"/>
                      <a:pt x="166" y="430"/>
                      <a:pt x="145" y="408"/>
                    </a:cubicBezTo>
                    <a:lnTo>
                      <a:pt x="145" y="408"/>
                    </a:lnTo>
                    <a:cubicBezTo>
                      <a:pt x="148" y="409"/>
                      <a:pt x="150" y="410"/>
                      <a:pt x="153" y="412"/>
                    </a:cubicBezTo>
                    <a:lnTo>
                      <a:pt x="170" y="412"/>
                    </a:lnTo>
                    <a:cubicBezTo>
                      <a:pt x="170" y="412"/>
                      <a:pt x="144" y="395"/>
                      <a:pt x="134" y="392"/>
                    </a:cubicBezTo>
                    <a:lnTo>
                      <a:pt x="134" y="392"/>
                    </a:lnTo>
                    <a:cubicBezTo>
                      <a:pt x="136" y="397"/>
                      <a:pt x="140" y="402"/>
                      <a:pt x="145" y="408"/>
                    </a:cubicBezTo>
                    <a:lnTo>
                      <a:pt x="145" y="408"/>
                    </a:lnTo>
                    <a:cubicBezTo>
                      <a:pt x="107" y="390"/>
                      <a:pt x="87" y="356"/>
                      <a:pt x="84" y="315"/>
                    </a:cubicBezTo>
                    <a:cubicBezTo>
                      <a:pt x="84" y="312"/>
                      <a:pt x="84" y="311"/>
                      <a:pt x="85" y="311"/>
                    </a:cubicBezTo>
                    <a:cubicBezTo>
                      <a:pt x="86" y="311"/>
                      <a:pt x="87" y="312"/>
                      <a:pt x="90" y="315"/>
                    </a:cubicBezTo>
                    <a:cubicBezTo>
                      <a:pt x="104" y="325"/>
                      <a:pt x="120" y="325"/>
                      <a:pt x="134" y="325"/>
                    </a:cubicBezTo>
                    <a:cubicBezTo>
                      <a:pt x="124" y="315"/>
                      <a:pt x="110" y="309"/>
                      <a:pt x="107" y="299"/>
                    </a:cubicBezTo>
                    <a:cubicBezTo>
                      <a:pt x="84" y="266"/>
                      <a:pt x="77" y="216"/>
                      <a:pt x="100" y="180"/>
                    </a:cubicBezTo>
                    <a:lnTo>
                      <a:pt x="100" y="180"/>
                    </a:lnTo>
                    <a:cubicBezTo>
                      <a:pt x="144" y="236"/>
                      <a:pt x="210" y="276"/>
                      <a:pt x="283" y="286"/>
                    </a:cubicBezTo>
                    <a:lnTo>
                      <a:pt x="306" y="286"/>
                    </a:lnTo>
                    <a:cubicBezTo>
                      <a:pt x="299" y="216"/>
                      <a:pt x="336" y="163"/>
                      <a:pt x="389" y="153"/>
                    </a:cubicBezTo>
                    <a:lnTo>
                      <a:pt x="392" y="153"/>
                    </a:lnTo>
                    <a:cubicBezTo>
                      <a:pt x="396" y="153"/>
                      <a:pt x="400" y="152"/>
                      <a:pt x="403" y="152"/>
                    </a:cubicBezTo>
                    <a:close/>
                    <a:moveTo>
                      <a:pt x="94" y="1"/>
                    </a:moveTo>
                    <a:cubicBezTo>
                      <a:pt x="41" y="1"/>
                      <a:pt x="1" y="47"/>
                      <a:pt x="1" y="100"/>
                    </a:cubicBezTo>
                    <a:lnTo>
                      <a:pt x="1" y="561"/>
                    </a:lnTo>
                    <a:cubicBezTo>
                      <a:pt x="1" y="614"/>
                      <a:pt x="41" y="660"/>
                      <a:pt x="94" y="660"/>
                    </a:cubicBezTo>
                    <a:lnTo>
                      <a:pt x="531" y="660"/>
                    </a:lnTo>
                    <a:cubicBezTo>
                      <a:pt x="584" y="660"/>
                      <a:pt x="624" y="614"/>
                      <a:pt x="624" y="561"/>
                    </a:cubicBezTo>
                    <a:lnTo>
                      <a:pt x="624" y="107"/>
                    </a:lnTo>
                    <a:cubicBezTo>
                      <a:pt x="624" y="50"/>
                      <a:pt x="584" y="7"/>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9"/>
              <p:cNvSpPr/>
              <p:nvPr/>
            </p:nvSpPr>
            <p:spPr>
              <a:xfrm>
                <a:off x="3768000" y="859136"/>
                <a:ext cx="43643" cy="44692"/>
              </a:xfrm>
              <a:custGeom>
                <a:avLst/>
                <a:gdLst/>
                <a:ahLst/>
                <a:cxnLst/>
                <a:rect l="l" t="t" r="r" b="b"/>
                <a:pathLst>
                  <a:path w="624" h="639" extrusionOk="0">
                    <a:moveTo>
                      <a:pt x="411" y="84"/>
                    </a:moveTo>
                    <a:cubicBezTo>
                      <a:pt x="474" y="91"/>
                      <a:pt x="527" y="134"/>
                      <a:pt x="541" y="197"/>
                    </a:cubicBezTo>
                    <a:lnTo>
                      <a:pt x="541" y="230"/>
                    </a:lnTo>
                    <a:lnTo>
                      <a:pt x="541" y="393"/>
                    </a:lnTo>
                    <a:cubicBezTo>
                      <a:pt x="544" y="462"/>
                      <a:pt x="494" y="525"/>
                      <a:pt x="425" y="542"/>
                    </a:cubicBezTo>
                    <a:lnTo>
                      <a:pt x="226" y="542"/>
                    </a:lnTo>
                    <a:cubicBezTo>
                      <a:pt x="156" y="542"/>
                      <a:pt x="96" y="495"/>
                      <a:pt x="83" y="426"/>
                    </a:cubicBezTo>
                    <a:lnTo>
                      <a:pt x="83" y="396"/>
                    </a:lnTo>
                    <a:lnTo>
                      <a:pt x="83" y="227"/>
                    </a:lnTo>
                    <a:cubicBezTo>
                      <a:pt x="83" y="161"/>
                      <a:pt x="126" y="101"/>
                      <a:pt x="193" y="84"/>
                    </a:cubicBezTo>
                    <a:close/>
                    <a:moveTo>
                      <a:pt x="481" y="0"/>
                    </a:moveTo>
                    <a:cubicBezTo>
                      <a:pt x="474" y="0"/>
                      <a:pt x="468" y="1"/>
                      <a:pt x="461" y="2"/>
                    </a:cubicBezTo>
                    <a:lnTo>
                      <a:pt x="123" y="2"/>
                    </a:lnTo>
                    <a:cubicBezTo>
                      <a:pt x="73" y="8"/>
                      <a:pt x="30" y="41"/>
                      <a:pt x="14" y="84"/>
                    </a:cubicBezTo>
                    <a:cubicBezTo>
                      <a:pt x="7" y="111"/>
                      <a:pt x="0" y="134"/>
                      <a:pt x="0" y="161"/>
                    </a:cubicBezTo>
                    <a:lnTo>
                      <a:pt x="0" y="462"/>
                    </a:lnTo>
                    <a:lnTo>
                      <a:pt x="0" y="512"/>
                    </a:lnTo>
                    <a:cubicBezTo>
                      <a:pt x="10" y="555"/>
                      <a:pt x="34" y="592"/>
                      <a:pt x="73" y="608"/>
                    </a:cubicBezTo>
                    <a:cubicBezTo>
                      <a:pt x="96" y="621"/>
                      <a:pt x="123" y="625"/>
                      <a:pt x="150" y="625"/>
                    </a:cubicBezTo>
                    <a:lnTo>
                      <a:pt x="455" y="625"/>
                    </a:lnTo>
                    <a:cubicBezTo>
                      <a:pt x="455" y="625"/>
                      <a:pt x="488" y="638"/>
                      <a:pt x="504" y="638"/>
                    </a:cubicBezTo>
                    <a:cubicBezTo>
                      <a:pt x="547" y="628"/>
                      <a:pt x="590" y="595"/>
                      <a:pt x="607" y="549"/>
                    </a:cubicBezTo>
                    <a:cubicBezTo>
                      <a:pt x="614" y="525"/>
                      <a:pt x="620" y="499"/>
                      <a:pt x="587" y="476"/>
                    </a:cubicBezTo>
                    <a:lnTo>
                      <a:pt x="587" y="310"/>
                    </a:lnTo>
                    <a:lnTo>
                      <a:pt x="624" y="316"/>
                    </a:lnTo>
                    <a:lnTo>
                      <a:pt x="624" y="161"/>
                    </a:lnTo>
                    <a:lnTo>
                      <a:pt x="624" y="121"/>
                    </a:lnTo>
                    <a:cubicBezTo>
                      <a:pt x="620" y="74"/>
                      <a:pt x="587" y="31"/>
                      <a:pt x="537" y="11"/>
                    </a:cubicBezTo>
                    <a:cubicBezTo>
                      <a:pt x="518" y="4"/>
                      <a:pt x="499" y="0"/>
                      <a:pt x="4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9"/>
              <p:cNvSpPr/>
              <p:nvPr/>
            </p:nvSpPr>
            <p:spPr>
              <a:xfrm>
                <a:off x="3783736" y="876341"/>
                <a:ext cx="10771" cy="10771"/>
              </a:xfrm>
              <a:custGeom>
                <a:avLst/>
                <a:gdLst/>
                <a:ahLst/>
                <a:cxnLst/>
                <a:rect l="l" t="t" r="r" b="b"/>
                <a:pathLst>
                  <a:path w="154" h="154" extrusionOk="0">
                    <a:moveTo>
                      <a:pt x="74" y="1"/>
                    </a:moveTo>
                    <a:cubicBezTo>
                      <a:pt x="34" y="1"/>
                      <a:pt x="1" y="34"/>
                      <a:pt x="1" y="77"/>
                    </a:cubicBezTo>
                    <a:cubicBezTo>
                      <a:pt x="1" y="117"/>
                      <a:pt x="34" y="153"/>
                      <a:pt x="74" y="153"/>
                    </a:cubicBezTo>
                    <a:cubicBezTo>
                      <a:pt x="117" y="153"/>
                      <a:pt x="153" y="120"/>
                      <a:pt x="153" y="80"/>
                    </a:cubicBezTo>
                    <a:cubicBezTo>
                      <a:pt x="153" y="34"/>
                      <a:pt x="120" y="1"/>
                      <a:pt x="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9"/>
              <p:cNvSpPr/>
              <p:nvPr/>
            </p:nvSpPr>
            <p:spPr>
              <a:xfrm>
                <a:off x="3776602" y="868018"/>
                <a:ext cx="26228" cy="29025"/>
              </a:xfrm>
              <a:custGeom>
                <a:avLst/>
                <a:gdLst/>
                <a:ahLst/>
                <a:cxnLst/>
                <a:rect l="l" t="t" r="r" b="b"/>
                <a:pathLst>
                  <a:path w="375" h="415" extrusionOk="0">
                    <a:moveTo>
                      <a:pt x="305" y="30"/>
                    </a:moveTo>
                    <a:cubicBezTo>
                      <a:pt x="322" y="30"/>
                      <a:pt x="335" y="47"/>
                      <a:pt x="335" y="57"/>
                    </a:cubicBezTo>
                    <a:cubicBezTo>
                      <a:pt x="332" y="73"/>
                      <a:pt x="322" y="87"/>
                      <a:pt x="305" y="87"/>
                    </a:cubicBezTo>
                    <a:cubicBezTo>
                      <a:pt x="288" y="87"/>
                      <a:pt x="275" y="73"/>
                      <a:pt x="275" y="57"/>
                    </a:cubicBezTo>
                    <a:cubicBezTo>
                      <a:pt x="275" y="40"/>
                      <a:pt x="288" y="30"/>
                      <a:pt x="305" y="30"/>
                    </a:cubicBezTo>
                    <a:close/>
                    <a:moveTo>
                      <a:pt x="175" y="67"/>
                    </a:moveTo>
                    <a:cubicBezTo>
                      <a:pt x="238" y="67"/>
                      <a:pt x="289" y="119"/>
                      <a:pt x="292" y="183"/>
                    </a:cubicBezTo>
                    <a:lnTo>
                      <a:pt x="292" y="186"/>
                    </a:lnTo>
                    <a:cubicBezTo>
                      <a:pt x="298" y="252"/>
                      <a:pt x="249" y="312"/>
                      <a:pt x="182" y="315"/>
                    </a:cubicBezTo>
                    <a:lnTo>
                      <a:pt x="176" y="306"/>
                    </a:lnTo>
                    <a:cubicBezTo>
                      <a:pt x="109" y="306"/>
                      <a:pt x="56" y="256"/>
                      <a:pt x="53" y="189"/>
                    </a:cubicBezTo>
                    <a:cubicBezTo>
                      <a:pt x="53" y="123"/>
                      <a:pt x="103" y="70"/>
                      <a:pt x="169" y="67"/>
                    </a:cubicBezTo>
                    <a:cubicBezTo>
                      <a:pt x="171" y="67"/>
                      <a:pt x="173" y="67"/>
                      <a:pt x="175" y="67"/>
                    </a:cubicBezTo>
                    <a:close/>
                    <a:moveTo>
                      <a:pt x="103" y="1"/>
                    </a:moveTo>
                    <a:cubicBezTo>
                      <a:pt x="43" y="1"/>
                      <a:pt x="0" y="50"/>
                      <a:pt x="0" y="113"/>
                    </a:cubicBezTo>
                    <a:lnTo>
                      <a:pt x="0" y="302"/>
                    </a:lnTo>
                    <a:cubicBezTo>
                      <a:pt x="0" y="365"/>
                      <a:pt x="43" y="415"/>
                      <a:pt x="99" y="415"/>
                    </a:cubicBezTo>
                    <a:lnTo>
                      <a:pt x="272" y="415"/>
                    </a:lnTo>
                    <a:cubicBezTo>
                      <a:pt x="332" y="415"/>
                      <a:pt x="371" y="365"/>
                      <a:pt x="371" y="302"/>
                    </a:cubicBezTo>
                    <a:lnTo>
                      <a:pt x="371" y="113"/>
                    </a:lnTo>
                    <a:cubicBezTo>
                      <a:pt x="375" y="54"/>
                      <a:pt x="332" y="4"/>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2" name="Google Shape;3362;p49"/>
          <p:cNvGrpSpPr/>
          <p:nvPr/>
        </p:nvGrpSpPr>
        <p:grpSpPr>
          <a:xfrm>
            <a:off x="4037900" y="4756477"/>
            <a:ext cx="1068212" cy="23926"/>
            <a:chOff x="-2278825" y="1262800"/>
            <a:chExt cx="1068212" cy="45049"/>
          </a:xfrm>
        </p:grpSpPr>
        <p:sp>
          <p:nvSpPr>
            <p:cNvPr id="3363" name="Google Shape;3363;p49"/>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9"/>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9"/>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6" name="Google Shape;3366;p49"/>
          <p:cNvGrpSpPr/>
          <p:nvPr/>
        </p:nvGrpSpPr>
        <p:grpSpPr>
          <a:xfrm>
            <a:off x="5297492" y="930795"/>
            <a:ext cx="1158145" cy="1630070"/>
            <a:chOff x="5159051" y="4197088"/>
            <a:chExt cx="1068104" cy="1503339"/>
          </a:xfrm>
        </p:grpSpPr>
        <p:grpSp>
          <p:nvGrpSpPr>
            <p:cNvPr id="3367" name="Google Shape;3367;p49"/>
            <p:cNvGrpSpPr/>
            <p:nvPr/>
          </p:nvGrpSpPr>
          <p:grpSpPr>
            <a:xfrm>
              <a:off x="5159051" y="4197088"/>
              <a:ext cx="1068104" cy="1016200"/>
              <a:chOff x="9296889" y="762697"/>
              <a:chExt cx="3975080" cy="3781913"/>
            </a:xfrm>
          </p:grpSpPr>
          <p:sp>
            <p:nvSpPr>
              <p:cNvPr id="3368" name="Google Shape;3368;p49"/>
              <p:cNvSpPr/>
              <p:nvPr/>
            </p:nvSpPr>
            <p:spPr>
              <a:xfrm>
                <a:off x="12703632" y="1996900"/>
                <a:ext cx="10049" cy="9722"/>
              </a:xfrm>
              <a:custGeom>
                <a:avLst/>
                <a:gdLst/>
                <a:ahLst/>
                <a:cxnLst/>
                <a:rect l="l" t="t" r="r" b="b"/>
                <a:pathLst>
                  <a:path w="92" h="89" extrusionOk="0">
                    <a:moveTo>
                      <a:pt x="0" y="0"/>
                    </a:moveTo>
                    <a:lnTo>
                      <a:pt x="0" y="88"/>
                    </a:lnTo>
                    <a:lnTo>
                      <a:pt x="91" y="88"/>
                    </a:lnTo>
                    <a:lnTo>
                      <a:pt x="9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9"/>
              <p:cNvSpPr/>
              <p:nvPr/>
            </p:nvSpPr>
            <p:spPr>
              <a:xfrm>
                <a:off x="12703632" y="1457509"/>
                <a:ext cx="10049" cy="519959"/>
              </a:xfrm>
              <a:custGeom>
                <a:avLst/>
                <a:gdLst/>
                <a:ahLst/>
                <a:cxnLst/>
                <a:rect l="l" t="t" r="r" b="b"/>
                <a:pathLst>
                  <a:path w="92" h="4760" extrusionOk="0">
                    <a:moveTo>
                      <a:pt x="0" y="0"/>
                    </a:moveTo>
                    <a:lnTo>
                      <a:pt x="0" y="183"/>
                    </a:lnTo>
                    <a:lnTo>
                      <a:pt x="91" y="183"/>
                    </a:lnTo>
                    <a:lnTo>
                      <a:pt x="91" y="0"/>
                    </a:lnTo>
                    <a:close/>
                    <a:moveTo>
                      <a:pt x="0" y="274"/>
                    </a:moveTo>
                    <a:lnTo>
                      <a:pt x="0" y="453"/>
                    </a:lnTo>
                    <a:lnTo>
                      <a:pt x="91" y="453"/>
                    </a:lnTo>
                    <a:lnTo>
                      <a:pt x="91" y="274"/>
                    </a:lnTo>
                    <a:close/>
                    <a:moveTo>
                      <a:pt x="0" y="541"/>
                    </a:moveTo>
                    <a:lnTo>
                      <a:pt x="0" y="721"/>
                    </a:lnTo>
                    <a:lnTo>
                      <a:pt x="91" y="721"/>
                    </a:lnTo>
                    <a:lnTo>
                      <a:pt x="91" y="541"/>
                    </a:lnTo>
                    <a:close/>
                    <a:moveTo>
                      <a:pt x="0" y="897"/>
                    </a:moveTo>
                    <a:lnTo>
                      <a:pt x="0" y="1079"/>
                    </a:lnTo>
                    <a:lnTo>
                      <a:pt x="91" y="1079"/>
                    </a:lnTo>
                    <a:lnTo>
                      <a:pt x="91" y="897"/>
                    </a:lnTo>
                    <a:close/>
                    <a:moveTo>
                      <a:pt x="0" y="1170"/>
                    </a:moveTo>
                    <a:lnTo>
                      <a:pt x="0" y="1350"/>
                    </a:lnTo>
                    <a:lnTo>
                      <a:pt x="91" y="1350"/>
                    </a:lnTo>
                    <a:lnTo>
                      <a:pt x="91" y="1170"/>
                    </a:lnTo>
                    <a:close/>
                    <a:moveTo>
                      <a:pt x="0" y="1438"/>
                    </a:moveTo>
                    <a:lnTo>
                      <a:pt x="0" y="1617"/>
                    </a:lnTo>
                    <a:lnTo>
                      <a:pt x="91" y="1617"/>
                    </a:lnTo>
                    <a:lnTo>
                      <a:pt x="91" y="1438"/>
                    </a:lnTo>
                    <a:close/>
                    <a:moveTo>
                      <a:pt x="0" y="1708"/>
                    </a:moveTo>
                    <a:lnTo>
                      <a:pt x="0" y="1888"/>
                    </a:lnTo>
                    <a:lnTo>
                      <a:pt x="91" y="1888"/>
                    </a:lnTo>
                    <a:lnTo>
                      <a:pt x="91" y="1708"/>
                    </a:lnTo>
                    <a:close/>
                    <a:moveTo>
                      <a:pt x="0" y="1976"/>
                    </a:moveTo>
                    <a:lnTo>
                      <a:pt x="0" y="2155"/>
                    </a:lnTo>
                    <a:lnTo>
                      <a:pt x="91" y="2155"/>
                    </a:lnTo>
                    <a:lnTo>
                      <a:pt x="91" y="1976"/>
                    </a:lnTo>
                    <a:close/>
                    <a:moveTo>
                      <a:pt x="0" y="2337"/>
                    </a:moveTo>
                    <a:lnTo>
                      <a:pt x="0" y="2517"/>
                    </a:lnTo>
                    <a:lnTo>
                      <a:pt x="91" y="2517"/>
                    </a:lnTo>
                    <a:lnTo>
                      <a:pt x="91" y="2337"/>
                    </a:lnTo>
                    <a:close/>
                    <a:moveTo>
                      <a:pt x="0" y="2605"/>
                    </a:moveTo>
                    <a:lnTo>
                      <a:pt x="0" y="2784"/>
                    </a:lnTo>
                    <a:lnTo>
                      <a:pt x="91" y="2784"/>
                    </a:lnTo>
                    <a:lnTo>
                      <a:pt x="91" y="2605"/>
                    </a:lnTo>
                    <a:close/>
                    <a:moveTo>
                      <a:pt x="0" y="2872"/>
                    </a:moveTo>
                    <a:lnTo>
                      <a:pt x="0" y="3051"/>
                    </a:lnTo>
                    <a:lnTo>
                      <a:pt x="91" y="3051"/>
                    </a:lnTo>
                    <a:lnTo>
                      <a:pt x="91" y="2872"/>
                    </a:lnTo>
                    <a:close/>
                    <a:moveTo>
                      <a:pt x="0" y="3143"/>
                    </a:moveTo>
                    <a:lnTo>
                      <a:pt x="0" y="3325"/>
                    </a:lnTo>
                    <a:lnTo>
                      <a:pt x="91" y="3325"/>
                    </a:lnTo>
                    <a:lnTo>
                      <a:pt x="91" y="3143"/>
                    </a:lnTo>
                    <a:close/>
                    <a:moveTo>
                      <a:pt x="0" y="3410"/>
                    </a:moveTo>
                    <a:lnTo>
                      <a:pt x="0" y="3592"/>
                    </a:lnTo>
                    <a:lnTo>
                      <a:pt x="91" y="3592"/>
                    </a:lnTo>
                    <a:lnTo>
                      <a:pt x="91" y="3410"/>
                    </a:lnTo>
                    <a:close/>
                    <a:moveTo>
                      <a:pt x="0" y="3772"/>
                    </a:moveTo>
                    <a:lnTo>
                      <a:pt x="0" y="3954"/>
                    </a:lnTo>
                    <a:lnTo>
                      <a:pt x="91" y="3954"/>
                    </a:lnTo>
                    <a:lnTo>
                      <a:pt x="91" y="3772"/>
                    </a:lnTo>
                    <a:close/>
                    <a:moveTo>
                      <a:pt x="0" y="4039"/>
                    </a:moveTo>
                    <a:lnTo>
                      <a:pt x="0" y="4221"/>
                    </a:lnTo>
                    <a:lnTo>
                      <a:pt x="91" y="4221"/>
                    </a:lnTo>
                    <a:lnTo>
                      <a:pt x="91" y="4039"/>
                    </a:lnTo>
                    <a:close/>
                    <a:moveTo>
                      <a:pt x="0" y="4309"/>
                    </a:moveTo>
                    <a:lnTo>
                      <a:pt x="0" y="4492"/>
                    </a:lnTo>
                    <a:lnTo>
                      <a:pt x="91" y="4492"/>
                    </a:lnTo>
                    <a:lnTo>
                      <a:pt x="91" y="4309"/>
                    </a:lnTo>
                    <a:close/>
                    <a:moveTo>
                      <a:pt x="0" y="4577"/>
                    </a:moveTo>
                    <a:lnTo>
                      <a:pt x="0" y="4759"/>
                    </a:lnTo>
                    <a:lnTo>
                      <a:pt x="91" y="4759"/>
                    </a:lnTo>
                    <a:lnTo>
                      <a:pt x="91" y="4577"/>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9"/>
              <p:cNvSpPr/>
              <p:nvPr/>
            </p:nvSpPr>
            <p:spPr>
              <a:xfrm>
                <a:off x="12703632" y="1438284"/>
                <a:ext cx="10049" cy="10050"/>
              </a:xfrm>
              <a:custGeom>
                <a:avLst/>
                <a:gdLst/>
                <a:ahLst/>
                <a:cxnLst/>
                <a:rect l="l" t="t" r="r" b="b"/>
                <a:pathLst>
                  <a:path w="92" h="92" extrusionOk="0">
                    <a:moveTo>
                      <a:pt x="0" y="0"/>
                    </a:moveTo>
                    <a:lnTo>
                      <a:pt x="0" y="92"/>
                    </a:lnTo>
                    <a:lnTo>
                      <a:pt x="91" y="92"/>
                    </a:lnTo>
                    <a:lnTo>
                      <a:pt x="9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9"/>
              <p:cNvSpPr/>
              <p:nvPr/>
            </p:nvSpPr>
            <p:spPr>
              <a:xfrm>
                <a:off x="12674030" y="1967298"/>
                <a:ext cx="68816" cy="68818"/>
              </a:xfrm>
              <a:custGeom>
                <a:avLst/>
                <a:gdLst/>
                <a:ahLst/>
                <a:cxnLst/>
                <a:rect l="l" t="t" r="r" b="b"/>
                <a:pathLst>
                  <a:path w="630" h="630" extrusionOk="0">
                    <a:moveTo>
                      <a:pt x="1" y="1"/>
                    </a:moveTo>
                    <a:lnTo>
                      <a:pt x="1" y="630"/>
                    </a:lnTo>
                    <a:lnTo>
                      <a:pt x="630" y="630"/>
                    </a:lnTo>
                    <a:lnTo>
                      <a:pt x="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9"/>
              <p:cNvSpPr/>
              <p:nvPr/>
            </p:nvSpPr>
            <p:spPr>
              <a:xfrm>
                <a:off x="12664418" y="1967298"/>
                <a:ext cx="78429" cy="78868"/>
              </a:xfrm>
              <a:custGeom>
                <a:avLst/>
                <a:gdLst/>
                <a:ahLst/>
                <a:cxnLst/>
                <a:rect l="l" t="t" r="r" b="b"/>
                <a:pathLst>
                  <a:path w="718" h="722" extrusionOk="0">
                    <a:moveTo>
                      <a:pt x="630" y="92"/>
                    </a:moveTo>
                    <a:lnTo>
                      <a:pt x="630" y="630"/>
                    </a:lnTo>
                    <a:lnTo>
                      <a:pt x="89" y="630"/>
                    </a:lnTo>
                    <a:lnTo>
                      <a:pt x="89" y="92"/>
                    </a:lnTo>
                    <a:close/>
                    <a:moveTo>
                      <a:pt x="1" y="1"/>
                    </a:moveTo>
                    <a:lnTo>
                      <a:pt x="1" y="721"/>
                    </a:lnTo>
                    <a:lnTo>
                      <a:pt x="718" y="721"/>
                    </a:lnTo>
                    <a:lnTo>
                      <a:pt x="71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9"/>
              <p:cNvSpPr/>
              <p:nvPr/>
            </p:nvSpPr>
            <p:spPr>
              <a:xfrm>
                <a:off x="12674030" y="1683184"/>
                <a:ext cx="68816" cy="68818"/>
              </a:xfrm>
              <a:custGeom>
                <a:avLst/>
                <a:gdLst/>
                <a:ahLst/>
                <a:cxnLst/>
                <a:rect l="l" t="t" r="r" b="b"/>
                <a:pathLst>
                  <a:path w="630" h="630" extrusionOk="0">
                    <a:moveTo>
                      <a:pt x="1" y="1"/>
                    </a:moveTo>
                    <a:lnTo>
                      <a:pt x="1" y="630"/>
                    </a:lnTo>
                    <a:lnTo>
                      <a:pt x="630" y="630"/>
                    </a:lnTo>
                    <a:lnTo>
                      <a:pt x="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9"/>
              <p:cNvSpPr/>
              <p:nvPr/>
            </p:nvSpPr>
            <p:spPr>
              <a:xfrm>
                <a:off x="12664418" y="1683184"/>
                <a:ext cx="78429" cy="78431"/>
              </a:xfrm>
              <a:custGeom>
                <a:avLst/>
                <a:gdLst/>
                <a:ahLst/>
                <a:cxnLst/>
                <a:rect l="l" t="t" r="r" b="b"/>
                <a:pathLst>
                  <a:path w="718" h="718" extrusionOk="0">
                    <a:moveTo>
                      <a:pt x="630" y="89"/>
                    </a:moveTo>
                    <a:lnTo>
                      <a:pt x="630" y="630"/>
                    </a:lnTo>
                    <a:lnTo>
                      <a:pt x="89" y="630"/>
                    </a:lnTo>
                    <a:lnTo>
                      <a:pt x="89" y="89"/>
                    </a:lnTo>
                    <a:close/>
                    <a:moveTo>
                      <a:pt x="1" y="1"/>
                    </a:moveTo>
                    <a:lnTo>
                      <a:pt x="1" y="718"/>
                    </a:lnTo>
                    <a:lnTo>
                      <a:pt x="718" y="718"/>
                    </a:lnTo>
                    <a:lnTo>
                      <a:pt x="71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9"/>
              <p:cNvSpPr/>
              <p:nvPr/>
            </p:nvSpPr>
            <p:spPr>
              <a:xfrm>
                <a:off x="12674030" y="1399070"/>
                <a:ext cx="68816" cy="68818"/>
              </a:xfrm>
              <a:custGeom>
                <a:avLst/>
                <a:gdLst/>
                <a:ahLst/>
                <a:cxnLst/>
                <a:rect l="l" t="t" r="r" b="b"/>
                <a:pathLst>
                  <a:path w="630" h="630" extrusionOk="0">
                    <a:moveTo>
                      <a:pt x="1" y="1"/>
                    </a:moveTo>
                    <a:lnTo>
                      <a:pt x="1" y="630"/>
                    </a:lnTo>
                    <a:lnTo>
                      <a:pt x="630" y="630"/>
                    </a:lnTo>
                    <a:lnTo>
                      <a:pt x="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9"/>
              <p:cNvSpPr/>
              <p:nvPr/>
            </p:nvSpPr>
            <p:spPr>
              <a:xfrm>
                <a:off x="12664418" y="1398742"/>
                <a:ext cx="78429" cy="78758"/>
              </a:xfrm>
              <a:custGeom>
                <a:avLst/>
                <a:gdLst/>
                <a:ahLst/>
                <a:cxnLst/>
                <a:rect l="l" t="t" r="r" b="b"/>
                <a:pathLst>
                  <a:path w="718" h="721" extrusionOk="0">
                    <a:moveTo>
                      <a:pt x="630" y="95"/>
                    </a:moveTo>
                    <a:lnTo>
                      <a:pt x="630" y="633"/>
                    </a:lnTo>
                    <a:lnTo>
                      <a:pt x="89" y="633"/>
                    </a:lnTo>
                    <a:lnTo>
                      <a:pt x="89" y="95"/>
                    </a:lnTo>
                    <a:close/>
                    <a:moveTo>
                      <a:pt x="1" y="1"/>
                    </a:moveTo>
                    <a:lnTo>
                      <a:pt x="1" y="721"/>
                    </a:lnTo>
                    <a:lnTo>
                      <a:pt x="718" y="721"/>
                    </a:lnTo>
                    <a:lnTo>
                      <a:pt x="71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7" name="Google Shape;3377;p49"/>
              <p:cNvGrpSpPr/>
              <p:nvPr/>
            </p:nvGrpSpPr>
            <p:grpSpPr>
              <a:xfrm>
                <a:off x="9401315" y="762697"/>
                <a:ext cx="1244814" cy="852470"/>
                <a:chOff x="4354825" y="2560575"/>
                <a:chExt cx="284900" cy="195100"/>
              </a:xfrm>
            </p:grpSpPr>
            <p:sp>
              <p:nvSpPr>
                <p:cNvPr id="3378" name="Google Shape;3378;p49"/>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9"/>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9"/>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9"/>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9"/>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3" name="Google Shape;3383;p49"/>
              <p:cNvSpPr/>
              <p:nvPr/>
            </p:nvSpPr>
            <p:spPr>
              <a:xfrm>
                <a:off x="9296889" y="2163152"/>
                <a:ext cx="315791" cy="313832"/>
              </a:xfrm>
              <a:custGeom>
                <a:avLst/>
                <a:gdLst/>
                <a:ahLst/>
                <a:cxnLst/>
                <a:rect l="l" t="t" r="r" b="b"/>
                <a:pathLst>
                  <a:path w="2891" h="2873" extrusionOk="0">
                    <a:moveTo>
                      <a:pt x="1448" y="775"/>
                    </a:moveTo>
                    <a:cubicBezTo>
                      <a:pt x="1553" y="775"/>
                      <a:pt x="1660" y="800"/>
                      <a:pt x="1758" y="853"/>
                    </a:cubicBezTo>
                    <a:cubicBezTo>
                      <a:pt x="2082" y="1026"/>
                      <a:pt x="2202" y="1429"/>
                      <a:pt x="2029" y="1749"/>
                    </a:cubicBezTo>
                    <a:cubicBezTo>
                      <a:pt x="1909" y="1974"/>
                      <a:pt x="1681" y="2102"/>
                      <a:pt x="1444" y="2102"/>
                    </a:cubicBezTo>
                    <a:cubicBezTo>
                      <a:pt x="1339" y="2102"/>
                      <a:pt x="1232" y="2076"/>
                      <a:pt x="1132" y="2023"/>
                    </a:cubicBezTo>
                    <a:cubicBezTo>
                      <a:pt x="808" y="1850"/>
                      <a:pt x="689" y="1448"/>
                      <a:pt x="862" y="1127"/>
                    </a:cubicBezTo>
                    <a:cubicBezTo>
                      <a:pt x="982" y="902"/>
                      <a:pt x="1212" y="775"/>
                      <a:pt x="1448" y="775"/>
                    </a:cubicBezTo>
                    <a:close/>
                    <a:moveTo>
                      <a:pt x="1805" y="1"/>
                    </a:moveTo>
                    <a:lnTo>
                      <a:pt x="1000" y="26"/>
                    </a:lnTo>
                    <a:lnTo>
                      <a:pt x="1007" y="271"/>
                    </a:lnTo>
                    <a:cubicBezTo>
                      <a:pt x="1013" y="347"/>
                      <a:pt x="972" y="419"/>
                      <a:pt x="906" y="454"/>
                    </a:cubicBezTo>
                    <a:cubicBezTo>
                      <a:pt x="871" y="472"/>
                      <a:pt x="834" y="491"/>
                      <a:pt x="802" y="517"/>
                    </a:cubicBezTo>
                    <a:cubicBezTo>
                      <a:pt x="769" y="541"/>
                      <a:pt x="731" y="553"/>
                      <a:pt x="692" y="553"/>
                    </a:cubicBezTo>
                    <a:cubicBezTo>
                      <a:pt x="661" y="553"/>
                      <a:pt x="629" y="545"/>
                      <a:pt x="601" y="529"/>
                    </a:cubicBezTo>
                    <a:lnTo>
                      <a:pt x="381" y="410"/>
                    </a:lnTo>
                    <a:lnTo>
                      <a:pt x="0" y="1130"/>
                    </a:lnTo>
                    <a:lnTo>
                      <a:pt x="217" y="1230"/>
                    </a:lnTo>
                    <a:cubicBezTo>
                      <a:pt x="283" y="1268"/>
                      <a:pt x="318" y="1337"/>
                      <a:pt x="318" y="1413"/>
                    </a:cubicBezTo>
                    <a:cubicBezTo>
                      <a:pt x="315" y="1451"/>
                      <a:pt x="315" y="1495"/>
                      <a:pt x="318" y="1536"/>
                    </a:cubicBezTo>
                    <a:cubicBezTo>
                      <a:pt x="327" y="1605"/>
                      <a:pt x="293" y="1674"/>
                      <a:pt x="230" y="1715"/>
                    </a:cubicBezTo>
                    <a:lnTo>
                      <a:pt x="16" y="1844"/>
                    </a:lnTo>
                    <a:lnTo>
                      <a:pt x="440" y="2533"/>
                    </a:lnTo>
                    <a:lnTo>
                      <a:pt x="657" y="2404"/>
                    </a:lnTo>
                    <a:cubicBezTo>
                      <a:pt x="689" y="2383"/>
                      <a:pt x="724" y="2373"/>
                      <a:pt x="760" y="2373"/>
                    </a:cubicBezTo>
                    <a:cubicBezTo>
                      <a:pt x="795" y="2373"/>
                      <a:pt x="830" y="2383"/>
                      <a:pt x="862" y="2404"/>
                    </a:cubicBezTo>
                    <a:lnTo>
                      <a:pt x="912" y="2432"/>
                    </a:lnTo>
                    <a:lnTo>
                      <a:pt x="969" y="2457"/>
                    </a:lnTo>
                    <a:cubicBezTo>
                      <a:pt x="1035" y="2489"/>
                      <a:pt x="1079" y="2551"/>
                      <a:pt x="1082" y="2624"/>
                    </a:cubicBezTo>
                    <a:lnTo>
                      <a:pt x="1088" y="2872"/>
                    </a:lnTo>
                    <a:lnTo>
                      <a:pt x="1897" y="2847"/>
                    </a:lnTo>
                    <a:lnTo>
                      <a:pt x="1887" y="2599"/>
                    </a:lnTo>
                    <a:cubicBezTo>
                      <a:pt x="1887" y="2529"/>
                      <a:pt x="1928" y="2463"/>
                      <a:pt x="1991" y="2432"/>
                    </a:cubicBezTo>
                    <a:cubicBezTo>
                      <a:pt x="2026" y="2410"/>
                      <a:pt x="2060" y="2391"/>
                      <a:pt x="2092" y="2369"/>
                    </a:cubicBezTo>
                    <a:cubicBezTo>
                      <a:pt x="2125" y="2345"/>
                      <a:pt x="2163" y="2333"/>
                      <a:pt x="2202" y="2333"/>
                    </a:cubicBezTo>
                    <a:cubicBezTo>
                      <a:pt x="2233" y="2333"/>
                      <a:pt x="2265" y="2341"/>
                      <a:pt x="2293" y="2356"/>
                    </a:cubicBezTo>
                    <a:lnTo>
                      <a:pt x="2510" y="2473"/>
                    </a:lnTo>
                    <a:lnTo>
                      <a:pt x="2891" y="1756"/>
                    </a:lnTo>
                    <a:lnTo>
                      <a:pt x="2670" y="1636"/>
                    </a:lnTo>
                    <a:cubicBezTo>
                      <a:pt x="2608" y="1602"/>
                      <a:pt x="2567" y="1536"/>
                      <a:pt x="2567" y="1463"/>
                    </a:cubicBezTo>
                    <a:cubicBezTo>
                      <a:pt x="2573" y="1426"/>
                      <a:pt x="2573" y="1385"/>
                      <a:pt x="2567" y="1341"/>
                    </a:cubicBezTo>
                    <a:cubicBezTo>
                      <a:pt x="2560" y="1271"/>
                      <a:pt x="2595" y="1199"/>
                      <a:pt x="2658" y="1161"/>
                    </a:cubicBezTo>
                    <a:lnTo>
                      <a:pt x="2872" y="1032"/>
                    </a:lnTo>
                    <a:lnTo>
                      <a:pt x="2447" y="344"/>
                    </a:lnTo>
                    <a:lnTo>
                      <a:pt x="2233" y="472"/>
                    </a:lnTo>
                    <a:cubicBezTo>
                      <a:pt x="2202" y="493"/>
                      <a:pt x="2167" y="503"/>
                      <a:pt x="2133" y="503"/>
                    </a:cubicBezTo>
                    <a:cubicBezTo>
                      <a:pt x="2098" y="503"/>
                      <a:pt x="2063" y="493"/>
                      <a:pt x="2032" y="472"/>
                    </a:cubicBezTo>
                    <a:lnTo>
                      <a:pt x="1982" y="444"/>
                    </a:lnTo>
                    <a:cubicBezTo>
                      <a:pt x="1963" y="438"/>
                      <a:pt x="1947" y="425"/>
                      <a:pt x="1928" y="419"/>
                    </a:cubicBezTo>
                    <a:cubicBezTo>
                      <a:pt x="1859" y="388"/>
                      <a:pt x="1818" y="325"/>
                      <a:pt x="1815" y="249"/>
                    </a:cubicBezTo>
                    <a:lnTo>
                      <a:pt x="1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9"/>
              <p:cNvSpPr/>
              <p:nvPr/>
            </p:nvSpPr>
            <p:spPr>
              <a:xfrm>
                <a:off x="9509128" y="1883189"/>
                <a:ext cx="215516" cy="227209"/>
              </a:xfrm>
              <a:custGeom>
                <a:avLst/>
                <a:gdLst/>
                <a:ahLst/>
                <a:cxnLst/>
                <a:rect l="l" t="t" r="r" b="b"/>
                <a:pathLst>
                  <a:path w="1973" h="2080" extrusionOk="0">
                    <a:moveTo>
                      <a:pt x="952" y="559"/>
                    </a:moveTo>
                    <a:cubicBezTo>
                      <a:pt x="981" y="559"/>
                      <a:pt x="1009" y="561"/>
                      <a:pt x="1039" y="567"/>
                    </a:cubicBezTo>
                    <a:cubicBezTo>
                      <a:pt x="1218" y="598"/>
                      <a:pt x="1366" y="743"/>
                      <a:pt x="1404" y="922"/>
                    </a:cubicBezTo>
                    <a:cubicBezTo>
                      <a:pt x="1467" y="1221"/>
                      <a:pt x="1240" y="1488"/>
                      <a:pt x="951" y="1488"/>
                    </a:cubicBezTo>
                    <a:cubicBezTo>
                      <a:pt x="948" y="1488"/>
                      <a:pt x="946" y="1488"/>
                      <a:pt x="943" y="1488"/>
                    </a:cubicBezTo>
                    <a:cubicBezTo>
                      <a:pt x="754" y="1488"/>
                      <a:pt x="582" y="1375"/>
                      <a:pt x="517" y="1196"/>
                    </a:cubicBezTo>
                    <a:cubicBezTo>
                      <a:pt x="395" y="867"/>
                      <a:pt x="637" y="559"/>
                      <a:pt x="952" y="559"/>
                    </a:cubicBezTo>
                    <a:close/>
                    <a:moveTo>
                      <a:pt x="740" y="0"/>
                    </a:moveTo>
                    <a:lnTo>
                      <a:pt x="252" y="302"/>
                    </a:lnTo>
                    <a:lnTo>
                      <a:pt x="344" y="466"/>
                    </a:lnTo>
                    <a:cubicBezTo>
                      <a:pt x="369" y="513"/>
                      <a:pt x="369" y="567"/>
                      <a:pt x="344" y="614"/>
                    </a:cubicBezTo>
                    <a:cubicBezTo>
                      <a:pt x="328" y="642"/>
                      <a:pt x="315" y="664"/>
                      <a:pt x="300" y="692"/>
                    </a:cubicBezTo>
                    <a:cubicBezTo>
                      <a:pt x="275" y="739"/>
                      <a:pt x="230" y="771"/>
                      <a:pt x="177" y="771"/>
                    </a:cubicBezTo>
                    <a:lnTo>
                      <a:pt x="1" y="771"/>
                    </a:lnTo>
                    <a:lnTo>
                      <a:pt x="1" y="1309"/>
                    </a:lnTo>
                    <a:lnTo>
                      <a:pt x="168" y="1309"/>
                    </a:lnTo>
                    <a:cubicBezTo>
                      <a:pt x="221" y="1309"/>
                      <a:pt x="268" y="1340"/>
                      <a:pt x="290" y="1387"/>
                    </a:cubicBezTo>
                    <a:cubicBezTo>
                      <a:pt x="303" y="1416"/>
                      <a:pt x="319" y="1444"/>
                      <a:pt x="334" y="1466"/>
                    </a:cubicBezTo>
                    <a:cubicBezTo>
                      <a:pt x="363" y="1513"/>
                      <a:pt x="363" y="1573"/>
                      <a:pt x="334" y="1617"/>
                    </a:cubicBezTo>
                    <a:lnTo>
                      <a:pt x="243" y="1777"/>
                    </a:lnTo>
                    <a:lnTo>
                      <a:pt x="740" y="2076"/>
                    </a:lnTo>
                    <a:lnTo>
                      <a:pt x="825" y="1919"/>
                    </a:lnTo>
                    <a:cubicBezTo>
                      <a:pt x="848" y="1876"/>
                      <a:pt x="891" y="1849"/>
                      <a:pt x="934" y="1849"/>
                    </a:cubicBezTo>
                    <a:cubicBezTo>
                      <a:pt x="939" y="1849"/>
                      <a:pt x="943" y="1849"/>
                      <a:pt x="948" y="1850"/>
                    </a:cubicBezTo>
                    <a:lnTo>
                      <a:pt x="1029" y="1850"/>
                    </a:lnTo>
                    <a:cubicBezTo>
                      <a:pt x="1034" y="1849"/>
                      <a:pt x="1039" y="1849"/>
                      <a:pt x="1044" y="1849"/>
                    </a:cubicBezTo>
                    <a:cubicBezTo>
                      <a:pt x="1091" y="1849"/>
                      <a:pt x="1132" y="1876"/>
                      <a:pt x="1152" y="1919"/>
                    </a:cubicBezTo>
                    <a:lnTo>
                      <a:pt x="1243" y="2079"/>
                    </a:lnTo>
                    <a:lnTo>
                      <a:pt x="1728" y="1781"/>
                    </a:lnTo>
                    <a:lnTo>
                      <a:pt x="1636" y="1620"/>
                    </a:lnTo>
                    <a:cubicBezTo>
                      <a:pt x="1611" y="1573"/>
                      <a:pt x="1611" y="1513"/>
                      <a:pt x="1640" y="1472"/>
                    </a:cubicBezTo>
                    <a:cubicBezTo>
                      <a:pt x="1655" y="1447"/>
                      <a:pt x="1668" y="1419"/>
                      <a:pt x="1684" y="1394"/>
                    </a:cubicBezTo>
                    <a:cubicBezTo>
                      <a:pt x="1706" y="1347"/>
                      <a:pt x="1750" y="1315"/>
                      <a:pt x="1800" y="1315"/>
                    </a:cubicBezTo>
                    <a:lnTo>
                      <a:pt x="1973" y="1315"/>
                    </a:lnTo>
                    <a:lnTo>
                      <a:pt x="1973" y="771"/>
                    </a:lnTo>
                    <a:lnTo>
                      <a:pt x="1806" y="771"/>
                    </a:lnTo>
                    <a:cubicBezTo>
                      <a:pt x="1753" y="771"/>
                      <a:pt x="1706" y="743"/>
                      <a:pt x="1687" y="695"/>
                    </a:cubicBezTo>
                    <a:cubicBezTo>
                      <a:pt x="1671" y="670"/>
                      <a:pt x="1658" y="642"/>
                      <a:pt x="1643" y="614"/>
                    </a:cubicBezTo>
                    <a:cubicBezTo>
                      <a:pt x="1618" y="570"/>
                      <a:pt x="1611" y="513"/>
                      <a:pt x="1640" y="466"/>
                    </a:cubicBezTo>
                    <a:lnTo>
                      <a:pt x="1731" y="302"/>
                    </a:lnTo>
                    <a:lnTo>
                      <a:pt x="1246" y="0"/>
                    </a:lnTo>
                    <a:lnTo>
                      <a:pt x="1155" y="161"/>
                    </a:lnTo>
                    <a:cubicBezTo>
                      <a:pt x="1134" y="206"/>
                      <a:pt x="1088" y="233"/>
                      <a:pt x="1043" y="233"/>
                    </a:cubicBezTo>
                    <a:cubicBezTo>
                      <a:pt x="1040" y="233"/>
                      <a:pt x="1038" y="233"/>
                      <a:pt x="1036" y="233"/>
                    </a:cubicBezTo>
                    <a:lnTo>
                      <a:pt x="951" y="233"/>
                    </a:lnTo>
                    <a:cubicBezTo>
                      <a:pt x="948" y="233"/>
                      <a:pt x="946" y="233"/>
                      <a:pt x="943" y="233"/>
                    </a:cubicBezTo>
                    <a:cubicBezTo>
                      <a:pt x="896" y="233"/>
                      <a:pt x="852" y="206"/>
                      <a:pt x="828" y="161"/>
                    </a:cubicBezTo>
                    <a:lnTo>
                      <a:pt x="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9"/>
              <p:cNvSpPr/>
              <p:nvPr/>
            </p:nvSpPr>
            <p:spPr>
              <a:xfrm>
                <a:off x="12913140" y="3603385"/>
                <a:ext cx="227531" cy="215848"/>
              </a:xfrm>
              <a:custGeom>
                <a:avLst/>
                <a:gdLst/>
                <a:ahLst/>
                <a:cxnLst/>
                <a:rect l="l" t="t" r="r" b="b"/>
                <a:pathLst>
                  <a:path w="2083" h="1976" extrusionOk="0">
                    <a:moveTo>
                      <a:pt x="1025" y="600"/>
                    </a:moveTo>
                    <a:cubicBezTo>
                      <a:pt x="1281" y="600"/>
                      <a:pt x="1492" y="810"/>
                      <a:pt x="1492" y="1064"/>
                    </a:cubicBezTo>
                    <a:cubicBezTo>
                      <a:pt x="1492" y="1318"/>
                      <a:pt x="1284" y="1529"/>
                      <a:pt x="1029" y="1529"/>
                    </a:cubicBezTo>
                    <a:cubicBezTo>
                      <a:pt x="737" y="1529"/>
                      <a:pt x="510" y="1265"/>
                      <a:pt x="573" y="966"/>
                    </a:cubicBezTo>
                    <a:cubicBezTo>
                      <a:pt x="608" y="790"/>
                      <a:pt x="749" y="648"/>
                      <a:pt x="925" y="611"/>
                    </a:cubicBezTo>
                    <a:cubicBezTo>
                      <a:pt x="959" y="604"/>
                      <a:pt x="992" y="600"/>
                      <a:pt x="1025" y="600"/>
                    </a:cubicBezTo>
                    <a:close/>
                    <a:moveTo>
                      <a:pt x="771" y="0"/>
                    </a:moveTo>
                    <a:lnTo>
                      <a:pt x="771" y="170"/>
                    </a:lnTo>
                    <a:cubicBezTo>
                      <a:pt x="771" y="224"/>
                      <a:pt x="740" y="268"/>
                      <a:pt x="693" y="293"/>
                    </a:cubicBezTo>
                    <a:cubicBezTo>
                      <a:pt x="668" y="306"/>
                      <a:pt x="639" y="321"/>
                      <a:pt x="614" y="337"/>
                    </a:cubicBezTo>
                    <a:cubicBezTo>
                      <a:pt x="588" y="351"/>
                      <a:pt x="561" y="359"/>
                      <a:pt x="534" y="359"/>
                    </a:cubicBezTo>
                    <a:cubicBezTo>
                      <a:pt x="511" y="359"/>
                      <a:pt x="488" y="353"/>
                      <a:pt x="466" y="340"/>
                    </a:cubicBezTo>
                    <a:lnTo>
                      <a:pt x="306" y="249"/>
                    </a:lnTo>
                    <a:lnTo>
                      <a:pt x="1" y="733"/>
                    </a:lnTo>
                    <a:lnTo>
                      <a:pt x="164" y="825"/>
                    </a:lnTo>
                    <a:cubicBezTo>
                      <a:pt x="205" y="847"/>
                      <a:pt x="234" y="891"/>
                      <a:pt x="234" y="941"/>
                    </a:cubicBezTo>
                    <a:lnTo>
                      <a:pt x="234" y="988"/>
                    </a:lnTo>
                    <a:lnTo>
                      <a:pt x="234" y="1029"/>
                    </a:lnTo>
                    <a:cubicBezTo>
                      <a:pt x="240" y="1079"/>
                      <a:pt x="211" y="1126"/>
                      <a:pt x="164" y="1155"/>
                    </a:cubicBezTo>
                    <a:lnTo>
                      <a:pt x="1" y="1243"/>
                    </a:lnTo>
                    <a:lnTo>
                      <a:pt x="306" y="1727"/>
                    </a:lnTo>
                    <a:lnTo>
                      <a:pt x="466" y="1636"/>
                    </a:lnTo>
                    <a:cubicBezTo>
                      <a:pt x="488" y="1626"/>
                      <a:pt x="513" y="1620"/>
                      <a:pt x="538" y="1620"/>
                    </a:cubicBezTo>
                    <a:cubicBezTo>
                      <a:pt x="565" y="1620"/>
                      <a:pt x="592" y="1627"/>
                      <a:pt x="614" y="1642"/>
                    </a:cubicBezTo>
                    <a:cubicBezTo>
                      <a:pt x="642" y="1658"/>
                      <a:pt x="668" y="1667"/>
                      <a:pt x="693" y="1683"/>
                    </a:cubicBezTo>
                    <a:cubicBezTo>
                      <a:pt x="740" y="1708"/>
                      <a:pt x="771" y="1752"/>
                      <a:pt x="771" y="1806"/>
                    </a:cubicBezTo>
                    <a:lnTo>
                      <a:pt x="771" y="1976"/>
                    </a:lnTo>
                    <a:lnTo>
                      <a:pt x="1312" y="1976"/>
                    </a:lnTo>
                    <a:lnTo>
                      <a:pt x="1312" y="1806"/>
                    </a:lnTo>
                    <a:cubicBezTo>
                      <a:pt x="1312" y="1756"/>
                      <a:pt x="1344" y="1708"/>
                      <a:pt x="1391" y="1683"/>
                    </a:cubicBezTo>
                    <a:cubicBezTo>
                      <a:pt x="1416" y="1674"/>
                      <a:pt x="1444" y="1658"/>
                      <a:pt x="1470" y="1642"/>
                    </a:cubicBezTo>
                    <a:cubicBezTo>
                      <a:pt x="1495" y="1627"/>
                      <a:pt x="1523" y="1619"/>
                      <a:pt x="1550" y="1619"/>
                    </a:cubicBezTo>
                    <a:cubicBezTo>
                      <a:pt x="1573" y="1619"/>
                      <a:pt x="1596" y="1625"/>
                      <a:pt x="1617" y="1636"/>
                    </a:cubicBezTo>
                    <a:lnTo>
                      <a:pt x="1778" y="1727"/>
                    </a:lnTo>
                    <a:lnTo>
                      <a:pt x="2083" y="1237"/>
                    </a:lnTo>
                    <a:lnTo>
                      <a:pt x="1929" y="1148"/>
                    </a:lnTo>
                    <a:cubicBezTo>
                      <a:pt x="1882" y="1123"/>
                      <a:pt x="1850" y="1070"/>
                      <a:pt x="1850" y="1016"/>
                    </a:cubicBezTo>
                    <a:lnTo>
                      <a:pt x="1850" y="1001"/>
                    </a:lnTo>
                    <a:lnTo>
                      <a:pt x="1850" y="950"/>
                    </a:lnTo>
                    <a:cubicBezTo>
                      <a:pt x="1850" y="903"/>
                      <a:pt x="1878" y="856"/>
                      <a:pt x="1916" y="831"/>
                    </a:cubicBezTo>
                    <a:lnTo>
                      <a:pt x="2080" y="740"/>
                    </a:lnTo>
                    <a:lnTo>
                      <a:pt x="1778" y="249"/>
                    </a:lnTo>
                    <a:lnTo>
                      <a:pt x="1617" y="340"/>
                    </a:lnTo>
                    <a:cubicBezTo>
                      <a:pt x="1595" y="351"/>
                      <a:pt x="1569" y="356"/>
                      <a:pt x="1544" y="356"/>
                    </a:cubicBezTo>
                    <a:cubicBezTo>
                      <a:pt x="1517" y="356"/>
                      <a:pt x="1491" y="350"/>
                      <a:pt x="1470" y="337"/>
                    </a:cubicBezTo>
                    <a:cubicBezTo>
                      <a:pt x="1444" y="321"/>
                      <a:pt x="1416" y="306"/>
                      <a:pt x="1391" y="293"/>
                    </a:cubicBezTo>
                    <a:cubicBezTo>
                      <a:pt x="1344" y="268"/>
                      <a:pt x="1312" y="221"/>
                      <a:pt x="1312" y="170"/>
                    </a:cubicBezTo>
                    <a:lnTo>
                      <a:pt x="1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9"/>
              <p:cNvSpPr/>
              <p:nvPr/>
            </p:nvSpPr>
            <p:spPr>
              <a:xfrm>
                <a:off x="9607437" y="919101"/>
                <a:ext cx="3351144" cy="3625510"/>
              </a:xfrm>
              <a:custGeom>
                <a:avLst/>
                <a:gdLst/>
                <a:ahLst/>
                <a:cxnLst/>
                <a:rect l="l" t="t" r="r" b="b"/>
                <a:pathLst>
                  <a:path w="30679" h="33190" extrusionOk="0">
                    <a:moveTo>
                      <a:pt x="0" y="1"/>
                    </a:moveTo>
                    <a:lnTo>
                      <a:pt x="0" y="33189"/>
                    </a:lnTo>
                    <a:lnTo>
                      <a:pt x="30679" y="33189"/>
                    </a:lnTo>
                    <a:lnTo>
                      <a:pt x="306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9"/>
              <p:cNvSpPr/>
              <p:nvPr/>
            </p:nvSpPr>
            <p:spPr>
              <a:xfrm>
                <a:off x="9597497" y="919101"/>
                <a:ext cx="3361084" cy="3625510"/>
              </a:xfrm>
              <a:custGeom>
                <a:avLst/>
                <a:gdLst/>
                <a:ahLst/>
                <a:cxnLst/>
                <a:rect l="l" t="t" r="r" b="b"/>
                <a:pathLst>
                  <a:path w="30770" h="33190" extrusionOk="0">
                    <a:moveTo>
                      <a:pt x="0" y="1"/>
                    </a:moveTo>
                    <a:lnTo>
                      <a:pt x="0" y="33189"/>
                    </a:lnTo>
                    <a:lnTo>
                      <a:pt x="30770" y="33189"/>
                    </a:lnTo>
                    <a:lnTo>
                      <a:pt x="30770" y="33101"/>
                    </a:lnTo>
                    <a:lnTo>
                      <a:pt x="91" y="33101"/>
                    </a:lnTo>
                    <a:lnTo>
                      <a:pt x="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9"/>
              <p:cNvSpPr/>
              <p:nvPr/>
            </p:nvSpPr>
            <p:spPr>
              <a:xfrm>
                <a:off x="9607437" y="919101"/>
                <a:ext cx="3351144" cy="78868"/>
              </a:xfrm>
              <a:custGeom>
                <a:avLst/>
                <a:gdLst/>
                <a:ahLst/>
                <a:cxnLst/>
                <a:rect l="l" t="t" r="r" b="b"/>
                <a:pathLst>
                  <a:path w="30679" h="722" extrusionOk="0">
                    <a:moveTo>
                      <a:pt x="0" y="1"/>
                    </a:moveTo>
                    <a:lnTo>
                      <a:pt x="0" y="721"/>
                    </a:lnTo>
                    <a:lnTo>
                      <a:pt x="30679" y="721"/>
                    </a:lnTo>
                    <a:lnTo>
                      <a:pt x="306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9"/>
              <p:cNvSpPr/>
              <p:nvPr/>
            </p:nvSpPr>
            <p:spPr>
              <a:xfrm>
                <a:off x="9625242" y="938654"/>
                <a:ext cx="48281" cy="40854"/>
              </a:xfrm>
              <a:custGeom>
                <a:avLst/>
                <a:gdLst/>
                <a:ahLst/>
                <a:cxnLst/>
                <a:rect l="l" t="t" r="r" b="b"/>
                <a:pathLst>
                  <a:path w="442" h="374" extrusionOk="0">
                    <a:moveTo>
                      <a:pt x="220" y="1"/>
                    </a:moveTo>
                    <a:cubicBezTo>
                      <a:pt x="217" y="1"/>
                      <a:pt x="214" y="1"/>
                      <a:pt x="212" y="1"/>
                    </a:cubicBezTo>
                    <a:cubicBezTo>
                      <a:pt x="92" y="1"/>
                      <a:pt x="1" y="118"/>
                      <a:pt x="32" y="237"/>
                    </a:cubicBezTo>
                    <a:cubicBezTo>
                      <a:pt x="48" y="300"/>
                      <a:pt x="105" y="353"/>
                      <a:pt x="171" y="369"/>
                    </a:cubicBezTo>
                    <a:cubicBezTo>
                      <a:pt x="184" y="372"/>
                      <a:pt x="197" y="373"/>
                      <a:pt x="210" y="373"/>
                    </a:cubicBezTo>
                    <a:cubicBezTo>
                      <a:pt x="338" y="373"/>
                      <a:pt x="442" y="239"/>
                      <a:pt x="382" y="105"/>
                    </a:cubicBezTo>
                    <a:cubicBezTo>
                      <a:pt x="354" y="41"/>
                      <a:pt x="292" y="1"/>
                      <a:pt x="2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9"/>
              <p:cNvSpPr/>
              <p:nvPr/>
            </p:nvSpPr>
            <p:spPr>
              <a:xfrm>
                <a:off x="9708477" y="938654"/>
                <a:ext cx="47844" cy="40854"/>
              </a:xfrm>
              <a:custGeom>
                <a:avLst/>
                <a:gdLst/>
                <a:ahLst/>
                <a:cxnLst/>
                <a:rect l="l" t="t" r="r" b="b"/>
                <a:pathLst>
                  <a:path w="438" h="374" extrusionOk="0">
                    <a:moveTo>
                      <a:pt x="215" y="1"/>
                    </a:moveTo>
                    <a:cubicBezTo>
                      <a:pt x="213" y="1"/>
                      <a:pt x="210" y="1"/>
                      <a:pt x="208" y="1"/>
                    </a:cubicBezTo>
                    <a:cubicBezTo>
                      <a:pt x="91" y="1"/>
                      <a:pt x="0" y="118"/>
                      <a:pt x="32" y="237"/>
                    </a:cubicBezTo>
                    <a:cubicBezTo>
                      <a:pt x="47" y="300"/>
                      <a:pt x="101" y="353"/>
                      <a:pt x="170" y="369"/>
                    </a:cubicBezTo>
                    <a:cubicBezTo>
                      <a:pt x="183" y="372"/>
                      <a:pt x="196" y="373"/>
                      <a:pt x="209" y="373"/>
                    </a:cubicBezTo>
                    <a:cubicBezTo>
                      <a:pt x="337" y="373"/>
                      <a:pt x="438" y="239"/>
                      <a:pt x="378" y="105"/>
                    </a:cubicBezTo>
                    <a:cubicBezTo>
                      <a:pt x="350" y="41"/>
                      <a:pt x="285"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9"/>
              <p:cNvSpPr/>
              <p:nvPr/>
            </p:nvSpPr>
            <p:spPr>
              <a:xfrm>
                <a:off x="9790838" y="938654"/>
                <a:ext cx="47953" cy="40854"/>
              </a:xfrm>
              <a:custGeom>
                <a:avLst/>
                <a:gdLst/>
                <a:ahLst/>
                <a:cxnLst/>
                <a:rect l="l" t="t" r="r" b="b"/>
                <a:pathLst>
                  <a:path w="439" h="374" extrusionOk="0">
                    <a:moveTo>
                      <a:pt x="217" y="1"/>
                    </a:moveTo>
                    <a:cubicBezTo>
                      <a:pt x="214" y="1"/>
                      <a:pt x="211" y="1"/>
                      <a:pt x="209" y="1"/>
                    </a:cubicBezTo>
                    <a:cubicBezTo>
                      <a:pt x="89" y="1"/>
                      <a:pt x="1" y="118"/>
                      <a:pt x="32" y="237"/>
                    </a:cubicBezTo>
                    <a:cubicBezTo>
                      <a:pt x="48" y="300"/>
                      <a:pt x="102" y="353"/>
                      <a:pt x="168" y="369"/>
                    </a:cubicBezTo>
                    <a:cubicBezTo>
                      <a:pt x="181" y="372"/>
                      <a:pt x="195" y="373"/>
                      <a:pt x="208" y="373"/>
                    </a:cubicBezTo>
                    <a:cubicBezTo>
                      <a:pt x="338" y="373"/>
                      <a:pt x="438" y="239"/>
                      <a:pt x="378" y="105"/>
                    </a:cubicBezTo>
                    <a:cubicBezTo>
                      <a:pt x="351" y="41"/>
                      <a:pt x="289"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9"/>
              <p:cNvSpPr/>
              <p:nvPr/>
            </p:nvSpPr>
            <p:spPr>
              <a:xfrm>
                <a:off x="12007930" y="1075850"/>
                <a:ext cx="881943" cy="117865"/>
              </a:xfrm>
              <a:custGeom>
                <a:avLst/>
                <a:gdLst/>
                <a:ahLst/>
                <a:cxnLst/>
                <a:rect l="l" t="t" r="r" b="b"/>
                <a:pathLst>
                  <a:path w="8074" h="1079" extrusionOk="0">
                    <a:moveTo>
                      <a:pt x="0" y="0"/>
                    </a:moveTo>
                    <a:lnTo>
                      <a:pt x="0" y="1079"/>
                    </a:lnTo>
                    <a:lnTo>
                      <a:pt x="8074" y="1079"/>
                    </a:lnTo>
                    <a:lnTo>
                      <a:pt x="80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9"/>
              <p:cNvSpPr/>
              <p:nvPr/>
            </p:nvSpPr>
            <p:spPr>
              <a:xfrm>
                <a:off x="12007930" y="1065801"/>
                <a:ext cx="881943" cy="10159"/>
              </a:xfrm>
              <a:custGeom>
                <a:avLst/>
                <a:gdLst/>
                <a:ahLst/>
                <a:cxnLst/>
                <a:rect l="l" t="t" r="r" b="b"/>
                <a:pathLst>
                  <a:path w="8074" h="93" extrusionOk="0">
                    <a:moveTo>
                      <a:pt x="0" y="1"/>
                    </a:moveTo>
                    <a:lnTo>
                      <a:pt x="0" y="92"/>
                    </a:lnTo>
                    <a:lnTo>
                      <a:pt x="8074" y="92"/>
                    </a:lnTo>
                    <a:lnTo>
                      <a:pt x="80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9"/>
              <p:cNvSpPr/>
              <p:nvPr/>
            </p:nvSpPr>
            <p:spPr>
              <a:xfrm>
                <a:off x="12762727" y="1065801"/>
                <a:ext cx="127584" cy="127586"/>
              </a:xfrm>
              <a:custGeom>
                <a:avLst/>
                <a:gdLst/>
                <a:ahLst/>
                <a:cxnLst/>
                <a:rect l="l" t="t" r="r" b="b"/>
                <a:pathLst>
                  <a:path w="1168" h="1168" extrusionOk="0">
                    <a:moveTo>
                      <a:pt x="0" y="1"/>
                    </a:moveTo>
                    <a:lnTo>
                      <a:pt x="0" y="1168"/>
                    </a:lnTo>
                    <a:lnTo>
                      <a:pt x="1167" y="1168"/>
                    </a:lnTo>
                    <a:lnTo>
                      <a:pt x="1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9"/>
              <p:cNvSpPr/>
              <p:nvPr/>
            </p:nvSpPr>
            <p:spPr>
              <a:xfrm>
                <a:off x="12824553" y="1125660"/>
                <a:ext cx="39214" cy="46753"/>
              </a:xfrm>
              <a:custGeom>
                <a:avLst/>
                <a:gdLst/>
                <a:ahLst/>
                <a:cxnLst/>
                <a:rect l="l" t="t" r="r" b="b"/>
                <a:pathLst>
                  <a:path w="359" h="428" extrusionOk="0">
                    <a:moveTo>
                      <a:pt x="92" y="0"/>
                    </a:moveTo>
                    <a:cubicBezTo>
                      <a:pt x="79" y="25"/>
                      <a:pt x="63" y="47"/>
                      <a:pt x="38" y="66"/>
                    </a:cubicBezTo>
                    <a:cubicBezTo>
                      <a:pt x="29" y="79"/>
                      <a:pt x="16" y="82"/>
                      <a:pt x="0" y="91"/>
                    </a:cubicBezTo>
                    <a:lnTo>
                      <a:pt x="66" y="183"/>
                    </a:lnTo>
                    <a:lnTo>
                      <a:pt x="255" y="428"/>
                    </a:lnTo>
                    <a:lnTo>
                      <a:pt x="359" y="349"/>
                    </a:lnTo>
                    <a:lnTo>
                      <a:pt x="161" y="98"/>
                    </a:lnTo>
                    <a:lnTo>
                      <a:pt x="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9"/>
              <p:cNvSpPr/>
              <p:nvPr/>
            </p:nvSpPr>
            <p:spPr>
              <a:xfrm>
                <a:off x="12785338" y="1083278"/>
                <a:ext cx="67178" cy="60735"/>
              </a:xfrm>
              <a:custGeom>
                <a:avLst/>
                <a:gdLst/>
                <a:ahLst/>
                <a:cxnLst/>
                <a:rect l="l" t="t" r="r" b="b"/>
                <a:pathLst>
                  <a:path w="615" h="556" extrusionOk="0">
                    <a:moveTo>
                      <a:pt x="296" y="159"/>
                    </a:moveTo>
                    <a:cubicBezTo>
                      <a:pt x="361" y="159"/>
                      <a:pt x="422" y="198"/>
                      <a:pt x="451" y="262"/>
                    </a:cubicBezTo>
                    <a:cubicBezTo>
                      <a:pt x="466" y="303"/>
                      <a:pt x="466" y="350"/>
                      <a:pt x="451" y="388"/>
                    </a:cubicBezTo>
                    <a:cubicBezTo>
                      <a:pt x="438" y="413"/>
                      <a:pt x="422" y="435"/>
                      <a:pt x="397" y="454"/>
                    </a:cubicBezTo>
                    <a:cubicBezTo>
                      <a:pt x="388" y="464"/>
                      <a:pt x="375" y="470"/>
                      <a:pt x="359" y="479"/>
                    </a:cubicBezTo>
                    <a:cubicBezTo>
                      <a:pt x="337" y="488"/>
                      <a:pt x="315" y="492"/>
                      <a:pt x="293" y="492"/>
                    </a:cubicBezTo>
                    <a:cubicBezTo>
                      <a:pt x="228" y="492"/>
                      <a:pt x="168" y="454"/>
                      <a:pt x="142" y="388"/>
                    </a:cubicBezTo>
                    <a:cubicBezTo>
                      <a:pt x="108" y="303"/>
                      <a:pt x="145" y="209"/>
                      <a:pt x="233" y="171"/>
                    </a:cubicBezTo>
                    <a:cubicBezTo>
                      <a:pt x="254" y="163"/>
                      <a:pt x="275" y="159"/>
                      <a:pt x="296" y="159"/>
                    </a:cubicBezTo>
                    <a:close/>
                    <a:moveTo>
                      <a:pt x="300" y="0"/>
                    </a:moveTo>
                    <a:cubicBezTo>
                      <a:pt x="227" y="0"/>
                      <a:pt x="152" y="29"/>
                      <a:pt x="95" y="89"/>
                    </a:cubicBezTo>
                    <a:cubicBezTo>
                      <a:pt x="20" y="168"/>
                      <a:pt x="1" y="291"/>
                      <a:pt x="45" y="388"/>
                    </a:cubicBezTo>
                    <a:cubicBezTo>
                      <a:pt x="91" y="497"/>
                      <a:pt x="195" y="555"/>
                      <a:pt x="300" y="555"/>
                    </a:cubicBezTo>
                    <a:cubicBezTo>
                      <a:pt x="344" y="555"/>
                      <a:pt x="388" y="545"/>
                      <a:pt x="428" y="523"/>
                    </a:cubicBezTo>
                    <a:cubicBezTo>
                      <a:pt x="441" y="514"/>
                      <a:pt x="457" y="508"/>
                      <a:pt x="469" y="498"/>
                    </a:cubicBezTo>
                    <a:cubicBezTo>
                      <a:pt x="589" y="407"/>
                      <a:pt x="614" y="231"/>
                      <a:pt x="520" y="108"/>
                    </a:cubicBezTo>
                    <a:cubicBezTo>
                      <a:pt x="466" y="38"/>
                      <a:pt x="384" y="0"/>
                      <a:pt x="3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9"/>
              <p:cNvSpPr/>
              <p:nvPr/>
            </p:nvSpPr>
            <p:spPr>
              <a:xfrm>
                <a:off x="12027483" y="1095075"/>
                <a:ext cx="9722" cy="68818"/>
              </a:xfrm>
              <a:custGeom>
                <a:avLst/>
                <a:gdLst/>
                <a:ahLst/>
                <a:cxnLst/>
                <a:rect l="l" t="t" r="r" b="b"/>
                <a:pathLst>
                  <a:path w="89" h="630" extrusionOk="0">
                    <a:moveTo>
                      <a:pt x="0" y="0"/>
                    </a:moveTo>
                    <a:lnTo>
                      <a:pt x="0" y="629"/>
                    </a:lnTo>
                    <a:lnTo>
                      <a:pt x="88" y="629"/>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9"/>
              <p:cNvSpPr/>
              <p:nvPr/>
            </p:nvSpPr>
            <p:spPr>
              <a:xfrm>
                <a:off x="9989423" y="1075850"/>
                <a:ext cx="1969790" cy="117865"/>
              </a:xfrm>
              <a:custGeom>
                <a:avLst/>
                <a:gdLst/>
                <a:ahLst/>
                <a:cxnLst/>
                <a:rect l="l" t="t" r="r" b="b"/>
                <a:pathLst>
                  <a:path w="18033" h="1079" extrusionOk="0">
                    <a:moveTo>
                      <a:pt x="1" y="0"/>
                    </a:moveTo>
                    <a:lnTo>
                      <a:pt x="1" y="1079"/>
                    </a:lnTo>
                    <a:lnTo>
                      <a:pt x="18032" y="1079"/>
                    </a:lnTo>
                    <a:lnTo>
                      <a:pt x="180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9"/>
              <p:cNvSpPr/>
              <p:nvPr/>
            </p:nvSpPr>
            <p:spPr>
              <a:xfrm>
                <a:off x="9989423" y="1065801"/>
                <a:ext cx="1969790" cy="127914"/>
              </a:xfrm>
              <a:custGeom>
                <a:avLst/>
                <a:gdLst/>
                <a:ahLst/>
                <a:cxnLst/>
                <a:rect l="l" t="t" r="r" b="b"/>
                <a:pathLst>
                  <a:path w="18033" h="1171" extrusionOk="0">
                    <a:moveTo>
                      <a:pt x="1" y="1"/>
                    </a:moveTo>
                    <a:lnTo>
                      <a:pt x="1" y="1171"/>
                    </a:lnTo>
                    <a:lnTo>
                      <a:pt x="92" y="1171"/>
                    </a:lnTo>
                    <a:lnTo>
                      <a:pt x="92" y="92"/>
                    </a:lnTo>
                    <a:lnTo>
                      <a:pt x="18032" y="92"/>
                    </a:lnTo>
                    <a:lnTo>
                      <a:pt x="18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9"/>
              <p:cNvSpPr/>
              <p:nvPr/>
            </p:nvSpPr>
            <p:spPr>
              <a:xfrm>
                <a:off x="10019025" y="1095075"/>
                <a:ext cx="9722" cy="68818"/>
              </a:xfrm>
              <a:custGeom>
                <a:avLst/>
                <a:gdLst/>
                <a:ahLst/>
                <a:cxnLst/>
                <a:rect l="l" t="t" r="r" b="b"/>
                <a:pathLst>
                  <a:path w="89" h="630" extrusionOk="0">
                    <a:moveTo>
                      <a:pt x="0" y="0"/>
                    </a:moveTo>
                    <a:lnTo>
                      <a:pt x="0" y="629"/>
                    </a:lnTo>
                    <a:lnTo>
                      <a:pt x="88" y="629"/>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9"/>
              <p:cNvSpPr/>
              <p:nvPr/>
            </p:nvSpPr>
            <p:spPr>
              <a:xfrm>
                <a:off x="9685757" y="1065801"/>
                <a:ext cx="127584" cy="127586"/>
              </a:xfrm>
              <a:custGeom>
                <a:avLst/>
                <a:gdLst/>
                <a:ahLst/>
                <a:cxnLst/>
                <a:rect l="l" t="t" r="r" b="b"/>
                <a:pathLst>
                  <a:path w="1168" h="1168" extrusionOk="0">
                    <a:moveTo>
                      <a:pt x="1" y="1"/>
                    </a:moveTo>
                    <a:lnTo>
                      <a:pt x="1" y="1168"/>
                    </a:lnTo>
                    <a:lnTo>
                      <a:pt x="1167" y="1168"/>
                    </a:lnTo>
                    <a:lnTo>
                      <a:pt x="1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9"/>
              <p:cNvSpPr/>
              <p:nvPr/>
            </p:nvSpPr>
            <p:spPr>
              <a:xfrm>
                <a:off x="9724207" y="1089176"/>
                <a:ext cx="50684" cy="82582"/>
              </a:xfrm>
              <a:custGeom>
                <a:avLst/>
                <a:gdLst/>
                <a:ahLst/>
                <a:cxnLst/>
                <a:rect l="l" t="t" r="r" b="b"/>
                <a:pathLst>
                  <a:path w="464" h="756" extrusionOk="0">
                    <a:moveTo>
                      <a:pt x="403" y="1"/>
                    </a:moveTo>
                    <a:lnTo>
                      <a:pt x="1" y="384"/>
                    </a:lnTo>
                    <a:lnTo>
                      <a:pt x="403" y="756"/>
                    </a:lnTo>
                    <a:lnTo>
                      <a:pt x="460" y="690"/>
                    </a:lnTo>
                    <a:lnTo>
                      <a:pt x="130" y="384"/>
                    </a:lnTo>
                    <a:lnTo>
                      <a:pt x="463" y="67"/>
                    </a:lnTo>
                    <a:lnTo>
                      <a:pt x="4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9"/>
              <p:cNvSpPr/>
              <p:nvPr/>
            </p:nvSpPr>
            <p:spPr>
              <a:xfrm>
                <a:off x="9823171" y="1065801"/>
                <a:ext cx="127584" cy="127586"/>
              </a:xfrm>
              <a:custGeom>
                <a:avLst/>
                <a:gdLst/>
                <a:ahLst/>
                <a:cxnLst/>
                <a:rect l="l" t="t" r="r" b="b"/>
                <a:pathLst>
                  <a:path w="1168" h="1168" extrusionOk="0">
                    <a:moveTo>
                      <a:pt x="1" y="1"/>
                    </a:moveTo>
                    <a:lnTo>
                      <a:pt x="1" y="1168"/>
                    </a:lnTo>
                    <a:lnTo>
                      <a:pt x="1167" y="1168"/>
                    </a:lnTo>
                    <a:lnTo>
                      <a:pt x="1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9"/>
              <p:cNvSpPr/>
              <p:nvPr/>
            </p:nvSpPr>
            <p:spPr>
              <a:xfrm>
                <a:off x="9866864" y="1089176"/>
                <a:ext cx="50902" cy="82254"/>
              </a:xfrm>
              <a:custGeom>
                <a:avLst/>
                <a:gdLst/>
                <a:ahLst/>
                <a:cxnLst/>
                <a:rect l="l" t="t" r="r" b="b"/>
                <a:pathLst>
                  <a:path w="466" h="753" extrusionOk="0">
                    <a:moveTo>
                      <a:pt x="63" y="1"/>
                    </a:moveTo>
                    <a:lnTo>
                      <a:pt x="3" y="67"/>
                    </a:lnTo>
                    <a:lnTo>
                      <a:pt x="330" y="369"/>
                    </a:lnTo>
                    <a:lnTo>
                      <a:pt x="0" y="690"/>
                    </a:lnTo>
                    <a:lnTo>
                      <a:pt x="63" y="752"/>
                    </a:lnTo>
                    <a:lnTo>
                      <a:pt x="466" y="369"/>
                    </a:lnTo>
                    <a:lnTo>
                      <a:pt x="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9"/>
              <p:cNvSpPr/>
              <p:nvPr/>
            </p:nvSpPr>
            <p:spPr>
              <a:xfrm>
                <a:off x="9695369" y="1252370"/>
                <a:ext cx="3194504" cy="411379"/>
              </a:xfrm>
              <a:custGeom>
                <a:avLst/>
                <a:gdLst/>
                <a:ahLst/>
                <a:cxnLst/>
                <a:rect l="l" t="t" r="r" b="b"/>
                <a:pathLst>
                  <a:path w="29245" h="3766" extrusionOk="0">
                    <a:moveTo>
                      <a:pt x="1" y="1"/>
                    </a:moveTo>
                    <a:lnTo>
                      <a:pt x="1" y="3766"/>
                    </a:lnTo>
                    <a:lnTo>
                      <a:pt x="29245" y="3766"/>
                    </a:lnTo>
                    <a:lnTo>
                      <a:pt x="292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9"/>
              <p:cNvSpPr/>
              <p:nvPr/>
            </p:nvSpPr>
            <p:spPr>
              <a:xfrm>
                <a:off x="9695041" y="1252370"/>
                <a:ext cx="3194832" cy="421319"/>
              </a:xfrm>
              <a:custGeom>
                <a:avLst/>
                <a:gdLst/>
                <a:ahLst/>
                <a:cxnLst/>
                <a:rect l="l" t="t" r="r" b="b"/>
                <a:pathLst>
                  <a:path w="29248" h="3857" extrusionOk="0">
                    <a:moveTo>
                      <a:pt x="4" y="1"/>
                    </a:moveTo>
                    <a:lnTo>
                      <a:pt x="0" y="3766"/>
                    </a:lnTo>
                    <a:lnTo>
                      <a:pt x="4" y="3766"/>
                    </a:lnTo>
                    <a:lnTo>
                      <a:pt x="4" y="1"/>
                    </a:lnTo>
                    <a:close/>
                    <a:moveTo>
                      <a:pt x="29157" y="1"/>
                    </a:moveTo>
                    <a:lnTo>
                      <a:pt x="29157" y="3766"/>
                    </a:lnTo>
                    <a:lnTo>
                      <a:pt x="4" y="3766"/>
                    </a:lnTo>
                    <a:lnTo>
                      <a:pt x="4" y="3857"/>
                    </a:lnTo>
                    <a:lnTo>
                      <a:pt x="29248" y="3857"/>
                    </a:lnTo>
                    <a:lnTo>
                      <a:pt x="2924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9"/>
              <p:cNvSpPr/>
              <p:nvPr/>
            </p:nvSpPr>
            <p:spPr>
              <a:xfrm>
                <a:off x="9691218" y="1253135"/>
                <a:ext cx="3194941" cy="417168"/>
              </a:xfrm>
              <a:custGeom>
                <a:avLst/>
                <a:gdLst/>
                <a:ahLst/>
                <a:cxnLst/>
                <a:rect l="l" t="t" r="r" b="b"/>
                <a:pathLst>
                  <a:path w="29249" h="3819" extrusionOk="0">
                    <a:moveTo>
                      <a:pt x="7" y="0"/>
                    </a:moveTo>
                    <a:lnTo>
                      <a:pt x="1" y="41"/>
                    </a:lnTo>
                    <a:lnTo>
                      <a:pt x="29242" y="3818"/>
                    </a:lnTo>
                    <a:lnTo>
                      <a:pt x="29248" y="3777"/>
                    </a:lnTo>
                    <a:lnTo>
                      <a:pt x="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9"/>
              <p:cNvSpPr/>
              <p:nvPr/>
            </p:nvSpPr>
            <p:spPr>
              <a:xfrm>
                <a:off x="9691218" y="1251059"/>
                <a:ext cx="3193849" cy="420227"/>
              </a:xfrm>
              <a:custGeom>
                <a:avLst/>
                <a:gdLst/>
                <a:ahLst/>
                <a:cxnLst/>
                <a:rect l="l" t="t" r="r" b="b"/>
                <a:pathLst>
                  <a:path w="29239" h="3847" extrusionOk="0">
                    <a:moveTo>
                      <a:pt x="29236" y="0"/>
                    </a:moveTo>
                    <a:lnTo>
                      <a:pt x="1" y="3803"/>
                    </a:lnTo>
                    <a:lnTo>
                      <a:pt x="4" y="3847"/>
                    </a:lnTo>
                    <a:lnTo>
                      <a:pt x="29239" y="44"/>
                    </a:lnTo>
                    <a:lnTo>
                      <a:pt x="29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9"/>
              <p:cNvSpPr/>
              <p:nvPr/>
            </p:nvSpPr>
            <p:spPr>
              <a:xfrm>
                <a:off x="9695369" y="4211156"/>
                <a:ext cx="519619" cy="245451"/>
              </a:xfrm>
              <a:custGeom>
                <a:avLst/>
                <a:gdLst/>
                <a:ahLst/>
                <a:cxnLst/>
                <a:rect l="l" t="t" r="r" b="b"/>
                <a:pathLst>
                  <a:path w="4757" h="2247" extrusionOk="0">
                    <a:moveTo>
                      <a:pt x="1" y="0"/>
                    </a:moveTo>
                    <a:lnTo>
                      <a:pt x="1" y="7"/>
                    </a:lnTo>
                    <a:lnTo>
                      <a:pt x="4665" y="7"/>
                    </a:lnTo>
                    <a:lnTo>
                      <a:pt x="4665" y="0"/>
                    </a:lnTo>
                    <a:close/>
                    <a:moveTo>
                      <a:pt x="4665" y="7"/>
                    </a:moveTo>
                    <a:lnTo>
                      <a:pt x="4665" y="2155"/>
                    </a:lnTo>
                    <a:lnTo>
                      <a:pt x="1" y="2155"/>
                    </a:lnTo>
                    <a:lnTo>
                      <a:pt x="1" y="2246"/>
                    </a:lnTo>
                    <a:lnTo>
                      <a:pt x="4756" y="2246"/>
                    </a:lnTo>
                    <a:lnTo>
                      <a:pt x="4756"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9"/>
              <p:cNvSpPr/>
              <p:nvPr/>
            </p:nvSpPr>
            <p:spPr>
              <a:xfrm>
                <a:off x="9690235" y="4209408"/>
                <a:ext cx="520930" cy="239989"/>
              </a:xfrm>
              <a:custGeom>
                <a:avLst/>
                <a:gdLst/>
                <a:ahLst/>
                <a:cxnLst/>
                <a:rect l="l" t="t" r="r" b="b"/>
                <a:pathLst>
                  <a:path w="4769" h="2197" extrusionOk="0">
                    <a:moveTo>
                      <a:pt x="19" y="1"/>
                    </a:moveTo>
                    <a:lnTo>
                      <a:pt x="0" y="38"/>
                    </a:lnTo>
                    <a:lnTo>
                      <a:pt x="4750" y="2196"/>
                    </a:lnTo>
                    <a:lnTo>
                      <a:pt x="4769" y="2158"/>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9"/>
              <p:cNvSpPr/>
              <p:nvPr/>
            </p:nvSpPr>
            <p:spPr>
              <a:xfrm>
                <a:off x="9692311" y="4209081"/>
                <a:ext cx="520602" cy="240645"/>
              </a:xfrm>
              <a:custGeom>
                <a:avLst/>
                <a:gdLst/>
                <a:ahLst/>
                <a:cxnLst/>
                <a:rect l="l" t="t" r="r" b="b"/>
                <a:pathLst>
                  <a:path w="4766" h="2203" extrusionOk="0">
                    <a:moveTo>
                      <a:pt x="4750" y="1"/>
                    </a:moveTo>
                    <a:lnTo>
                      <a:pt x="0" y="2161"/>
                    </a:lnTo>
                    <a:lnTo>
                      <a:pt x="16" y="2202"/>
                    </a:lnTo>
                    <a:lnTo>
                      <a:pt x="4765" y="41"/>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9"/>
              <p:cNvSpPr/>
              <p:nvPr/>
            </p:nvSpPr>
            <p:spPr>
              <a:xfrm>
                <a:off x="12370692" y="4211156"/>
                <a:ext cx="519182" cy="245451"/>
              </a:xfrm>
              <a:custGeom>
                <a:avLst/>
                <a:gdLst/>
                <a:ahLst/>
                <a:cxnLst/>
                <a:rect l="l" t="t" r="r" b="b"/>
                <a:pathLst>
                  <a:path w="4753" h="2247" extrusionOk="0">
                    <a:moveTo>
                      <a:pt x="0" y="0"/>
                    </a:moveTo>
                    <a:lnTo>
                      <a:pt x="0" y="7"/>
                    </a:lnTo>
                    <a:lnTo>
                      <a:pt x="4662" y="7"/>
                    </a:lnTo>
                    <a:lnTo>
                      <a:pt x="4662" y="0"/>
                    </a:lnTo>
                    <a:close/>
                    <a:moveTo>
                      <a:pt x="4662" y="7"/>
                    </a:moveTo>
                    <a:lnTo>
                      <a:pt x="4662" y="2155"/>
                    </a:lnTo>
                    <a:lnTo>
                      <a:pt x="0" y="2155"/>
                    </a:lnTo>
                    <a:lnTo>
                      <a:pt x="0" y="2246"/>
                    </a:lnTo>
                    <a:lnTo>
                      <a:pt x="4753" y="2246"/>
                    </a:lnTo>
                    <a:lnTo>
                      <a:pt x="4753"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9"/>
              <p:cNvSpPr/>
              <p:nvPr/>
            </p:nvSpPr>
            <p:spPr>
              <a:xfrm>
                <a:off x="12365230" y="4209408"/>
                <a:ext cx="520930" cy="240317"/>
              </a:xfrm>
              <a:custGeom>
                <a:avLst/>
                <a:gdLst/>
                <a:ahLst/>
                <a:cxnLst/>
                <a:rect l="l" t="t" r="r" b="b"/>
                <a:pathLst>
                  <a:path w="4769" h="2200" extrusionOk="0">
                    <a:moveTo>
                      <a:pt x="19" y="1"/>
                    </a:moveTo>
                    <a:lnTo>
                      <a:pt x="0" y="42"/>
                    </a:lnTo>
                    <a:lnTo>
                      <a:pt x="4749" y="2199"/>
                    </a:lnTo>
                    <a:lnTo>
                      <a:pt x="4768" y="2161"/>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9"/>
              <p:cNvSpPr/>
              <p:nvPr/>
            </p:nvSpPr>
            <p:spPr>
              <a:xfrm>
                <a:off x="12366213" y="4210064"/>
                <a:ext cx="520930" cy="240317"/>
              </a:xfrm>
              <a:custGeom>
                <a:avLst/>
                <a:gdLst/>
                <a:ahLst/>
                <a:cxnLst/>
                <a:rect l="l" t="t" r="r" b="b"/>
                <a:pathLst>
                  <a:path w="4769" h="2200" extrusionOk="0">
                    <a:moveTo>
                      <a:pt x="4750" y="1"/>
                    </a:moveTo>
                    <a:lnTo>
                      <a:pt x="1" y="2162"/>
                    </a:lnTo>
                    <a:lnTo>
                      <a:pt x="19" y="2199"/>
                    </a:lnTo>
                    <a:lnTo>
                      <a:pt x="4769" y="39"/>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9"/>
              <p:cNvSpPr/>
              <p:nvPr/>
            </p:nvSpPr>
            <p:spPr>
              <a:xfrm>
                <a:off x="11704155" y="4211156"/>
                <a:ext cx="519619" cy="245451"/>
              </a:xfrm>
              <a:custGeom>
                <a:avLst/>
                <a:gdLst/>
                <a:ahLst/>
                <a:cxnLst/>
                <a:rect l="l" t="t" r="r" b="b"/>
                <a:pathLst>
                  <a:path w="4757" h="2247" extrusionOk="0">
                    <a:moveTo>
                      <a:pt x="4" y="0"/>
                    </a:moveTo>
                    <a:lnTo>
                      <a:pt x="1" y="2155"/>
                    </a:lnTo>
                    <a:lnTo>
                      <a:pt x="4" y="2155"/>
                    </a:lnTo>
                    <a:lnTo>
                      <a:pt x="4" y="7"/>
                    </a:lnTo>
                    <a:lnTo>
                      <a:pt x="4665" y="7"/>
                    </a:lnTo>
                    <a:lnTo>
                      <a:pt x="4665" y="0"/>
                    </a:lnTo>
                    <a:close/>
                    <a:moveTo>
                      <a:pt x="4665" y="7"/>
                    </a:moveTo>
                    <a:lnTo>
                      <a:pt x="4665" y="2155"/>
                    </a:lnTo>
                    <a:lnTo>
                      <a:pt x="4" y="2155"/>
                    </a:lnTo>
                    <a:lnTo>
                      <a:pt x="4" y="2246"/>
                    </a:lnTo>
                    <a:lnTo>
                      <a:pt x="4756" y="2246"/>
                    </a:lnTo>
                    <a:lnTo>
                      <a:pt x="4756"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9"/>
              <p:cNvSpPr/>
              <p:nvPr/>
            </p:nvSpPr>
            <p:spPr>
              <a:xfrm>
                <a:off x="11699021" y="4209408"/>
                <a:ext cx="520930" cy="239989"/>
              </a:xfrm>
              <a:custGeom>
                <a:avLst/>
                <a:gdLst/>
                <a:ahLst/>
                <a:cxnLst/>
                <a:rect l="l" t="t" r="r" b="b"/>
                <a:pathLst>
                  <a:path w="4769" h="2197" extrusionOk="0">
                    <a:moveTo>
                      <a:pt x="19" y="1"/>
                    </a:moveTo>
                    <a:lnTo>
                      <a:pt x="1" y="38"/>
                    </a:lnTo>
                    <a:lnTo>
                      <a:pt x="4750" y="2196"/>
                    </a:lnTo>
                    <a:lnTo>
                      <a:pt x="4769" y="2158"/>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9"/>
              <p:cNvSpPr/>
              <p:nvPr/>
            </p:nvSpPr>
            <p:spPr>
              <a:xfrm>
                <a:off x="11701424" y="4209081"/>
                <a:ext cx="520602" cy="240317"/>
              </a:xfrm>
              <a:custGeom>
                <a:avLst/>
                <a:gdLst/>
                <a:ahLst/>
                <a:cxnLst/>
                <a:rect l="l" t="t" r="r" b="b"/>
                <a:pathLst>
                  <a:path w="4766" h="2200" extrusionOk="0">
                    <a:moveTo>
                      <a:pt x="4750" y="1"/>
                    </a:moveTo>
                    <a:lnTo>
                      <a:pt x="1" y="2161"/>
                    </a:lnTo>
                    <a:lnTo>
                      <a:pt x="16" y="2199"/>
                    </a:lnTo>
                    <a:lnTo>
                      <a:pt x="4766" y="38"/>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9"/>
              <p:cNvSpPr/>
              <p:nvPr/>
            </p:nvSpPr>
            <p:spPr>
              <a:xfrm>
                <a:off x="10352293" y="4211156"/>
                <a:ext cx="519182" cy="245451"/>
              </a:xfrm>
              <a:custGeom>
                <a:avLst/>
                <a:gdLst/>
                <a:ahLst/>
                <a:cxnLst/>
                <a:rect l="l" t="t" r="r" b="b"/>
                <a:pathLst>
                  <a:path w="4753" h="2247" extrusionOk="0">
                    <a:moveTo>
                      <a:pt x="0" y="0"/>
                    </a:moveTo>
                    <a:lnTo>
                      <a:pt x="0" y="7"/>
                    </a:lnTo>
                    <a:lnTo>
                      <a:pt x="4661" y="7"/>
                    </a:lnTo>
                    <a:lnTo>
                      <a:pt x="4661" y="0"/>
                    </a:lnTo>
                    <a:close/>
                    <a:moveTo>
                      <a:pt x="4661" y="7"/>
                    </a:moveTo>
                    <a:lnTo>
                      <a:pt x="4661" y="2155"/>
                    </a:lnTo>
                    <a:lnTo>
                      <a:pt x="0" y="2155"/>
                    </a:lnTo>
                    <a:lnTo>
                      <a:pt x="0" y="2246"/>
                    </a:lnTo>
                    <a:lnTo>
                      <a:pt x="4753" y="2246"/>
                    </a:lnTo>
                    <a:lnTo>
                      <a:pt x="4753"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9"/>
              <p:cNvSpPr/>
              <p:nvPr/>
            </p:nvSpPr>
            <p:spPr>
              <a:xfrm>
                <a:off x="10349563" y="4209408"/>
                <a:ext cx="520930" cy="240317"/>
              </a:xfrm>
              <a:custGeom>
                <a:avLst/>
                <a:gdLst/>
                <a:ahLst/>
                <a:cxnLst/>
                <a:rect l="l" t="t" r="r" b="b"/>
                <a:pathLst>
                  <a:path w="4769" h="2200" extrusionOk="0">
                    <a:moveTo>
                      <a:pt x="19" y="1"/>
                    </a:moveTo>
                    <a:lnTo>
                      <a:pt x="0" y="42"/>
                    </a:lnTo>
                    <a:lnTo>
                      <a:pt x="4749" y="2199"/>
                    </a:lnTo>
                    <a:lnTo>
                      <a:pt x="4768" y="2161"/>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9"/>
              <p:cNvSpPr/>
              <p:nvPr/>
            </p:nvSpPr>
            <p:spPr>
              <a:xfrm>
                <a:off x="10350873" y="4209736"/>
                <a:ext cx="520602" cy="240645"/>
              </a:xfrm>
              <a:custGeom>
                <a:avLst/>
                <a:gdLst/>
                <a:ahLst/>
                <a:cxnLst/>
                <a:rect l="l" t="t" r="r" b="b"/>
                <a:pathLst>
                  <a:path w="4766" h="2203" extrusionOk="0">
                    <a:moveTo>
                      <a:pt x="4747" y="1"/>
                    </a:moveTo>
                    <a:lnTo>
                      <a:pt x="1" y="2162"/>
                    </a:lnTo>
                    <a:lnTo>
                      <a:pt x="16" y="2202"/>
                    </a:lnTo>
                    <a:lnTo>
                      <a:pt x="4766" y="42"/>
                    </a:lnTo>
                    <a:lnTo>
                      <a:pt x="47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9"/>
              <p:cNvSpPr/>
              <p:nvPr/>
            </p:nvSpPr>
            <p:spPr>
              <a:xfrm>
                <a:off x="11018721" y="4211156"/>
                <a:ext cx="519291" cy="245451"/>
              </a:xfrm>
              <a:custGeom>
                <a:avLst/>
                <a:gdLst/>
                <a:ahLst/>
                <a:cxnLst/>
                <a:rect l="l" t="t" r="r" b="b"/>
                <a:pathLst>
                  <a:path w="4754" h="2247" extrusionOk="0">
                    <a:moveTo>
                      <a:pt x="86" y="0"/>
                    </a:moveTo>
                    <a:lnTo>
                      <a:pt x="86" y="7"/>
                    </a:lnTo>
                    <a:lnTo>
                      <a:pt x="4750" y="7"/>
                    </a:lnTo>
                    <a:lnTo>
                      <a:pt x="4750" y="0"/>
                    </a:lnTo>
                    <a:close/>
                    <a:moveTo>
                      <a:pt x="1" y="7"/>
                    </a:moveTo>
                    <a:lnTo>
                      <a:pt x="1" y="2246"/>
                    </a:lnTo>
                    <a:lnTo>
                      <a:pt x="4753" y="2246"/>
                    </a:lnTo>
                    <a:lnTo>
                      <a:pt x="4753" y="7"/>
                    </a:lnTo>
                    <a:lnTo>
                      <a:pt x="4750" y="7"/>
                    </a:lnTo>
                    <a:lnTo>
                      <a:pt x="4750" y="2155"/>
                    </a:lnTo>
                    <a:lnTo>
                      <a:pt x="83" y="2155"/>
                    </a:lnTo>
                    <a:lnTo>
                      <a:pt x="86"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9"/>
              <p:cNvSpPr/>
              <p:nvPr/>
            </p:nvSpPr>
            <p:spPr>
              <a:xfrm>
                <a:off x="11019486" y="4209408"/>
                <a:ext cx="520930" cy="240317"/>
              </a:xfrm>
              <a:custGeom>
                <a:avLst/>
                <a:gdLst/>
                <a:ahLst/>
                <a:cxnLst/>
                <a:rect l="l" t="t" r="r" b="b"/>
                <a:pathLst>
                  <a:path w="4769" h="2200" extrusionOk="0">
                    <a:moveTo>
                      <a:pt x="19" y="1"/>
                    </a:moveTo>
                    <a:lnTo>
                      <a:pt x="0" y="42"/>
                    </a:lnTo>
                    <a:lnTo>
                      <a:pt x="4750" y="2199"/>
                    </a:lnTo>
                    <a:lnTo>
                      <a:pt x="4768" y="2161"/>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9"/>
              <p:cNvSpPr/>
              <p:nvPr/>
            </p:nvSpPr>
            <p:spPr>
              <a:xfrm>
                <a:off x="11020796" y="4209736"/>
                <a:ext cx="520602" cy="240645"/>
              </a:xfrm>
              <a:custGeom>
                <a:avLst/>
                <a:gdLst/>
                <a:ahLst/>
                <a:cxnLst/>
                <a:rect l="l" t="t" r="r" b="b"/>
                <a:pathLst>
                  <a:path w="4766" h="2203" extrusionOk="0">
                    <a:moveTo>
                      <a:pt x="4747" y="1"/>
                    </a:moveTo>
                    <a:lnTo>
                      <a:pt x="1" y="2162"/>
                    </a:lnTo>
                    <a:lnTo>
                      <a:pt x="17" y="2202"/>
                    </a:lnTo>
                    <a:lnTo>
                      <a:pt x="4766" y="42"/>
                    </a:lnTo>
                    <a:lnTo>
                      <a:pt x="47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9"/>
              <p:cNvSpPr/>
              <p:nvPr/>
            </p:nvSpPr>
            <p:spPr>
              <a:xfrm>
                <a:off x="9685757" y="1732339"/>
                <a:ext cx="724976" cy="657049"/>
              </a:xfrm>
              <a:custGeom>
                <a:avLst/>
                <a:gdLst/>
                <a:ahLst/>
                <a:cxnLst/>
                <a:rect l="l" t="t" r="r" b="b"/>
                <a:pathLst>
                  <a:path w="6637" h="6015" extrusionOk="0">
                    <a:moveTo>
                      <a:pt x="1" y="1"/>
                    </a:moveTo>
                    <a:lnTo>
                      <a:pt x="1" y="6014"/>
                    </a:lnTo>
                    <a:lnTo>
                      <a:pt x="6637" y="6014"/>
                    </a:lnTo>
                    <a:lnTo>
                      <a:pt x="6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9"/>
              <p:cNvSpPr/>
              <p:nvPr/>
            </p:nvSpPr>
            <p:spPr>
              <a:xfrm>
                <a:off x="9777184" y="1814263"/>
                <a:ext cx="168109" cy="154677"/>
              </a:xfrm>
              <a:custGeom>
                <a:avLst/>
                <a:gdLst/>
                <a:ahLst/>
                <a:cxnLst/>
                <a:rect l="l" t="t" r="r" b="b"/>
                <a:pathLst>
                  <a:path w="1539" h="1416" extrusionOk="0">
                    <a:moveTo>
                      <a:pt x="770" y="1"/>
                    </a:moveTo>
                    <a:cubicBezTo>
                      <a:pt x="724" y="1"/>
                      <a:pt x="676" y="5"/>
                      <a:pt x="629" y="15"/>
                    </a:cubicBezTo>
                    <a:cubicBezTo>
                      <a:pt x="349" y="68"/>
                      <a:pt x="129" y="289"/>
                      <a:pt x="76" y="568"/>
                    </a:cubicBezTo>
                    <a:cubicBezTo>
                      <a:pt x="0" y="955"/>
                      <a:pt x="249" y="1326"/>
                      <a:pt x="629" y="1402"/>
                    </a:cubicBezTo>
                    <a:cubicBezTo>
                      <a:pt x="675" y="1411"/>
                      <a:pt x="721" y="1415"/>
                      <a:pt x="766" y="1415"/>
                    </a:cubicBezTo>
                    <a:cubicBezTo>
                      <a:pt x="1097" y="1415"/>
                      <a:pt x="1396" y="1183"/>
                      <a:pt x="1463" y="848"/>
                    </a:cubicBezTo>
                    <a:cubicBezTo>
                      <a:pt x="1538" y="462"/>
                      <a:pt x="1290" y="90"/>
                      <a:pt x="909" y="15"/>
                    </a:cubicBezTo>
                    <a:cubicBezTo>
                      <a:pt x="864" y="5"/>
                      <a:pt x="817"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9"/>
              <p:cNvSpPr/>
              <p:nvPr/>
            </p:nvSpPr>
            <p:spPr>
              <a:xfrm>
                <a:off x="9894932" y="1890066"/>
                <a:ext cx="519607" cy="364988"/>
              </a:xfrm>
              <a:custGeom>
                <a:avLst/>
                <a:gdLst/>
                <a:ahLst/>
                <a:cxnLst/>
                <a:rect l="l" t="t" r="r" b="b"/>
                <a:pathLst>
                  <a:path w="4757" h="3221" extrusionOk="0">
                    <a:moveTo>
                      <a:pt x="2379" y="0"/>
                    </a:moveTo>
                    <a:lnTo>
                      <a:pt x="1" y="3221"/>
                    </a:lnTo>
                    <a:lnTo>
                      <a:pt x="4757" y="3221"/>
                    </a:lnTo>
                    <a:lnTo>
                      <a:pt x="2379"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9"/>
              <p:cNvSpPr/>
              <p:nvPr/>
            </p:nvSpPr>
            <p:spPr>
              <a:xfrm>
                <a:off x="9691983" y="2022351"/>
                <a:ext cx="428847" cy="229612"/>
              </a:xfrm>
              <a:custGeom>
                <a:avLst/>
                <a:gdLst/>
                <a:ahLst/>
                <a:cxnLst/>
                <a:rect l="l" t="t" r="r" b="b"/>
                <a:pathLst>
                  <a:path w="3926" h="2102" extrusionOk="0">
                    <a:moveTo>
                      <a:pt x="1963" y="0"/>
                    </a:moveTo>
                    <a:lnTo>
                      <a:pt x="0" y="2101"/>
                    </a:lnTo>
                    <a:lnTo>
                      <a:pt x="3925" y="2101"/>
                    </a:lnTo>
                    <a:lnTo>
                      <a:pt x="1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9"/>
              <p:cNvSpPr/>
              <p:nvPr/>
            </p:nvSpPr>
            <p:spPr>
              <a:xfrm>
                <a:off x="9685757" y="2251522"/>
                <a:ext cx="724976" cy="137090"/>
              </a:xfrm>
              <a:custGeom>
                <a:avLst/>
                <a:gdLst/>
                <a:ahLst/>
                <a:cxnLst/>
                <a:rect l="l" t="t" r="r" b="b"/>
                <a:pathLst>
                  <a:path w="6637" h="1255" extrusionOk="0">
                    <a:moveTo>
                      <a:pt x="1" y="0"/>
                    </a:moveTo>
                    <a:lnTo>
                      <a:pt x="1" y="1255"/>
                    </a:lnTo>
                    <a:lnTo>
                      <a:pt x="6637" y="1255"/>
                    </a:lnTo>
                    <a:lnTo>
                      <a:pt x="663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9"/>
              <p:cNvSpPr/>
              <p:nvPr/>
            </p:nvSpPr>
            <p:spPr>
              <a:xfrm>
                <a:off x="10518873" y="1732339"/>
                <a:ext cx="480077" cy="39325"/>
              </a:xfrm>
              <a:custGeom>
                <a:avLst/>
                <a:gdLst/>
                <a:ahLst/>
                <a:cxnLst/>
                <a:rect l="l" t="t" r="r" b="b"/>
                <a:pathLst>
                  <a:path w="4395" h="360" extrusionOk="0">
                    <a:moveTo>
                      <a:pt x="1" y="1"/>
                    </a:moveTo>
                    <a:lnTo>
                      <a:pt x="1" y="359"/>
                    </a:lnTo>
                    <a:lnTo>
                      <a:pt x="4395" y="359"/>
                    </a:lnTo>
                    <a:lnTo>
                      <a:pt x="4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9"/>
              <p:cNvSpPr/>
              <p:nvPr/>
            </p:nvSpPr>
            <p:spPr>
              <a:xfrm>
                <a:off x="10518873" y="1830211"/>
                <a:ext cx="1401125" cy="39325"/>
              </a:xfrm>
              <a:custGeom>
                <a:avLst/>
                <a:gdLst/>
                <a:ahLst/>
                <a:cxnLst/>
                <a:rect l="l" t="t" r="r" b="b"/>
                <a:pathLst>
                  <a:path w="12827" h="360" extrusionOk="0">
                    <a:moveTo>
                      <a:pt x="1" y="1"/>
                    </a:moveTo>
                    <a:lnTo>
                      <a:pt x="1" y="360"/>
                    </a:lnTo>
                    <a:lnTo>
                      <a:pt x="12827" y="360"/>
                    </a:lnTo>
                    <a:lnTo>
                      <a:pt x="128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9"/>
              <p:cNvSpPr/>
              <p:nvPr/>
            </p:nvSpPr>
            <p:spPr>
              <a:xfrm>
                <a:off x="10518873" y="1918253"/>
                <a:ext cx="1401125" cy="39215"/>
              </a:xfrm>
              <a:custGeom>
                <a:avLst/>
                <a:gdLst/>
                <a:ahLst/>
                <a:cxnLst/>
                <a:rect l="l" t="t" r="r" b="b"/>
                <a:pathLst>
                  <a:path w="12827" h="359" extrusionOk="0">
                    <a:moveTo>
                      <a:pt x="1" y="0"/>
                    </a:moveTo>
                    <a:lnTo>
                      <a:pt x="1" y="359"/>
                    </a:lnTo>
                    <a:lnTo>
                      <a:pt x="12827" y="359"/>
                    </a:lnTo>
                    <a:lnTo>
                      <a:pt x="128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9"/>
              <p:cNvSpPr/>
              <p:nvPr/>
            </p:nvSpPr>
            <p:spPr>
              <a:xfrm>
                <a:off x="10518873" y="2006513"/>
                <a:ext cx="1401125" cy="38888"/>
              </a:xfrm>
              <a:custGeom>
                <a:avLst/>
                <a:gdLst/>
                <a:ahLst/>
                <a:cxnLst/>
                <a:rect l="l" t="t" r="r" b="b"/>
                <a:pathLst>
                  <a:path w="12827" h="356" extrusionOk="0">
                    <a:moveTo>
                      <a:pt x="1" y="0"/>
                    </a:moveTo>
                    <a:lnTo>
                      <a:pt x="1" y="356"/>
                    </a:lnTo>
                    <a:lnTo>
                      <a:pt x="12827" y="356"/>
                    </a:lnTo>
                    <a:lnTo>
                      <a:pt x="128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9"/>
              <p:cNvSpPr/>
              <p:nvPr/>
            </p:nvSpPr>
            <p:spPr>
              <a:xfrm>
                <a:off x="10518873" y="2094773"/>
                <a:ext cx="1401125" cy="39325"/>
              </a:xfrm>
              <a:custGeom>
                <a:avLst/>
                <a:gdLst/>
                <a:ahLst/>
                <a:cxnLst/>
                <a:rect l="l" t="t" r="r" b="b"/>
                <a:pathLst>
                  <a:path w="12827" h="360" extrusionOk="0">
                    <a:moveTo>
                      <a:pt x="1" y="1"/>
                    </a:moveTo>
                    <a:lnTo>
                      <a:pt x="1" y="359"/>
                    </a:lnTo>
                    <a:lnTo>
                      <a:pt x="12827" y="359"/>
                    </a:lnTo>
                    <a:lnTo>
                      <a:pt x="128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9"/>
              <p:cNvSpPr/>
              <p:nvPr/>
            </p:nvSpPr>
            <p:spPr>
              <a:xfrm>
                <a:off x="10518873" y="2182705"/>
                <a:ext cx="1401125" cy="39325"/>
              </a:xfrm>
              <a:custGeom>
                <a:avLst/>
                <a:gdLst/>
                <a:ahLst/>
                <a:cxnLst/>
                <a:rect l="l" t="t" r="r" b="b"/>
                <a:pathLst>
                  <a:path w="12827" h="360" extrusionOk="0">
                    <a:moveTo>
                      <a:pt x="1" y="1"/>
                    </a:moveTo>
                    <a:lnTo>
                      <a:pt x="1" y="360"/>
                    </a:lnTo>
                    <a:lnTo>
                      <a:pt x="12827" y="360"/>
                    </a:lnTo>
                    <a:lnTo>
                      <a:pt x="128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9"/>
              <p:cNvSpPr/>
              <p:nvPr/>
            </p:nvSpPr>
            <p:spPr>
              <a:xfrm>
                <a:off x="12007930" y="1918253"/>
                <a:ext cx="881943" cy="2215067"/>
              </a:xfrm>
              <a:custGeom>
                <a:avLst/>
                <a:gdLst/>
                <a:ahLst/>
                <a:cxnLst/>
                <a:rect l="l" t="t" r="r" b="b"/>
                <a:pathLst>
                  <a:path w="8074" h="20278" extrusionOk="0">
                    <a:moveTo>
                      <a:pt x="0" y="0"/>
                    </a:moveTo>
                    <a:lnTo>
                      <a:pt x="0" y="20277"/>
                    </a:lnTo>
                    <a:lnTo>
                      <a:pt x="8074" y="20277"/>
                    </a:lnTo>
                    <a:lnTo>
                      <a:pt x="80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9"/>
              <p:cNvSpPr/>
              <p:nvPr/>
            </p:nvSpPr>
            <p:spPr>
              <a:xfrm>
                <a:off x="12007930" y="1918580"/>
                <a:ext cx="881943" cy="2224025"/>
              </a:xfrm>
              <a:custGeom>
                <a:avLst/>
                <a:gdLst/>
                <a:ahLst/>
                <a:cxnLst/>
                <a:rect l="l" t="t" r="r" b="b"/>
                <a:pathLst>
                  <a:path w="8074" h="20360" extrusionOk="0">
                    <a:moveTo>
                      <a:pt x="7986" y="0"/>
                    </a:moveTo>
                    <a:lnTo>
                      <a:pt x="7986" y="20274"/>
                    </a:lnTo>
                    <a:lnTo>
                      <a:pt x="0" y="20274"/>
                    </a:lnTo>
                    <a:lnTo>
                      <a:pt x="0" y="20359"/>
                    </a:lnTo>
                    <a:lnTo>
                      <a:pt x="8074" y="20359"/>
                    </a:lnTo>
                    <a:lnTo>
                      <a:pt x="80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9"/>
              <p:cNvSpPr/>
              <p:nvPr/>
            </p:nvSpPr>
            <p:spPr>
              <a:xfrm>
                <a:off x="12002360" y="1918253"/>
                <a:ext cx="887951" cy="2216050"/>
              </a:xfrm>
              <a:custGeom>
                <a:avLst/>
                <a:gdLst/>
                <a:ahLst/>
                <a:cxnLst/>
                <a:rect l="l" t="t" r="r" b="b"/>
                <a:pathLst>
                  <a:path w="8129" h="20287" extrusionOk="0">
                    <a:moveTo>
                      <a:pt x="8087" y="0"/>
                    </a:moveTo>
                    <a:lnTo>
                      <a:pt x="1" y="20271"/>
                    </a:lnTo>
                    <a:lnTo>
                      <a:pt x="42" y="20287"/>
                    </a:lnTo>
                    <a:lnTo>
                      <a:pt x="8128" y="16"/>
                    </a:lnTo>
                    <a:lnTo>
                      <a:pt x="80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9"/>
              <p:cNvSpPr/>
              <p:nvPr/>
            </p:nvSpPr>
            <p:spPr>
              <a:xfrm>
                <a:off x="12003780" y="1917925"/>
                <a:ext cx="885111" cy="2217471"/>
              </a:xfrm>
              <a:custGeom>
                <a:avLst/>
                <a:gdLst/>
                <a:ahLst/>
                <a:cxnLst/>
                <a:rect l="l" t="t" r="r" b="b"/>
                <a:pathLst>
                  <a:path w="8103" h="20300" extrusionOk="0">
                    <a:moveTo>
                      <a:pt x="38" y="0"/>
                    </a:moveTo>
                    <a:lnTo>
                      <a:pt x="0" y="19"/>
                    </a:lnTo>
                    <a:lnTo>
                      <a:pt x="8062" y="20299"/>
                    </a:lnTo>
                    <a:lnTo>
                      <a:pt x="8102" y="20284"/>
                    </a:lnTo>
                    <a:lnTo>
                      <a:pt x="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9"/>
              <p:cNvSpPr/>
              <p:nvPr/>
            </p:nvSpPr>
            <p:spPr>
              <a:xfrm>
                <a:off x="12007930" y="1732339"/>
                <a:ext cx="881943" cy="186683"/>
              </a:xfrm>
              <a:custGeom>
                <a:avLst/>
                <a:gdLst/>
                <a:ahLst/>
                <a:cxnLst/>
                <a:rect l="l" t="t" r="r" b="b"/>
                <a:pathLst>
                  <a:path w="8074" h="1709" extrusionOk="0">
                    <a:moveTo>
                      <a:pt x="0" y="1"/>
                    </a:moveTo>
                    <a:lnTo>
                      <a:pt x="0" y="1708"/>
                    </a:lnTo>
                    <a:lnTo>
                      <a:pt x="8074" y="1708"/>
                    </a:lnTo>
                    <a:lnTo>
                      <a:pt x="80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9"/>
              <p:cNvSpPr/>
              <p:nvPr/>
            </p:nvSpPr>
            <p:spPr>
              <a:xfrm>
                <a:off x="12096190" y="2976717"/>
                <a:ext cx="1175779" cy="607565"/>
              </a:xfrm>
              <a:custGeom>
                <a:avLst/>
                <a:gdLst/>
                <a:ahLst/>
                <a:cxnLst/>
                <a:rect l="l" t="t" r="r" b="b"/>
                <a:pathLst>
                  <a:path w="10764" h="5562" extrusionOk="0">
                    <a:moveTo>
                      <a:pt x="0" y="1"/>
                    </a:moveTo>
                    <a:lnTo>
                      <a:pt x="0" y="5561"/>
                    </a:lnTo>
                    <a:lnTo>
                      <a:pt x="10763" y="5561"/>
                    </a:lnTo>
                    <a:lnTo>
                      <a:pt x="10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9"/>
              <p:cNvSpPr/>
              <p:nvPr/>
            </p:nvSpPr>
            <p:spPr>
              <a:xfrm>
                <a:off x="12096190" y="2976717"/>
                <a:ext cx="1175779" cy="607565"/>
              </a:xfrm>
              <a:custGeom>
                <a:avLst/>
                <a:gdLst/>
                <a:ahLst/>
                <a:cxnLst/>
                <a:rect l="l" t="t" r="r" b="b"/>
                <a:pathLst>
                  <a:path w="10764" h="5562" extrusionOk="0">
                    <a:moveTo>
                      <a:pt x="10672" y="1"/>
                    </a:moveTo>
                    <a:lnTo>
                      <a:pt x="10672" y="5470"/>
                    </a:lnTo>
                    <a:lnTo>
                      <a:pt x="0" y="5470"/>
                    </a:lnTo>
                    <a:lnTo>
                      <a:pt x="0" y="5561"/>
                    </a:lnTo>
                    <a:lnTo>
                      <a:pt x="10763" y="5561"/>
                    </a:lnTo>
                    <a:lnTo>
                      <a:pt x="10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9"/>
              <p:cNvSpPr/>
              <p:nvPr/>
            </p:nvSpPr>
            <p:spPr>
              <a:xfrm>
                <a:off x="12164898" y="3055037"/>
                <a:ext cx="490017" cy="451250"/>
              </a:xfrm>
              <a:custGeom>
                <a:avLst/>
                <a:gdLst/>
                <a:ahLst/>
                <a:cxnLst/>
                <a:rect l="l" t="t" r="r" b="b"/>
                <a:pathLst>
                  <a:path w="4486" h="4131" extrusionOk="0">
                    <a:moveTo>
                      <a:pt x="0" y="1"/>
                    </a:moveTo>
                    <a:lnTo>
                      <a:pt x="0" y="4130"/>
                    </a:lnTo>
                    <a:lnTo>
                      <a:pt x="4486" y="4130"/>
                    </a:lnTo>
                    <a:lnTo>
                      <a:pt x="44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9"/>
              <p:cNvSpPr/>
              <p:nvPr/>
            </p:nvSpPr>
            <p:spPr>
              <a:xfrm>
                <a:off x="12224648" y="3109217"/>
                <a:ext cx="115568" cy="106067"/>
              </a:xfrm>
              <a:custGeom>
                <a:avLst/>
                <a:gdLst/>
                <a:ahLst/>
                <a:cxnLst/>
                <a:rect l="l" t="t" r="r" b="b"/>
                <a:pathLst>
                  <a:path w="1058" h="971" extrusionOk="0">
                    <a:moveTo>
                      <a:pt x="526" y="1"/>
                    </a:moveTo>
                    <a:cubicBezTo>
                      <a:pt x="495" y="1"/>
                      <a:pt x="463" y="3"/>
                      <a:pt x="432" y="8"/>
                    </a:cubicBezTo>
                    <a:cubicBezTo>
                      <a:pt x="240" y="49"/>
                      <a:pt x="89" y="203"/>
                      <a:pt x="51" y="392"/>
                    </a:cubicBezTo>
                    <a:cubicBezTo>
                      <a:pt x="1" y="653"/>
                      <a:pt x="167" y="904"/>
                      <a:pt x="432" y="961"/>
                    </a:cubicBezTo>
                    <a:cubicBezTo>
                      <a:pt x="464" y="968"/>
                      <a:pt x="496" y="971"/>
                      <a:pt x="528" y="971"/>
                    </a:cubicBezTo>
                    <a:cubicBezTo>
                      <a:pt x="755" y="971"/>
                      <a:pt x="954" y="809"/>
                      <a:pt x="1001" y="580"/>
                    </a:cubicBezTo>
                    <a:cubicBezTo>
                      <a:pt x="1058" y="316"/>
                      <a:pt x="885" y="65"/>
                      <a:pt x="620" y="8"/>
                    </a:cubicBezTo>
                    <a:cubicBezTo>
                      <a:pt x="589" y="3"/>
                      <a:pt x="557"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9"/>
              <p:cNvSpPr/>
              <p:nvPr/>
            </p:nvSpPr>
            <p:spPr>
              <a:xfrm>
                <a:off x="12305371" y="3167765"/>
                <a:ext cx="354350" cy="240208"/>
              </a:xfrm>
              <a:custGeom>
                <a:avLst/>
                <a:gdLst/>
                <a:ahLst/>
                <a:cxnLst/>
                <a:rect l="l" t="t" r="r" b="b"/>
                <a:pathLst>
                  <a:path w="3244" h="2199" extrusionOk="0">
                    <a:moveTo>
                      <a:pt x="1624" y="0"/>
                    </a:moveTo>
                    <a:lnTo>
                      <a:pt x="1" y="2199"/>
                    </a:lnTo>
                    <a:lnTo>
                      <a:pt x="3244" y="2199"/>
                    </a:lnTo>
                    <a:lnTo>
                      <a:pt x="1624"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9"/>
              <p:cNvSpPr/>
              <p:nvPr/>
            </p:nvSpPr>
            <p:spPr>
              <a:xfrm>
                <a:off x="12166645" y="3251547"/>
                <a:ext cx="292415" cy="156425"/>
              </a:xfrm>
              <a:custGeom>
                <a:avLst/>
                <a:gdLst/>
                <a:ahLst/>
                <a:cxnLst/>
                <a:rect l="l" t="t" r="r" b="b"/>
                <a:pathLst>
                  <a:path w="2677" h="1432" extrusionOk="0">
                    <a:moveTo>
                      <a:pt x="1337" y="1"/>
                    </a:moveTo>
                    <a:lnTo>
                      <a:pt x="0" y="1432"/>
                    </a:lnTo>
                    <a:lnTo>
                      <a:pt x="2677" y="1432"/>
                    </a:lnTo>
                    <a:lnTo>
                      <a:pt x="13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9"/>
              <p:cNvSpPr/>
              <p:nvPr/>
            </p:nvSpPr>
            <p:spPr>
              <a:xfrm>
                <a:off x="12164898" y="3407859"/>
                <a:ext cx="490017" cy="98093"/>
              </a:xfrm>
              <a:custGeom>
                <a:avLst/>
                <a:gdLst/>
                <a:ahLst/>
                <a:cxnLst/>
                <a:rect l="l" t="t" r="r" b="b"/>
                <a:pathLst>
                  <a:path w="4486" h="898" extrusionOk="0">
                    <a:moveTo>
                      <a:pt x="0" y="1"/>
                    </a:moveTo>
                    <a:lnTo>
                      <a:pt x="0" y="897"/>
                    </a:lnTo>
                    <a:lnTo>
                      <a:pt x="4486" y="897"/>
                    </a:lnTo>
                    <a:lnTo>
                      <a:pt x="44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9"/>
              <p:cNvSpPr/>
              <p:nvPr/>
            </p:nvSpPr>
            <p:spPr>
              <a:xfrm>
                <a:off x="12742738" y="3055037"/>
                <a:ext cx="421310" cy="29384"/>
              </a:xfrm>
              <a:custGeom>
                <a:avLst/>
                <a:gdLst/>
                <a:ahLst/>
                <a:cxnLst/>
                <a:rect l="l" t="t" r="r" b="b"/>
                <a:pathLst>
                  <a:path w="3857" h="269" extrusionOk="0">
                    <a:moveTo>
                      <a:pt x="1" y="1"/>
                    </a:moveTo>
                    <a:lnTo>
                      <a:pt x="1" y="268"/>
                    </a:lnTo>
                    <a:lnTo>
                      <a:pt x="3857" y="268"/>
                    </a:lnTo>
                    <a:lnTo>
                      <a:pt x="38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9"/>
              <p:cNvSpPr/>
              <p:nvPr/>
            </p:nvSpPr>
            <p:spPr>
              <a:xfrm>
                <a:off x="12742738" y="3114132"/>
                <a:ext cx="421310" cy="29384"/>
              </a:xfrm>
              <a:custGeom>
                <a:avLst/>
                <a:gdLst/>
                <a:ahLst/>
                <a:cxnLst/>
                <a:rect l="l" t="t" r="r" b="b"/>
                <a:pathLst>
                  <a:path w="3857" h="269" extrusionOk="0">
                    <a:moveTo>
                      <a:pt x="1" y="1"/>
                    </a:moveTo>
                    <a:lnTo>
                      <a:pt x="1" y="268"/>
                    </a:lnTo>
                    <a:lnTo>
                      <a:pt x="3857" y="268"/>
                    </a:lnTo>
                    <a:lnTo>
                      <a:pt x="38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9"/>
              <p:cNvSpPr/>
              <p:nvPr/>
            </p:nvSpPr>
            <p:spPr>
              <a:xfrm>
                <a:off x="12742738" y="3182184"/>
                <a:ext cx="421310" cy="29275"/>
              </a:xfrm>
              <a:custGeom>
                <a:avLst/>
                <a:gdLst/>
                <a:ahLst/>
                <a:cxnLst/>
                <a:rect l="l" t="t" r="r" b="b"/>
                <a:pathLst>
                  <a:path w="3857" h="268" extrusionOk="0">
                    <a:moveTo>
                      <a:pt x="1" y="0"/>
                    </a:moveTo>
                    <a:lnTo>
                      <a:pt x="1" y="268"/>
                    </a:lnTo>
                    <a:lnTo>
                      <a:pt x="3857" y="268"/>
                    </a:lnTo>
                    <a:lnTo>
                      <a:pt x="3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9"/>
              <p:cNvSpPr/>
              <p:nvPr/>
            </p:nvSpPr>
            <p:spPr>
              <a:xfrm>
                <a:off x="12742738" y="3240951"/>
                <a:ext cx="421310" cy="29275"/>
              </a:xfrm>
              <a:custGeom>
                <a:avLst/>
                <a:gdLst/>
                <a:ahLst/>
                <a:cxnLst/>
                <a:rect l="l" t="t" r="r" b="b"/>
                <a:pathLst>
                  <a:path w="3857" h="268" extrusionOk="0">
                    <a:moveTo>
                      <a:pt x="1" y="0"/>
                    </a:moveTo>
                    <a:lnTo>
                      <a:pt x="1" y="268"/>
                    </a:lnTo>
                    <a:lnTo>
                      <a:pt x="3857" y="268"/>
                    </a:lnTo>
                    <a:lnTo>
                      <a:pt x="3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p:nvPr/>
            </p:nvSpPr>
            <p:spPr>
              <a:xfrm>
                <a:off x="12742738" y="3309659"/>
                <a:ext cx="421310" cy="29275"/>
              </a:xfrm>
              <a:custGeom>
                <a:avLst/>
                <a:gdLst/>
                <a:ahLst/>
                <a:cxnLst/>
                <a:rect l="l" t="t" r="r" b="b"/>
                <a:pathLst>
                  <a:path w="3857" h="268" extrusionOk="0">
                    <a:moveTo>
                      <a:pt x="1" y="0"/>
                    </a:moveTo>
                    <a:lnTo>
                      <a:pt x="1" y="268"/>
                    </a:lnTo>
                    <a:lnTo>
                      <a:pt x="3857" y="268"/>
                    </a:lnTo>
                    <a:lnTo>
                      <a:pt x="3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9"/>
              <p:cNvSpPr/>
              <p:nvPr/>
            </p:nvSpPr>
            <p:spPr>
              <a:xfrm>
                <a:off x="11557128" y="2026830"/>
                <a:ext cx="6335" cy="20973"/>
              </a:xfrm>
              <a:custGeom>
                <a:avLst/>
                <a:gdLst/>
                <a:ahLst/>
                <a:cxnLst/>
                <a:rect l="l" t="t" r="r" b="b"/>
                <a:pathLst>
                  <a:path w="58" h="192" extrusionOk="0">
                    <a:moveTo>
                      <a:pt x="1" y="0"/>
                    </a:moveTo>
                    <a:lnTo>
                      <a:pt x="1" y="9"/>
                    </a:lnTo>
                    <a:cubicBezTo>
                      <a:pt x="4" y="72"/>
                      <a:pt x="26" y="135"/>
                      <a:pt x="48" y="192"/>
                    </a:cubicBezTo>
                    <a:cubicBezTo>
                      <a:pt x="57" y="160"/>
                      <a:pt x="57" y="126"/>
                      <a:pt x="57" y="88"/>
                    </a:cubicBezTo>
                    <a:cubicBezTo>
                      <a:pt x="35" y="63"/>
                      <a:pt x="16" y="3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9"/>
              <p:cNvSpPr/>
              <p:nvPr/>
            </p:nvSpPr>
            <p:spPr>
              <a:xfrm>
                <a:off x="11541289" y="2372442"/>
                <a:ext cx="6991" cy="38560"/>
              </a:xfrm>
              <a:custGeom>
                <a:avLst/>
                <a:gdLst/>
                <a:ahLst/>
                <a:cxnLst/>
                <a:rect l="l" t="t" r="r" b="b"/>
                <a:pathLst>
                  <a:path w="64" h="353" extrusionOk="0">
                    <a:moveTo>
                      <a:pt x="7" y="0"/>
                    </a:moveTo>
                    <a:cubicBezTo>
                      <a:pt x="1" y="60"/>
                      <a:pt x="1" y="117"/>
                      <a:pt x="7" y="179"/>
                    </a:cubicBezTo>
                    <a:cubicBezTo>
                      <a:pt x="17" y="239"/>
                      <a:pt x="32" y="299"/>
                      <a:pt x="54" y="352"/>
                    </a:cubicBezTo>
                    <a:cubicBezTo>
                      <a:pt x="64" y="296"/>
                      <a:pt x="64" y="236"/>
                      <a:pt x="54" y="173"/>
                    </a:cubicBezTo>
                    <a:cubicBezTo>
                      <a:pt x="48" y="117"/>
                      <a:pt x="32" y="60"/>
                      <a:pt x="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9"/>
              <p:cNvSpPr/>
              <p:nvPr/>
            </p:nvSpPr>
            <p:spPr>
              <a:xfrm>
                <a:off x="11738891" y="2521545"/>
                <a:ext cx="7646" cy="38888"/>
              </a:xfrm>
              <a:custGeom>
                <a:avLst/>
                <a:gdLst/>
                <a:ahLst/>
                <a:cxnLst/>
                <a:rect l="l" t="t" r="r" b="b"/>
                <a:pathLst>
                  <a:path w="70" h="356" extrusionOk="0">
                    <a:moveTo>
                      <a:pt x="4" y="0"/>
                    </a:moveTo>
                    <a:cubicBezTo>
                      <a:pt x="4" y="2"/>
                      <a:pt x="5" y="5"/>
                      <a:pt x="6" y="7"/>
                    </a:cubicBezTo>
                    <a:lnTo>
                      <a:pt x="6" y="7"/>
                    </a:lnTo>
                    <a:cubicBezTo>
                      <a:pt x="6" y="6"/>
                      <a:pt x="7" y="4"/>
                      <a:pt x="7" y="3"/>
                    </a:cubicBezTo>
                    <a:lnTo>
                      <a:pt x="4" y="0"/>
                    </a:lnTo>
                    <a:close/>
                    <a:moveTo>
                      <a:pt x="6" y="7"/>
                    </a:moveTo>
                    <a:cubicBezTo>
                      <a:pt x="0" y="65"/>
                      <a:pt x="1" y="121"/>
                      <a:pt x="7" y="183"/>
                    </a:cubicBezTo>
                    <a:cubicBezTo>
                      <a:pt x="16" y="242"/>
                      <a:pt x="32" y="302"/>
                      <a:pt x="54" y="356"/>
                    </a:cubicBezTo>
                    <a:cubicBezTo>
                      <a:pt x="69" y="238"/>
                      <a:pt x="51" y="115"/>
                      <a:pt x="6" y="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9"/>
              <p:cNvSpPr/>
              <p:nvPr/>
            </p:nvSpPr>
            <p:spPr>
              <a:xfrm>
                <a:off x="11329706" y="2162497"/>
                <a:ext cx="7974" cy="38888"/>
              </a:xfrm>
              <a:custGeom>
                <a:avLst/>
                <a:gdLst/>
                <a:ahLst/>
                <a:cxnLst/>
                <a:rect l="l" t="t" r="r" b="b"/>
                <a:pathLst>
                  <a:path w="73" h="356" extrusionOk="0">
                    <a:moveTo>
                      <a:pt x="16" y="0"/>
                    </a:moveTo>
                    <a:lnTo>
                      <a:pt x="16" y="0"/>
                    </a:lnTo>
                    <a:cubicBezTo>
                      <a:pt x="0" y="120"/>
                      <a:pt x="19" y="243"/>
                      <a:pt x="66" y="356"/>
                    </a:cubicBezTo>
                    <a:cubicBezTo>
                      <a:pt x="73" y="299"/>
                      <a:pt x="73" y="239"/>
                      <a:pt x="66" y="177"/>
                    </a:cubicBezTo>
                    <a:cubicBezTo>
                      <a:pt x="57" y="117"/>
                      <a:pt x="38" y="57"/>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9"/>
              <p:cNvSpPr/>
              <p:nvPr/>
            </p:nvSpPr>
            <p:spPr>
              <a:xfrm>
                <a:off x="11329706" y="1959106"/>
                <a:ext cx="7974" cy="39325"/>
              </a:xfrm>
              <a:custGeom>
                <a:avLst/>
                <a:gdLst/>
                <a:ahLst/>
                <a:cxnLst/>
                <a:rect l="l" t="t" r="r" b="b"/>
                <a:pathLst>
                  <a:path w="73" h="360" extrusionOk="0">
                    <a:moveTo>
                      <a:pt x="16" y="0"/>
                    </a:moveTo>
                    <a:lnTo>
                      <a:pt x="16" y="0"/>
                    </a:lnTo>
                    <a:cubicBezTo>
                      <a:pt x="0" y="123"/>
                      <a:pt x="19" y="246"/>
                      <a:pt x="66" y="359"/>
                    </a:cubicBezTo>
                    <a:cubicBezTo>
                      <a:pt x="73" y="299"/>
                      <a:pt x="73" y="239"/>
                      <a:pt x="66" y="180"/>
                    </a:cubicBezTo>
                    <a:cubicBezTo>
                      <a:pt x="57" y="117"/>
                      <a:pt x="38" y="57"/>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9"/>
              <p:cNvSpPr/>
              <p:nvPr/>
            </p:nvSpPr>
            <p:spPr>
              <a:xfrm>
                <a:off x="11642329" y="2228474"/>
                <a:ext cx="6663" cy="38888"/>
              </a:xfrm>
              <a:custGeom>
                <a:avLst/>
                <a:gdLst/>
                <a:ahLst/>
                <a:cxnLst/>
                <a:rect l="l" t="t" r="r" b="b"/>
                <a:pathLst>
                  <a:path w="61" h="356" extrusionOk="0">
                    <a:moveTo>
                      <a:pt x="7" y="0"/>
                    </a:moveTo>
                    <a:cubicBezTo>
                      <a:pt x="1" y="60"/>
                      <a:pt x="1" y="120"/>
                      <a:pt x="7" y="183"/>
                    </a:cubicBezTo>
                    <a:cubicBezTo>
                      <a:pt x="13" y="239"/>
                      <a:pt x="32" y="299"/>
                      <a:pt x="54" y="356"/>
                    </a:cubicBezTo>
                    <a:cubicBezTo>
                      <a:pt x="60" y="296"/>
                      <a:pt x="60" y="236"/>
                      <a:pt x="54" y="173"/>
                    </a:cubicBezTo>
                    <a:cubicBezTo>
                      <a:pt x="45" y="114"/>
                      <a:pt x="32" y="60"/>
                      <a:pt x="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9"/>
              <p:cNvSpPr/>
              <p:nvPr/>
            </p:nvSpPr>
            <p:spPr>
              <a:xfrm>
                <a:off x="11464717" y="2106351"/>
                <a:ext cx="38887" cy="6554"/>
              </a:xfrm>
              <a:custGeom>
                <a:avLst/>
                <a:gdLst/>
                <a:ahLst/>
                <a:cxnLst/>
                <a:rect l="l" t="t" r="r" b="b"/>
                <a:pathLst>
                  <a:path w="356" h="60" extrusionOk="0">
                    <a:moveTo>
                      <a:pt x="266" y="0"/>
                    </a:moveTo>
                    <a:cubicBezTo>
                      <a:pt x="236" y="0"/>
                      <a:pt x="205" y="2"/>
                      <a:pt x="173" y="5"/>
                    </a:cubicBezTo>
                    <a:cubicBezTo>
                      <a:pt x="120" y="14"/>
                      <a:pt x="60" y="30"/>
                      <a:pt x="0" y="52"/>
                    </a:cubicBezTo>
                    <a:cubicBezTo>
                      <a:pt x="30" y="57"/>
                      <a:pt x="60" y="59"/>
                      <a:pt x="91" y="59"/>
                    </a:cubicBezTo>
                    <a:cubicBezTo>
                      <a:pt x="121" y="59"/>
                      <a:pt x="151" y="57"/>
                      <a:pt x="183" y="52"/>
                    </a:cubicBezTo>
                    <a:cubicBezTo>
                      <a:pt x="243" y="46"/>
                      <a:pt x="299" y="30"/>
                      <a:pt x="356" y="5"/>
                    </a:cubicBezTo>
                    <a:cubicBezTo>
                      <a:pt x="326" y="2"/>
                      <a:pt x="296" y="0"/>
                      <a:pt x="2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9"/>
              <p:cNvSpPr/>
              <p:nvPr/>
            </p:nvSpPr>
            <p:spPr>
              <a:xfrm>
                <a:off x="11385305" y="1910169"/>
                <a:ext cx="38668" cy="6554"/>
              </a:xfrm>
              <a:custGeom>
                <a:avLst/>
                <a:gdLst/>
                <a:ahLst/>
                <a:cxnLst/>
                <a:rect l="l" t="t" r="r" b="b"/>
                <a:pathLst>
                  <a:path w="354" h="60" extrusionOk="0">
                    <a:moveTo>
                      <a:pt x="266" y="0"/>
                    </a:moveTo>
                    <a:cubicBezTo>
                      <a:pt x="236" y="0"/>
                      <a:pt x="205" y="2"/>
                      <a:pt x="174" y="5"/>
                    </a:cubicBezTo>
                    <a:cubicBezTo>
                      <a:pt x="114" y="8"/>
                      <a:pt x="58" y="30"/>
                      <a:pt x="1" y="52"/>
                    </a:cubicBezTo>
                    <a:cubicBezTo>
                      <a:pt x="31" y="57"/>
                      <a:pt x="60" y="59"/>
                      <a:pt x="90" y="59"/>
                    </a:cubicBezTo>
                    <a:cubicBezTo>
                      <a:pt x="120" y="59"/>
                      <a:pt x="150" y="57"/>
                      <a:pt x="183" y="52"/>
                    </a:cubicBezTo>
                    <a:cubicBezTo>
                      <a:pt x="240" y="46"/>
                      <a:pt x="300" y="30"/>
                      <a:pt x="353" y="5"/>
                    </a:cubicBezTo>
                    <a:cubicBezTo>
                      <a:pt x="325" y="2"/>
                      <a:pt x="296" y="0"/>
                      <a:pt x="2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9"/>
              <p:cNvSpPr/>
              <p:nvPr/>
            </p:nvSpPr>
            <p:spPr>
              <a:xfrm>
                <a:off x="11304582" y="2295652"/>
                <a:ext cx="38996" cy="6554"/>
              </a:xfrm>
              <a:custGeom>
                <a:avLst/>
                <a:gdLst/>
                <a:ahLst/>
                <a:cxnLst/>
                <a:rect l="l" t="t" r="r" b="b"/>
                <a:pathLst>
                  <a:path w="357" h="60" extrusionOk="0">
                    <a:moveTo>
                      <a:pt x="266" y="1"/>
                    </a:moveTo>
                    <a:cubicBezTo>
                      <a:pt x="236" y="1"/>
                      <a:pt x="205" y="3"/>
                      <a:pt x="174" y="8"/>
                    </a:cubicBezTo>
                    <a:cubicBezTo>
                      <a:pt x="114" y="11"/>
                      <a:pt x="57" y="27"/>
                      <a:pt x="1" y="55"/>
                    </a:cubicBezTo>
                    <a:cubicBezTo>
                      <a:pt x="31" y="58"/>
                      <a:pt x="61" y="60"/>
                      <a:pt x="91" y="60"/>
                    </a:cubicBezTo>
                    <a:cubicBezTo>
                      <a:pt x="121" y="60"/>
                      <a:pt x="152" y="58"/>
                      <a:pt x="183" y="55"/>
                    </a:cubicBezTo>
                    <a:cubicBezTo>
                      <a:pt x="240" y="46"/>
                      <a:pt x="300" y="30"/>
                      <a:pt x="356" y="8"/>
                    </a:cubicBezTo>
                    <a:cubicBezTo>
                      <a:pt x="326" y="3"/>
                      <a:pt x="296" y="1"/>
                      <a:pt x="2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9"/>
              <p:cNvSpPr/>
              <p:nvPr/>
            </p:nvSpPr>
            <p:spPr>
              <a:xfrm>
                <a:off x="11493227" y="2279485"/>
                <a:ext cx="38559" cy="6554"/>
              </a:xfrm>
              <a:custGeom>
                <a:avLst/>
                <a:gdLst/>
                <a:ahLst/>
                <a:cxnLst/>
                <a:rect l="l" t="t" r="r" b="b"/>
                <a:pathLst>
                  <a:path w="353" h="60" extrusionOk="0">
                    <a:moveTo>
                      <a:pt x="263" y="0"/>
                    </a:moveTo>
                    <a:cubicBezTo>
                      <a:pt x="233" y="0"/>
                      <a:pt x="202" y="2"/>
                      <a:pt x="174" y="5"/>
                    </a:cubicBezTo>
                    <a:cubicBezTo>
                      <a:pt x="114" y="15"/>
                      <a:pt x="54" y="30"/>
                      <a:pt x="1" y="52"/>
                    </a:cubicBezTo>
                    <a:cubicBezTo>
                      <a:pt x="30" y="57"/>
                      <a:pt x="60" y="59"/>
                      <a:pt x="89" y="59"/>
                    </a:cubicBezTo>
                    <a:cubicBezTo>
                      <a:pt x="118" y="59"/>
                      <a:pt x="148" y="57"/>
                      <a:pt x="180" y="52"/>
                    </a:cubicBezTo>
                    <a:cubicBezTo>
                      <a:pt x="240" y="46"/>
                      <a:pt x="299" y="30"/>
                      <a:pt x="353" y="5"/>
                    </a:cubicBezTo>
                    <a:cubicBezTo>
                      <a:pt x="325" y="2"/>
                      <a:pt x="294" y="0"/>
                      <a:pt x="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9"/>
              <p:cNvSpPr/>
              <p:nvPr/>
            </p:nvSpPr>
            <p:spPr>
              <a:xfrm>
                <a:off x="11445492" y="2585228"/>
                <a:ext cx="38559" cy="6554"/>
              </a:xfrm>
              <a:custGeom>
                <a:avLst/>
                <a:gdLst/>
                <a:ahLst/>
                <a:cxnLst/>
                <a:rect l="l" t="t" r="r" b="b"/>
                <a:pathLst>
                  <a:path w="353" h="60" extrusionOk="0">
                    <a:moveTo>
                      <a:pt x="265" y="1"/>
                    </a:moveTo>
                    <a:cubicBezTo>
                      <a:pt x="235" y="1"/>
                      <a:pt x="205" y="2"/>
                      <a:pt x="173" y="5"/>
                    </a:cubicBezTo>
                    <a:cubicBezTo>
                      <a:pt x="114" y="15"/>
                      <a:pt x="57" y="30"/>
                      <a:pt x="0" y="53"/>
                    </a:cubicBezTo>
                    <a:cubicBezTo>
                      <a:pt x="30" y="57"/>
                      <a:pt x="59" y="60"/>
                      <a:pt x="89" y="60"/>
                    </a:cubicBezTo>
                    <a:cubicBezTo>
                      <a:pt x="119" y="60"/>
                      <a:pt x="150" y="57"/>
                      <a:pt x="183" y="53"/>
                    </a:cubicBezTo>
                    <a:cubicBezTo>
                      <a:pt x="239" y="46"/>
                      <a:pt x="299" y="30"/>
                      <a:pt x="353" y="5"/>
                    </a:cubicBezTo>
                    <a:cubicBezTo>
                      <a:pt x="324" y="2"/>
                      <a:pt x="295" y="1"/>
                      <a:pt x="2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9"/>
              <p:cNvSpPr/>
              <p:nvPr/>
            </p:nvSpPr>
            <p:spPr>
              <a:xfrm>
                <a:off x="11635775" y="2448577"/>
                <a:ext cx="39324" cy="6991"/>
              </a:xfrm>
              <a:custGeom>
                <a:avLst/>
                <a:gdLst/>
                <a:ahLst/>
                <a:cxnLst/>
                <a:rect l="l" t="t" r="r" b="b"/>
                <a:pathLst>
                  <a:path w="360" h="64" extrusionOk="0">
                    <a:moveTo>
                      <a:pt x="269" y="1"/>
                    </a:moveTo>
                    <a:cubicBezTo>
                      <a:pt x="239" y="1"/>
                      <a:pt x="208" y="3"/>
                      <a:pt x="177" y="8"/>
                    </a:cubicBezTo>
                    <a:cubicBezTo>
                      <a:pt x="117" y="14"/>
                      <a:pt x="54" y="30"/>
                      <a:pt x="1" y="58"/>
                    </a:cubicBezTo>
                    <a:cubicBezTo>
                      <a:pt x="29" y="62"/>
                      <a:pt x="58" y="63"/>
                      <a:pt x="87" y="63"/>
                    </a:cubicBezTo>
                    <a:cubicBezTo>
                      <a:pt x="181" y="63"/>
                      <a:pt x="275" y="44"/>
                      <a:pt x="359" y="8"/>
                    </a:cubicBezTo>
                    <a:cubicBezTo>
                      <a:pt x="329" y="3"/>
                      <a:pt x="300"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9"/>
              <p:cNvSpPr/>
              <p:nvPr/>
            </p:nvSpPr>
            <p:spPr>
              <a:xfrm>
                <a:off x="11237295" y="2663657"/>
                <a:ext cx="38559" cy="6554"/>
              </a:xfrm>
              <a:custGeom>
                <a:avLst/>
                <a:gdLst/>
                <a:ahLst/>
                <a:cxnLst/>
                <a:rect l="l" t="t" r="r" b="b"/>
                <a:pathLst>
                  <a:path w="353" h="60" extrusionOk="0">
                    <a:moveTo>
                      <a:pt x="264" y="1"/>
                    </a:moveTo>
                    <a:cubicBezTo>
                      <a:pt x="235" y="1"/>
                      <a:pt x="205" y="3"/>
                      <a:pt x="173" y="8"/>
                    </a:cubicBezTo>
                    <a:cubicBezTo>
                      <a:pt x="114" y="14"/>
                      <a:pt x="54" y="30"/>
                      <a:pt x="0" y="55"/>
                    </a:cubicBezTo>
                    <a:cubicBezTo>
                      <a:pt x="29" y="58"/>
                      <a:pt x="58" y="59"/>
                      <a:pt x="88" y="59"/>
                    </a:cubicBezTo>
                    <a:cubicBezTo>
                      <a:pt x="118" y="59"/>
                      <a:pt x="148" y="58"/>
                      <a:pt x="180" y="55"/>
                    </a:cubicBezTo>
                    <a:cubicBezTo>
                      <a:pt x="239" y="45"/>
                      <a:pt x="299" y="30"/>
                      <a:pt x="353" y="8"/>
                    </a:cubicBezTo>
                    <a:cubicBezTo>
                      <a:pt x="323" y="3"/>
                      <a:pt x="294" y="1"/>
                      <a:pt x="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9"/>
              <p:cNvSpPr/>
              <p:nvPr/>
            </p:nvSpPr>
            <p:spPr>
              <a:xfrm>
                <a:off x="11223204" y="2503521"/>
                <a:ext cx="38559" cy="6554"/>
              </a:xfrm>
              <a:custGeom>
                <a:avLst/>
                <a:gdLst/>
                <a:ahLst/>
                <a:cxnLst/>
                <a:rect l="l" t="t" r="r" b="b"/>
                <a:pathLst>
                  <a:path w="353" h="60" extrusionOk="0">
                    <a:moveTo>
                      <a:pt x="264" y="1"/>
                    </a:moveTo>
                    <a:cubicBezTo>
                      <a:pt x="235" y="1"/>
                      <a:pt x="205" y="3"/>
                      <a:pt x="173" y="8"/>
                    </a:cubicBezTo>
                    <a:cubicBezTo>
                      <a:pt x="114" y="11"/>
                      <a:pt x="54" y="30"/>
                      <a:pt x="0" y="55"/>
                    </a:cubicBezTo>
                    <a:cubicBezTo>
                      <a:pt x="29" y="58"/>
                      <a:pt x="58" y="60"/>
                      <a:pt x="88" y="60"/>
                    </a:cubicBezTo>
                    <a:cubicBezTo>
                      <a:pt x="118" y="60"/>
                      <a:pt x="148" y="58"/>
                      <a:pt x="180" y="55"/>
                    </a:cubicBezTo>
                    <a:cubicBezTo>
                      <a:pt x="239" y="46"/>
                      <a:pt x="299" y="30"/>
                      <a:pt x="353" y="8"/>
                    </a:cubicBezTo>
                    <a:cubicBezTo>
                      <a:pt x="323" y="3"/>
                      <a:pt x="294" y="1"/>
                      <a:pt x="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9"/>
              <p:cNvSpPr/>
              <p:nvPr/>
            </p:nvSpPr>
            <p:spPr>
              <a:xfrm>
                <a:off x="11241774" y="2186856"/>
                <a:ext cx="14856" cy="23158"/>
              </a:xfrm>
              <a:custGeom>
                <a:avLst/>
                <a:gdLst/>
                <a:ahLst/>
                <a:cxnLst/>
                <a:rect l="l" t="t" r="r" b="b"/>
                <a:pathLst>
                  <a:path w="136" h="212" extrusionOk="0">
                    <a:moveTo>
                      <a:pt x="135" y="1"/>
                    </a:moveTo>
                    <a:lnTo>
                      <a:pt x="135" y="1"/>
                    </a:lnTo>
                    <a:cubicBezTo>
                      <a:pt x="91" y="35"/>
                      <a:pt x="51" y="79"/>
                      <a:pt x="16" y="123"/>
                    </a:cubicBezTo>
                    <a:cubicBezTo>
                      <a:pt x="13" y="149"/>
                      <a:pt x="7" y="180"/>
                      <a:pt x="0" y="211"/>
                    </a:cubicBezTo>
                    <a:cubicBezTo>
                      <a:pt x="16" y="193"/>
                      <a:pt x="29" y="177"/>
                      <a:pt x="44" y="158"/>
                    </a:cubicBezTo>
                    <a:cubicBezTo>
                      <a:pt x="85" y="111"/>
                      <a:pt x="110" y="54"/>
                      <a:pt x="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9"/>
              <p:cNvSpPr/>
              <p:nvPr/>
            </p:nvSpPr>
            <p:spPr>
              <a:xfrm>
                <a:off x="11559859" y="2164245"/>
                <a:ext cx="23485" cy="31350"/>
              </a:xfrm>
              <a:custGeom>
                <a:avLst/>
                <a:gdLst/>
                <a:ahLst/>
                <a:cxnLst/>
                <a:rect l="l" t="t" r="r" b="b"/>
                <a:pathLst>
                  <a:path w="215" h="287" extrusionOk="0">
                    <a:moveTo>
                      <a:pt x="215" y="0"/>
                    </a:moveTo>
                    <a:cubicBezTo>
                      <a:pt x="167" y="35"/>
                      <a:pt x="127" y="82"/>
                      <a:pt x="89" y="129"/>
                    </a:cubicBezTo>
                    <a:cubicBezTo>
                      <a:pt x="51" y="176"/>
                      <a:pt x="23" y="230"/>
                      <a:pt x="1" y="286"/>
                    </a:cubicBezTo>
                    <a:cubicBezTo>
                      <a:pt x="48" y="249"/>
                      <a:pt x="89" y="208"/>
                      <a:pt x="127" y="157"/>
                    </a:cubicBezTo>
                    <a:cubicBezTo>
                      <a:pt x="161" y="110"/>
                      <a:pt x="193" y="57"/>
                      <a:pt x="2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9"/>
              <p:cNvSpPr/>
              <p:nvPr/>
            </p:nvSpPr>
            <p:spPr>
              <a:xfrm>
                <a:off x="11296062" y="2568952"/>
                <a:ext cx="23813" cy="31678"/>
              </a:xfrm>
              <a:custGeom>
                <a:avLst/>
                <a:gdLst/>
                <a:ahLst/>
                <a:cxnLst/>
                <a:rect l="l" t="t" r="r" b="b"/>
                <a:pathLst>
                  <a:path w="218" h="290" extrusionOk="0">
                    <a:moveTo>
                      <a:pt x="217" y="0"/>
                    </a:moveTo>
                    <a:lnTo>
                      <a:pt x="217" y="0"/>
                    </a:lnTo>
                    <a:cubicBezTo>
                      <a:pt x="170" y="38"/>
                      <a:pt x="126" y="79"/>
                      <a:pt x="91" y="132"/>
                    </a:cubicBezTo>
                    <a:cubicBezTo>
                      <a:pt x="57" y="179"/>
                      <a:pt x="25" y="233"/>
                      <a:pt x="0" y="290"/>
                    </a:cubicBezTo>
                    <a:cubicBezTo>
                      <a:pt x="47" y="252"/>
                      <a:pt x="91" y="205"/>
                      <a:pt x="126" y="157"/>
                    </a:cubicBezTo>
                    <a:cubicBezTo>
                      <a:pt x="167" y="110"/>
                      <a:pt x="198" y="6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9"/>
              <p:cNvSpPr/>
              <p:nvPr/>
            </p:nvSpPr>
            <p:spPr>
              <a:xfrm>
                <a:off x="11563354" y="2509857"/>
                <a:ext cx="23485" cy="31350"/>
              </a:xfrm>
              <a:custGeom>
                <a:avLst/>
                <a:gdLst/>
                <a:ahLst/>
                <a:cxnLst/>
                <a:rect l="l" t="t" r="r" b="b"/>
                <a:pathLst>
                  <a:path w="215" h="287" extrusionOk="0">
                    <a:moveTo>
                      <a:pt x="214" y="0"/>
                    </a:moveTo>
                    <a:lnTo>
                      <a:pt x="214" y="0"/>
                    </a:lnTo>
                    <a:cubicBezTo>
                      <a:pt x="167" y="35"/>
                      <a:pt x="126" y="82"/>
                      <a:pt x="88" y="129"/>
                    </a:cubicBezTo>
                    <a:cubicBezTo>
                      <a:pt x="54" y="176"/>
                      <a:pt x="22" y="230"/>
                      <a:pt x="0" y="286"/>
                    </a:cubicBezTo>
                    <a:cubicBezTo>
                      <a:pt x="47" y="252"/>
                      <a:pt x="88" y="208"/>
                      <a:pt x="126" y="158"/>
                    </a:cubicBezTo>
                    <a:cubicBezTo>
                      <a:pt x="161" y="110"/>
                      <a:pt x="192" y="54"/>
                      <a:pt x="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9"/>
              <p:cNvSpPr/>
              <p:nvPr/>
            </p:nvSpPr>
            <p:spPr>
              <a:xfrm>
                <a:off x="11754730" y="2620073"/>
                <a:ext cx="23813" cy="31460"/>
              </a:xfrm>
              <a:custGeom>
                <a:avLst/>
                <a:gdLst/>
                <a:ahLst/>
                <a:cxnLst/>
                <a:rect l="l" t="t" r="r" b="b"/>
                <a:pathLst>
                  <a:path w="218" h="288" extrusionOk="0">
                    <a:moveTo>
                      <a:pt x="217" y="1"/>
                    </a:moveTo>
                    <a:lnTo>
                      <a:pt x="217" y="1"/>
                    </a:lnTo>
                    <a:cubicBezTo>
                      <a:pt x="123" y="76"/>
                      <a:pt x="47" y="174"/>
                      <a:pt x="0" y="287"/>
                    </a:cubicBezTo>
                    <a:cubicBezTo>
                      <a:pt x="47" y="252"/>
                      <a:pt x="91" y="208"/>
                      <a:pt x="126" y="158"/>
                    </a:cubicBezTo>
                    <a:cubicBezTo>
                      <a:pt x="160" y="111"/>
                      <a:pt x="192" y="61"/>
                      <a:pt x="2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9"/>
              <p:cNvSpPr/>
              <p:nvPr/>
            </p:nvSpPr>
            <p:spPr>
              <a:xfrm>
                <a:off x="11222549" y="2335958"/>
                <a:ext cx="10049" cy="9394"/>
              </a:xfrm>
              <a:custGeom>
                <a:avLst/>
                <a:gdLst/>
                <a:ahLst/>
                <a:cxnLst/>
                <a:rect l="l" t="t" r="r" b="b"/>
                <a:pathLst>
                  <a:path w="92" h="86" extrusionOk="0">
                    <a:moveTo>
                      <a:pt x="6" y="1"/>
                    </a:moveTo>
                    <a:lnTo>
                      <a:pt x="0" y="42"/>
                    </a:lnTo>
                    <a:cubicBezTo>
                      <a:pt x="28" y="57"/>
                      <a:pt x="60" y="73"/>
                      <a:pt x="91" y="86"/>
                    </a:cubicBezTo>
                    <a:cubicBezTo>
                      <a:pt x="69" y="54"/>
                      <a:pt x="35" y="23"/>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9"/>
              <p:cNvSpPr/>
              <p:nvPr/>
            </p:nvSpPr>
            <p:spPr>
              <a:xfrm>
                <a:off x="11625835" y="2328421"/>
                <a:ext cx="31350" cy="23813"/>
              </a:xfrm>
              <a:custGeom>
                <a:avLst/>
                <a:gdLst/>
                <a:ahLst/>
                <a:cxnLst/>
                <a:rect l="l" t="t" r="r" b="b"/>
                <a:pathLst>
                  <a:path w="287" h="218" extrusionOk="0">
                    <a:moveTo>
                      <a:pt x="1" y="1"/>
                    </a:moveTo>
                    <a:cubicBezTo>
                      <a:pt x="35" y="48"/>
                      <a:pt x="79" y="92"/>
                      <a:pt x="130" y="126"/>
                    </a:cubicBezTo>
                    <a:cubicBezTo>
                      <a:pt x="177" y="167"/>
                      <a:pt x="230" y="199"/>
                      <a:pt x="287" y="218"/>
                    </a:cubicBezTo>
                    <a:cubicBezTo>
                      <a:pt x="252" y="170"/>
                      <a:pt x="205" y="126"/>
                      <a:pt x="158" y="92"/>
                    </a:cubicBezTo>
                    <a:cubicBezTo>
                      <a:pt x="111" y="57"/>
                      <a:pt x="54" y="2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9"/>
              <p:cNvSpPr/>
              <p:nvPr/>
            </p:nvSpPr>
            <p:spPr>
              <a:xfrm>
                <a:off x="11641346" y="2593966"/>
                <a:ext cx="31350" cy="23813"/>
              </a:xfrm>
              <a:custGeom>
                <a:avLst/>
                <a:gdLst/>
                <a:ahLst/>
                <a:cxnLst/>
                <a:rect l="l" t="t" r="r" b="b"/>
                <a:pathLst>
                  <a:path w="287" h="218" extrusionOk="0">
                    <a:moveTo>
                      <a:pt x="0" y="1"/>
                    </a:moveTo>
                    <a:cubicBezTo>
                      <a:pt x="76" y="98"/>
                      <a:pt x="173" y="174"/>
                      <a:pt x="286" y="218"/>
                    </a:cubicBezTo>
                    <a:cubicBezTo>
                      <a:pt x="214" y="123"/>
                      <a:pt x="113" y="4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9"/>
              <p:cNvSpPr/>
              <p:nvPr/>
            </p:nvSpPr>
            <p:spPr>
              <a:xfrm>
                <a:off x="11194695" y="2597789"/>
                <a:ext cx="15948" cy="14856"/>
              </a:xfrm>
              <a:custGeom>
                <a:avLst/>
                <a:gdLst/>
                <a:ahLst/>
                <a:cxnLst/>
                <a:rect l="l" t="t" r="r" b="b"/>
                <a:pathLst>
                  <a:path w="146" h="136" extrusionOk="0">
                    <a:moveTo>
                      <a:pt x="0" y="0"/>
                    </a:moveTo>
                    <a:lnTo>
                      <a:pt x="0" y="57"/>
                    </a:lnTo>
                    <a:cubicBezTo>
                      <a:pt x="48" y="88"/>
                      <a:pt x="95" y="114"/>
                      <a:pt x="145" y="136"/>
                    </a:cubicBezTo>
                    <a:cubicBezTo>
                      <a:pt x="107" y="82"/>
                      <a:pt x="63" y="44"/>
                      <a:pt x="13" y="10"/>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9"/>
              <p:cNvSpPr/>
              <p:nvPr/>
            </p:nvSpPr>
            <p:spPr>
              <a:xfrm>
                <a:off x="11417310" y="2202039"/>
                <a:ext cx="31350" cy="23376"/>
              </a:xfrm>
              <a:custGeom>
                <a:avLst/>
                <a:gdLst/>
                <a:ahLst/>
                <a:cxnLst/>
                <a:rect l="l" t="t" r="r" b="b"/>
                <a:pathLst>
                  <a:path w="287" h="214" extrusionOk="0">
                    <a:moveTo>
                      <a:pt x="0" y="0"/>
                    </a:moveTo>
                    <a:cubicBezTo>
                      <a:pt x="35" y="47"/>
                      <a:pt x="79" y="88"/>
                      <a:pt x="129" y="126"/>
                    </a:cubicBezTo>
                    <a:cubicBezTo>
                      <a:pt x="177" y="161"/>
                      <a:pt x="230" y="192"/>
                      <a:pt x="287" y="214"/>
                    </a:cubicBezTo>
                    <a:cubicBezTo>
                      <a:pt x="252" y="167"/>
                      <a:pt x="208" y="126"/>
                      <a:pt x="158" y="88"/>
                    </a:cubicBezTo>
                    <a:cubicBezTo>
                      <a:pt x="111" y="50"/>
                      <a:pt x="54" y="2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p:nvPr/>
            </p:nvSpPr>
            <p:spPr>
              <a:xfrm>
                <a:off x="11374710" y="2648582"/>
                <a:ext cx="31350" cy="23486"/>
              </a:xfrm>
              <a:custGeom>
                <a:avLst/>
                <a:gdLst/>
                <a:ahLst/>
                <a:cxnLst/>
                <a:rect l="l" t="t" r="r" b="b"/>
                <a:pathLst>
                  <a:path w="287" h="215" extrusionOk="0">
                    <a:moveTo>
                      <a:pt x="0" y="1"/>
                    </a:moveTo>
                    <a:cubicBezTo>
                      <a:pt x="38" y="48"/>
                      <a:pt x="82" y="89"/>
                      <a:pt x="129" y="127"/>
                    </a:cubicBezTo>
                    <a:cubicBezTo>
                      <a:pt x="177" y="161"/>
                      <a:pt x="227" y="193"/>
                      <a:pt x="287" y="215"/>
                    </a:cubicBezTo>
                    <a:cubicBezTo>
                      <a:pt x="252" y="168"/>
                      <a:pt x="208" y="127"/>
                      <a:pt x="158" y="89"/>
                    </a:cubicBezTo>
                    <a:cubicBezTo>
                      <a:pt x="111" y="51"/>
                      <a:pt x="54" y="23"/>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9"/>
              <p:cNvSpPr/>
              <p:nvPr/>
            </p:nvSpPr>
            <p:spPr>
              <a:xfrm>
                <a:off x="12012300" y="2921446"/>
                <a:ext cx="11142" cy="13108"/>
              </a:xfrm>
              <a:custGeom>
                <a:avLst/>
                <a:gdLst/>
                <a:ahLst/>
                <a:cxnLst/>
                <a:rect l="l" t="t" r="r" b="b"/>
                <a:pathLst>
                  <a:path w="102" h="120" extrusionOk="0">
                    <a:moveTo>
                      <a:pt x="86" y="0"/>
                    </a:moveTo>
                    <a:lnTo>
                      <a:pt x="1" y="16"/>
                    </a:lnTo>
                    <a:lnTo>
                      <a:pt x="17" y="120"/>
                    </a:lnTo>
                    <a:lnTo>
                      <a:pt x="102" y="104"/>
                    </a:lnTo>
                    <a:lnTo>
                      <a:pt x="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12037423" y="2911833"/>
                <a:ext cx="10049" cy="21410"/>
              </a:xfrm>
              <a:custGeom>
                <a:avLst/>
                <a:gdLst/>
                <a:ahLst/>
                <a:cxnLst/>
                <a:rect l="l" t="t" r="r" b="b"/>
                <a:pathLst>
                  <a:path w="92" h="196" extrusionOk="0">
                    <a:moveTo>
                      <a:pt x="13" y="0"/>
                    </a:moveTo>
                    <a:lnTo>
                      <a:pt x="1" y="22"/>
                    </a:lnTo>
                    <a:cubicBezTo>
                      <a:pt x="23" y="44"/>
                      <a:pt x="38" y="66"/>
                      <a:pt x="45" y="95"/>
                    </a:cubicBezTo>
                    <a:cubicBezTo>
                      <a:pt x="51" y="126"/>
                      <a:pt x="45" y="157"/>
                      <a:pt x="26" y="179"/>
                    </a:cubicBezTo>
                    <a:lnTo>
                      <a:pt x="51" y="195"/>
                    </a:lnTo>
                    <a:cubicBezTo>
                      <a:pt x="92" y="132"/>
                      <a:pt x="79" y="47"/>
                      <a:pt x="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12033600" y="2916967"/>
                <a:ext cx="6663" cy="13436"/>
              </a:xfrm>
              <a:custGeom>
                <a:avLst/>
                <a:gdLst/>
                <a:ahLst/>
                <a:cxnLst/>
                <a:rect l="l" t="t" r="r" b="b"/>
                <a:pathLst>
                  <a:path w="61" h="123" extrusionOk="0">
                    <a:moveTo>
                      <a:pt x="17" y="0"/>
                    </a:moveTo>
                    <a:lnTo>
                      <a:pt x="1" y="22"/>
                    </a:lnTo>
                    <a:cubicBezTo>
                      <a:pt x="14" y="35"/>
                      <a:pt x="23" y="48"/>
                      <a:pt x="26" y="63"/>
                    </a:cubicBezTo>
                    <a:cubicBezTo>
                      <a:pt x="26" y="79"/>
                      <a:pt x="23" y="95"/>
                      <a:pt x="14" y="107"/>
                    </a:cubicBezTo>
                    <a:lnTo>
                      <a:pt x="39" y="123"/>
                    </a:lnTo>
                    <a:cubicBezTo>
                      <a:pt x="61" y="82"/>
                      <a:pt x="54" y="32"/>
                      <a:pt x="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9"/>
              <p:cNvSpPr/>
              <p:nvPr/>
            </p:nvSpPr>
            <p:spPr>
              <a:xfrm>
                <a:off x="12889109" y="3913934"/>
                <a:ext cx="765" cy="874"/>
              </a:xfrm>
              <a:custGeom>
                <a:avLst/>
                <a:gdLst/>
                <a:ahLst/>
                <a:cxnLst/>
                <a:rect l="l" t="t" r="r" b="b"/>
                <a:pathLst>
                  <a:path w="7" h="8" extrusionOk="0">
                    <a:moveTo>
                      <a:pt x="7" y="1"/>
                    </a:moveTo>
                    <a:cubicBezTo>
                      <a:pt x="1" y="1"/>
                      <a:pt x="7" y="7"/>
                      <a:pt x="7" y="7"/>
                    </a:cubicBezTo>
                    <a:lnTo>
                      <a:pt x="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9"/>
              <p:cNvSpPr/>
              <p:nvPr/>
            </p:nvSpPr>
            <p:spPr>
              <a:xfrm>
                <a:off x="12736184" y="4101924"/>
                <a:ext cx="3277" cy="2731"/>
              </a:xfrm>
              <a:custGeom>
                <a:avLst/>
                <a:gdLst/>
                <a:ahLst/>
                <a:cxnLst/>
                <a:rect l="l" t="t" r="r" b="b"/>
                <a:pathLst>
                  <a:path w="30" h="25" extrusionOk="0">
                    <a:moveTo>
                      <a:pt x="9" y="0"/>
                    </a:moveTo>
                    <a:cubicBezTo>
                      <a:pt x="4" y="0"/>
                      <a:pt x="0" y="9"/>
                      <a:pt x="7" y="16"/>
                    </a:cubicBezTo>
                    <a:lnTo>
                      <a:pt x="14" y="22"/>
                    </a:lnTo>
                    <a:cubicBezTo>
                      <a:pt x="17" y="24"/>
                      <a:pt x="19" y="25"/>
                      <a:pt x="21" y="25"/>
                    </a:cubicBezTo>
                    <a:cubicBezTo>
                      <a:pt x="23" y="25"/>
                      <a:pt x="25" y="24"/>
                      <a:pt x="26" y="22"/>
                    </a:cubicBezTo>
                    <a:cubicBezTo>
                      <a:pt x="29" y="19"/>
                      <a:pt x="29" y="13"/>
                      <a:pt x="26" y="10"/>
                    </a:cubicBezTo>
                    <a:lnTo>
                      <a:pt x="14" y="3"/>
                    </a:lnTo>
                    <a:cubicBezTo>
                      <a:pt x="12" y="1"/>
                      <a:pt x="10" y="0"/>
                      <a:pt x="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49"/>
            <p:cNvGrpSpPr/>
            <p:nvPr/>
          </p:nvGrpSpPr>
          <p:grpSpPr>
            <a:xfrm>
              <a:off x="5257953" y="4274615"/>
              <a:ext cx="850628" cy="1425811"/>
              <a:chOff x="10461526" y="1518461"/>
              <a:chExt cx="2005724" cy="3361969"/>
            </a:xfrm>
          </p:grpSpPr>
          <p:sp>
            <p:nvSpPr>
              <p:cNvPr id="3483" name="Google Shape;3483;p49"/>
              <p:cNvSpPr/>
              <p:nvPr/>
            </p:nvSpPr>
            <p:spPr>
              <a:xfrm>
                <a:off x="10864157" y="4644045"/>
                <a:ext cx="684451" cy="236385"/>
              </a:xfrm>
              <a:custGeom>
                <a:avLst/>
                <a:gdLst/>
                <a:ahLst/>
                <a:cxnLst/>
                <a:rect l="l" t="t" r="r" b="b"/>
                <a:pathLst>
                  <a:path w="6266" h="2164" extrusionOk="0">
                    <a:moveTo>
                      <a:pt x="6260" y="0"/>
                    </a:moveTo>
                    <a:lnTo>
                      <a:pt x="2668" y="79"/>
                    </a:lnTo>
                    <a:lnTo>
                      <a:pt x="2668" y="142"/>
                    </a:lnTo>
                    <a:cubicBezTo>
                      <a:pt x="2668" y="142"/>
                      <a:pt x="573" y="1174"/>
                      <a:pt x="362" y="1353"/>
                    </a:cubicBezTo>
                    <a:cubicBezTo>
                      <a:pt x="148" y="1535"/>
                      <a:pt x="1" y="2092"/>
                      <a:pt x="196" y="2152"/>
                    </a:cubicBezTo>
                    <a:cubicBezTo>
                      <a:pt x="221" y="2159"/>
                      <a:pt x="339" y="2163"/>
                      <a:pt x="523" y="2163"/>
                    </a:cubicBezTo>
                    <a:cubicBezTo>
                      <a:pt x="1754" y="2163"/>
                      <a:pt x="5988" y="2004"/>
                      <a:pt x="6168" y="1881"/>
                    </a:cubicBezTo>
                    <a:cubicBezTo>
                      <a:pt x="6247" y="1825"/>
                      <a:pt x="6266" y="1016"/>
                      <a:pt x="6260" y="32"/>
                    </a:cubicBezTo>
                    <a:lnTo>
                      <a:pt x="62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10887205" y="4835640"/>
                <a:ext cx="618147" cy="20864"/>
              </a:xfrm>
              <a:custGeom>
                <a:avLst/>
                <a:gdLst/>
                <a:ahLst/>
                <a:cxnLst/>
                <a:rect l="l" t="t" r="r" b="b"/>
                <a:pathLst>
                  <a:path w="5659" h="191" extrusionOk="0">
                    <a:moveTo>
                      <a:pt x="5469" y="0"/>
                    </a:moveTo>
                    <a:cubicBezTo>
                      <a:pt x="4312" y="0"/>
                      <a:pt x="904" y="121"/>
                      <a:pt x="19" y="174"/>
                    </a:cubicBezTo>
                    <a:cubicBezTo>
                      <a:pt x="0" y="178"/>
                      <a:pt x="0" y="190"/>
                      <a:pt x="19" y="190"/>
                    </a:cubicBezTo>
                    <a:cubicBezTo>
                      <a:pt x="957" y="190"/>
                      <a:pt x="4725" y="83"/>
                      <a:pt x="5649" y="8"/>
                    </a:cubicBezTo>
                    <a:cubicBezTo>
                      <a:pt x="5659" y="5"/>
                      <a:pt x="5659" y="1"/>
                      <a:pt x="5649" y="1"/>
                    </a:cubicBezTo>
                    <a:cubicBezTo>
                      <a:pt x="5598" y="1"/>
                      <a:pt x="5537" y="0"/>
                      <a:pt x="5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9"/>
              <p:cNvSpPr/>
              <p:nvPr/>
            </p:nvSpPr>
            <p:spPr>
              <a:xfrm>
                <a:off x="11117358" y="4658027"/>
                <a:ext cx="125180" cy="30040"/>
              </a:xfrm>
              <a:custGeom>
                <a:avLst/>
                <a:gdLst/>
                <a:ahLst/>
                <a:cxnLst/>
                <a:rect l="l" t="t" r="r" b="b"/>
                <a:pathLst>
                  <a:path w="1146" h="275" extrusionOk="0">
                    <a:moveTo>
                      <a:pt x="372" y="1"/>
                    </a:moveTo>
                    <a:cubicBezTo>
                      <a:pt x="253" y="1"/>
                      <a:pt x="136" y="14"/>
                      <a:pt x="26" y="39"/>
                    </a:cubicBezTo>
                    <a:cubicBezTo>
                      <a:pt x="10" y="39"/>
                      <a:pt x="1" y="52"/>
                      <a:pt x="4" y="64"/>
                    </a:cubicBezTo>
                    <a:cubicBezTo>
                      <a:pt x="4" y="77"/>
                      <a:pt x="16" y="86"/>
                      <a:pt x="29" y="86"/>
                    </a:cubicBezTo>
                    <a:cubicBezTo>
                      <a:pt x="397" y="108"/>
                      <a:pt x="765" y="171"/>
                      <a:pt x="1117" y="275"/>
                    </a:cubicBezTo>
                    <a:cubicBezTo>
                      <a:pt x="1133" y="275"/>
                      <a:pt x="1146" y="262"/>
                      <a:pt x="1133" y="250"/>
                    </a:cubicBezTo>
                    <a:cubicBezTo>
                      <a:pt x="931" y="74"/>
                      <a:pt x="648" y="1"/>
                      <a:pt x="3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9"/>
              <p:cNvSpPr/>
              <p:nvPr/>
            </p:nvSpPr>
            <p:spPr>
              <a:xfrm>
                <a:off x="11089176" y="4676488"/>
                <a:ext cx="124416" cy="30258"/>
              </a:xfrm>
              <a:custGeom>
                <a:avLst/>
                <a:gdLst/>
                <a:ahLst/>
                <a:cxnLst/>
                <a:rect l="l" t="t" r="r" b="b"/>
                <a:pathLst>
                  <a:path w="1139" h="277" extrusionOk="0">
                    <a:moveTo>
                      <a:pt x="370" y="0"/>
                    </a:moveTo>
                    <a:cubicBezTo>
                      <a:pt x="251" y="0"/>
                      <a:pt x="133" y="14"/>
                      <a:pt x="23" y="40"/>
                    </a:cubicBezTo>
                    <a:cubicBezTo>
                      <a:pt x="7" y="40"/>
                      <a:pt x="1" y="46"/>
                      <a:pt x="1" y="62"/>
                    </a:cubicBezTo>
                    <a:cubicBezTo>
                      <a:pt x="1" y="78"/>
                      <a:pt x="10" y="87"/>
                      <a:pt x="23" y="87"/>
                    </a:cubicBezTo>
                    <a:cubicBezTo>
                      <a:pt x="394" y="109"/>
                      <a:pt x="759" y="172"/>
                      <a:pt x="1111" y="276"/>
                    </a:cubicBezTo>
                    <a:cubicBezTo>
                      <a:pt x="1112" y="276"/>
                      <a:pt x="1114" y="276"/>
                      <a:pt x="1115" y="276"/>
                    </a:cubicBezTo>
                    <a:cubicBezTo>
                      <a:pt x="1129" y="276"/>
                      <a:pt x="1138" y="262"/>
                      <a:pt x="1127" y="251"/>
                    </a:cubicBezTo>
                    <a:cubicBezTo>
                      <a:pt x="927" y="75"/>
                      <a:pt x="646"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9"/>
              <p:cNvSpPr/>
              <p:nvPr/>
            </p:nvSpPr>
            <p:spPr>
              <a:xfrm>
                <a:off x="11060666" y="4694948"/>
                <a:ext cx="124853" cy="29930"/>
              </a:xfrm>
              <a:custGeom>
                <a:avLst/>
                <a:gdLst/>
                <a:ahLst/>
                <a:cxnLst/>
                <a:rect l="l" t="t" r="r" b="b"/>
                <a:pathLst>
                  <a:path w="1143" h="274" extrusionOk="0">
                    <a:moveTo>
                      <a:pt x="362" y="0"/>
                    </a:moveTo>
                    <a:cubicBezTo>
                      <a:pt x="245" y="0"/>
                      <a:pt x="129" y="13"/>
                      <a:pt x="20" y="38"/>
                    </a:cubicBezTo>
                    <a:cubicBezTo>
                      <a:pt x="10" y="38"/>
                      <a:pt x="1" y="50"/>
                      <a:pt x="1" y="63"/>
                    </a:cubicBezTo>
                    <a:cubicBezTo>
                      <a:pt x="1" y="78"/>
                      <a:pt x="13" y="85"/>
                      <a:pt x="26" y="85"/>
                    </a:cubicBezTo>
                    <a:cubicBezTo>
                      <a:pt x="394" y="110"/>
                      <a:pt x="759" y="173"/>
                      <a:pt x="1114" y="273"/>
                    </a:cubicBezTo>
                    <a:cubicBezTo>
                      <a:pt x="1130" y="273"/>
                      <a:pt x="1142" y="264"/>
                      <a:pt x="1130" y="251"/>
                    </a:cubicBezTo>
                    <a:cubicBezTo>
                      <a:pt x="924" y="74"/>
                      <a:pt x="640" y="0"/>
                      <a:pt x="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9"/>
              <p:cNvSpPr/>
              <p:nvPr/>
            </p:nvSpPr>
            <p:spPr>
              <a:xfrm>
                <a:off x="11129701" y="2545576"/>
                <a:ext cx="457138" cy="2118831"/>
              </a:xfrm>
              <a:custGeom>
                <a:avLst/>
                <a:gdLst/>
                <a:ahLst/>
                <a:cxnLst/>
                <a:rect l="l" t="t" r="r" b="b"/>
                <a:pathLst>
                  <a:path w="4185" h="19397" extrusionOk="0">
                    <a:moveTo>
                      <a:pt x="800" y="0"/>
                    </a:moveTo>
                    <a:lnTo>
                      <a:pt x="762" y="1950"/>
                    </a:lnTo>
                    <a:lnTo>
                      <a:pt x="753" y="2177"/>
                    </a:lnTo>
                    <a:lnTo>
                      <a:pt x="1" y="19321"/>
                    </a:lnTo>
                    <a:lnTo>
                      <a:pt x="4005" y="19397"/>
                    </a:lnTo>
                    <a:lnTo>
                      <a:pt x="4005" y="13047"/>
                    </a:lnTo>
                    <a:lnTo>
                      <a:pt x="4184" y="13009"/>
                    </a:lnTo>
                    <a:lnTo>
                      <a:pt x="4184" y="2406"/>
                    </a:lnTo>
                    <a:lnTo>
                      <a:pt x="4096" y="2164"/>
                    </a:lnTo>
                    <a:lnTo>
                      <a:pt x="40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9"/>
              <p:cNvSpPr/>
              <p:nvPr/>
            </p:nvSpPr>
            <p:spPr>
              <a:xfrm>
                <a:off x="11146632" y="4583858"/>
                <a:ext cx="391052" cy="10050"/>
              </a:xfrm>
              <a:custGeom>
                <a:avLst/>
                <a:gdLst/>
                <a:ahLst/>
                <a:cxnLst/>
                <a:rect l="l" t="t" r="r" b="b"/>
                <a:pathLst>
                  <a:path w="3580" h="92" extrusionOk="0">
                    <a:moveTo>
                      <a:pt x="1051" y="1"/>
                    </a:moveTo>
                    <a:cubicBezTo>
                      <a:pt x="443" y="1"/>
                      <a:pt x="616" y="10"/>
                      <a:pt x="13" y="14"/>
                    </a:cubicBezTo>
                    <a:cubicBezTo>
                      <a:pt x="11" y="13"/>
                      <a:pt x="10" y="13"/>
                      <a:pt x="9" y="13"/>
                    </a:cubicBezTo>
                    <a:cubicBezTo>
                      <a:pt x="2" y="13"/>
                      <a:pt x="0" y="21"/>
                      <a:pt x="0" y="26"/>
                    </a:cubicBezTo>
                    <a:cubicBezTo>
                      <a:pt x="0" y="29"/>
                      <a:pt x="3" y="32"/>
                      <a:pt x="13" y="32"/>
                    </a:cubicBezTo>
                    <a:cubicBezTo>
                      <a:pt x="616" y="51"/>
                      <a:pt x="443" y="58"/>
                      <a:pt x="1051" y="67"/>
                    </a:cubicBezTo>
                    <a:cubicBezTo>
                      <a:pt x="1250" y="71"/>
                      <a:pt x="2200" y="91"/>
                      <a:pt x="2883" y="91"/>
                    </a:cubicBezTo>
                    <a:cubicBezTo>
                      <a:pt x="3212" y="91"/>
                      <a:pt x="3479" y="87"/>
                      <a:pt x="3570" y="73"/>
                    </a:cubicBezTo>
                    <a:cubicBezTo>
                      <a:pt x="3573" y="73"/>
                      <a:pt x="3579" y="67"/>
                      <a:pt x="3579" y="64"/>
                    </a:cubicBezTo>
                    <a:cubicBezTo>
                      <a:pt x="3579" y="61"/>
                      <a:pt x="3573" y="58"/>
                      <a:pt x="3570" y="58"/>
                    </a:cubicBezTo>
                    <a:cubicBezTo>
                      <a:pt x="3290" y="10"/>
                      <a:pt x="1346" y="1"/>
                      <a:pt x="1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9"/>
              <p:cNvSpPr/>
              <p:nvPr/>
            </p:nvSpPr>
            <p:spPr>
              <a:xfrm>
                <a:off x="11479464" y="2594294"/>
                <a:ext cx="32770" cy="1945475"/>
              </a:xfrm>
              <a:custGeom>
                <a:avLst/>
                <a:gdLst/>
                <a:ahLst/>
                <a:cxnLst/>
                <a:rect l="l" t="t" r="r" b="b"/>
                <a:pathLst>
                  <a:path w="300" h="17810" extrusionOk="0">
                    <a:moveTo>
                      <a:pt x="274" y="1"/>
                    </a:moveTo>
                    <a:cubicBezTo>
                      <a:pt x="243" y="1306"/>
                      <a:pt x="243" y="2608"/>
                      <a:pt x="224" y="3910"/>
                    </a:cubicBezTo>
                    <a:cubicBezTo>
                      <a:pt x="193" y="6216"/>
                      <a:pt x="158" y="8528"/>
                      <a:pt x="114" y="10836"/>
                    </a:cubicBezTo>
                    <a:cubicBezTo>
                      <a:pt x="95" y="11997"/>
                      <a:pt x="76" y="13157"/>
                      <a:pt x="51" y="14315"/>
                    </a:cubicBezTo>
                    <a:cubicBezTo>
                      <a:pt x="38" y="14897"/>
                      <a:pt x="32" y="15475"/>
                      <a:pt x="23" y="16057"/>
                    </a:cubicBezTo>
                    <a:cubicBezTo>
                      <a:pt x="16" y="16639"/>
                      <a:pt x="1" y="17218"/>
                      <a:pt x="4" y="17803"/>
                    </a:cubicBezTo>
                    <a:cubicBezTo>
                      <a:pt x="4" y="17806"/>
                      <a:pt x="7" y="17809"/>
                      <a:pt x="13" y="17809"/>
                    </a:cubicBezTo>
                    <a:cubicBezTo>
                      <a:pt x="16" y="17809"/>
                      <a:pt x="20" y="17806"/>
                      <a:pt x="20" y="17803"/>
                    </a:cubicBezTo>
                    <a:cubicBezTo>
                      <a:pt x="67" y="17155"/>
                      <a:pt x="79" y="16501"/>
                      <a:pt x="101" y="15850"/>
                    </a:cubicBezTo>
                    <a:cubicBezTo>
                      <a:pt x="127" y="15196"/>
                      <a:pt x="142" y="14548"/>
                      <a:pt x="158" y="13893"/>
                    </a:cubicBezTo>
                    <a:cubicBezTo>
                      <a:pt x="211" y="11588"/>
                      <a:pt x="243" y="9276"/>
                      <a:pt x="268" y="6968"/>
                    </a:cubicBezTo>
                    <a:cubicBezTo>
                      <a:pt x="281" y="5804"/>
                      <a:pt x="287" y="4643"/>
                      <a:pt x="287" y="3483"/>
                    </a:cubicBezTo>
                    <a:cubicBezTo>
                      <a:pt x="287" y="2319"/>
                      <a:pt x="300" y="1162"/>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9"/>
              <p:cNvSpPr/>
              <p:nvPr/>
            </p:nvSpPr>
            <p:spPr>
              <a:xfrm>
                <a:off x="11278475" y="2545575"/>
                <a:ext cx="315777" cy="1421038"/>
              </a:xfrm>
              <a:custGeom>
                <a:avLst/>
                <a:gdLst/>
                <a:ahLst/>
                <a:cxnLst/>
                <a:rect l="l" t="t" r="r" b="b"/>
                <a:pathLst>
                  <a:path w="2734" h="13009" extrusionOk="0">
                    <a:moveTo>
                      <a:pt x="1" y="0"/>
                    </a:moveTo>
                    <a:lnTo>
                      <a:pt x="2643" y="13009"/>
                    </a:lnTo>
                    <a:lnTo>
                      <a:pt x="2734" y="2164"/>
                    </a:lnTo>
                    <a:lnTo>
                      <a:pt x="27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9"/>
              <p:cNvSpPr/>
              <p:nvPr/>
            </p:nvSpPr>
            <p:spPr>
              <a:xfrm>
                <a:off x="11855876" y="4367442"/>
                <a:ext cx="611374" cy="497128"/>
              </a:xfrm>
              <a:custGeom>
                <a:avLst/>
                <a:gdLst/>
                <a:ahLst/>
                <a:cxnLst/>
                <a:rect l="l" t="t" r="r" b="b"/>
                <a:pathLst>
                  <a:path w="5597" h="4551" extrusionOk="0">
                    <a:moveTo>
                      <a:pt x="4822" y="1"/>
                    </a:moveTo>
                    <a:lnTo>
                      <a:pt x="1636" y="1624"/>
                    </a:lnTo>
                    <a:lnTo>
                      <a:pt x="1668" y="1680"/>
                    </a:lnTo>
                    <a:cubicBezTo>
                      <a:pt x="1668" y="1680"/>
                      <a:pt x="230" y="3505"/>
                      <a:pt x="117" y="3759"/>
                    </a:cubicBezTo>
                    <a:cubicBezTo>
                      <a:pt x="1" y="4004"/>
                      <a:pt x="105" y="4550"/>
                      <a:pt x="296" y="4550"/>
                    </a:cubicBezTo>
                    <a:cubicBezTo>
                      <a:pt x="302" y="4550"/>
                      <a:pt x="307" y="4550"/>
                      <a:pt x="312" y="4549"/>
                    </a:cubicBezTo>
                    <a:cubicBezTo>
                      <a:pt x="510" y="4517"/>
                      <a:pt x="5426" y="1941"/>
                      <a:pt x="5549" y="1728"/>
                    </a:cubicBezTo>
                    <a:cubicBezTo>
                      <a:pt x="5596" y="1643"/>
                      <a:pt x="5260" y="904"/>
                      <a:pt x="4835" y="29"/>
                    </a:cubicBezTo>
                    <a:lnTo>
                      <a:pt x="48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9"/>
              <p:cNvSpPr/>
              <p:nvPr/>
            </p:nvSpPr>
            <p:spPr>
              <a:xfrm>
                <a:off x="11883621" y="4556743"/>
                <a:ext cx="548566" cy="285540"/>
              </a:xfrm>
              <a:custGeom>
                <a:avLst/>
                <a:gdLst/>
                <a:ahLst/>
                <a:cxnLst/>
                <a:rect l="l" t="t" r="r" b="b"/>
                <a:pathLst>
                  <a:path w="5022" h="2614" extrusionOk="0">
                    <a:moveTo>
                      <a:pt x="5015" y="1"/>
                    </a:moveTo>
                    <a:cubicBezTo>
                      <a:pt x="4169" y="388"/>
                      <a:pt x="832" y="2146"/>
                      <a:pt x="14" y="2596"/>
                    </a:cubicBezTo>
                    <a:cubicBezTo>
                      <a:pt x="1" y="2605"/>
                      <a:pt x="0" y="2613"/>
                      <a:pt x="7" y="2613"/>
                    </a:cubicBezTo>
                    <a:cubicBezTo>
                      <a:pt x="11" y="2613"/>
                      <a:pt x="15" y="2612"/>
                      <a:pt x="20" y="2608"/>
                    </a:cubicBezTo>
                    <a:cubicBezTo>
                      <a:pt x="860" y="2203"/>
                      <a:pt x="4213" y="473"/>
                      <a:pt x="5015" y="7"/>
                    </a:cubicBezTo>
                    <a:cubicBezTo>
                      <a:pt x="5021" y="1"/>
                      <a:pt x="5021" y="1"/>
                      <a:pt x="50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9"/>
              <p:cNvSpPr/>
              <p:nvPr/>
            </p:nvSpPr>
            <p:spPr>
              <a:xfrm>
                <a:off x="12007381" y="4532384"/>
                <a:ext cx="122450" cy="39980"/>
              </a:xfrm>
              <a:custGeom>
                <a:avLst/>
                <a:gdLst/>
                <a:ahLst/>
                <a:cxnLst/>
                <a:rect l="l" t="t" r="r" b="b"/>
                <a:pathLst>
                  <a:path w="1121" h="366" extrusionOk="0">
                    <a:moveTo>
                      <a:pt x="866" y="1"/>
                    </a:moveTo>
                    <a:cubicBezTo>
                      <a:pt x="563" y="1"/>
                      <a:pt x="250" y="137"/>
                      <a:pt x="17" y="318"/>
                    </a:cubicBezTo>
                    <a:cubicBezTo>
                      <a:pt x="4" y="328"/>
                      <a:pt x="1" y="340"/>
                      <a:pt x="13" y="353"/>
                    </a:cubicBezTo>
                    <a:cubicBezTo>
                      <a:pt x="16" y="361"/>
                      <a:pt x="23" y="365"/>
                      <a:pt x="32" y="365"/>
                    </a:cubicBezTo>
                    <a:cubicBezTo>
                      <a:pt x="36" y="365"/>
                      <a:pt x="41" y="364"/>
                      <a:pt x="45" y="362"/>
                    </a:cubicBezTo>
                    <a:cubicBezTo>
                      <a:pt x="385" y="224"/>
                      <a:pt x="740" y="123"/>
                      <a:pt x="1105" y="60"/>
                    </a:cubicBezTo>
                    <a:cubicBezTo>
                      <a:pt x="1114" y="54"/>
                      <a:pt x="1121" y="32"/>
                      <a:pt x="1105" y="32"/>
                    </a:cubicBezTo>
                    <a:cubicBezTo>
                      <a:pt x="1027" y="11"/>
                      <a:pt x="947" y="1"/>
                      <a:pt x="8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9"/>
              <p:cNvSpPr/>
              <p:nvPr/>
            </p:nvSpPr>
            <p:spPr>
              <a:xfrm>
                <a:off x="11990232" y="4561112"/>
                <a:ext cx="122122" cy="39871"/>
              </a:xfrm>
              <a:custGeom>
                <a:avLst/>
                <a:gdLst/>
                <a:ahLst/>
                <a:cxnLst/>
                <a:rect l="l" t="t" r="r" b="b"/>
                <a:pathLst>
                  <a:path w="1118" h="365" extrusionOk="0">
                    <a:moveTo>
                      <a:pt x="858" y="1"/>
                    </a:moveTo>
                    <a:cubicBezTo>
                      <a:pt x="557" y="1"/>
                      <a:pt x="245" y="137"/>
                      <a:pt x="13" y="319"/>
                    </a:cubicBezTo>
                    <a:cubicBezTo>
                      <a:pt x="4" y="329"/>
                      <a:pt x="1" y="335"/>
                      <a:pt x="1" y="351"/>
                    </a:cubicBezTo>
                    <a:cubicBezTo>
                      <a:pt x="8" y="360"/>
                      <a:pt x="15" y="365"/>
                      <a:pt x="24" y="365"/>
                    </a:cubicBezTo>
                    <a:cubicBezTo>
                      <a:pt x="26" y="365"/>
                      <a:pt x="29" y="364"/>
                      <a:pt x="32" y="363"/>
                    </a:cubicBezTo>
                    <a:cubicBezTo>
                      <a:pt x="378" y="225"/>
                      <a:pt x="737" y="121"/>
                      <a:pt x="1101" y="58"/>
                    </a:cubicBezTo>
                    <a:cubicBezTo>
                      <a:pt x="1111" y="55"/>
                      <a:pt x="1117" y="36"/>
                      <a:pt x="1101" y="33"/>
                    </a:cubicBezTo>
                    <a:cubicBezTo>
                      <a:pt x="1022" y="11"/>
                      <a:pt x="940" y="1"/>
                      <a:pt x="8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9"/>
              <p:cNvSpPr/>
              <p:nvPr/>
            </p:nvSpPr>
            <p:spPr>
              <a:xfrm>
                <a:off x="11972755" y="4590277"/>
                <a:ext cx="122340" cy="40089"/>
              </a:xfrm>
              <a:custGeom>
                <a:avLst/>
                <a:gdLst/>
                <a:ahLst/>
                <a:cxnLst/>
                <a:rect l="l" t="t" r="r" b="b"/>
                <a:pathLst>
                  <a:path w="1120" h="367" extrusionOk="0">
                    <a:moveTo>
                      <a:pt x="861" y="1"/>
                    </a:moveTo>
                    <a:cubicBezTo>
                      <a:pt x="559" y="1"/>
                      <a:pt x="248" y="137"/>
                      <a:pt x="16" y="320"/>
                    </a:cubicBezTo>
                    <a:cubicBezTo>
                      <a:pt x="3" y="323"/>
                      <a:pt x="0" y="345"/>
                      <a:pt x="7" y="354"/>
                    </a:cubicBezTo>
                    <a:cubicBezTo>
                      <a:pt x="13" y="363"/>
                      <a:pt x="22" y="367"/>
                      <a:pt x="31" y="367"/>
                    </a:cubicBezTo>
                    <a:cubicBezTo>
                      <a:pt x="36" y="367"/>
                      <a:pt x="40" y="366"/>
                      <a:pt x="44" y="364"/>
                    </a:cubicBezTo>
                    <a:cubicBezTo>
                      <a:pt x="384" y="225"/>
                      <a:pt x="739" y="122"/>
                      <a:pt x="1104" y="59"/>
                    </a:cubicBezTo>
                    <a:cubicBezTo>
                      <a:pt x="1114" y="56"/>
                      <a:pt x="1120" y="34"/>
                      <a:pt x="1104" y="34"/>
                    </a:cubicBezTo>
                    <a:cubicBezTo>
                      <a:pt x="1025" y="11"/>
                      <a:pt x="943" y="1"/>
                      <a:pt x="8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9"/>
              <p:cNvSpPr/>
              <p:nvPr/>
            </p:nvSpPr>
            <p:spPr>
              <a:xfrm>
                <a:off x="11253462" y="2535636"/>
                <a:ext cx="1157537" cy="2039854"/>
              </a:xfrm>
              <a:custGeom>
                <a:avLst/>
                <a:gdLst/>
                <a:ahLst/>
                <a:cxnLst/>
                <a:rect l="l" t="t" r="r" b="b"/>
                <a:pathLst>
                  <a:path w="10597" h="18674" extrusionOk="0">
                    <a:moveTo>
                      <a:pt x="4479" y="0"/>
                    </a:moveTo>
                    <a:lnTo>
                      <a:pt x="0" y="6"/>
                    </a:lnTo>
                    <a:cubicBezTo>
                      <a:pt x="16" y="76"/>
                      <a:pt x="246" y="1139"/>
                      <a:pt x="481" y="2051"/>
                    </a:cubicBezTo>
                    <a:cubicBezTo>
                      <a:pt x="654" y="2721"/>
                      <a:pt x="831" y="3306"/>
                      <a:pt x="928" y="3366"/>
                    </a:cubicBezTo>
                    <a:cubicBezTo>
                      <a:pt x="1026" y="3425"/>
                      <a:pt x="1604" y="3683"/>
                      <a:pt x="1793" y="3762"/>
                    </a:cubicBezTo>
                    <a:cubicBezTo>
                      <a:pt x="1793" y="3762"/>
                      <a:pt x="3060" y="10081"/>
                      <a:pt x="3727" y="12037"/>
                    </a:cubicBezTo>
                    <a:cubicBezTo>
                      <a:pt x="4344" y="13845"/>
                      <a:pt x="6898" y="18673"/>
                      <a:pt x="6898" y="18673"/>
                    </a:cubicBezTo>
                    <a:lnTo>
                      <a:pt x="10596" y="16802"/>
                    </a:lnTo>
                    <a:cubicBezTo>
                      <a:pt x="10596" y="16802"/>
                      <a:pt x="7706" y="11902"/>
                      <a:pt x="7404" y="11021"/>
                    </a:cubicBezTo>
                    <a:cubicBezTo>
                      <a:pt x="6932" y="9656"/>
                      <a:pt x="5007" y="2859"/>
                      <a:pt x="5007" y="2859"/>
                    </a:cubicBezTo>
                    <a:cubicBezTo>
                      <a:pt x="5007" y="2859"/>
                      <a:pt x="5334" y="1123"/>
                      <a:pt x="4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9"/>
              <p:cNvSpPr/>
              <p:nvPr/>
            </p:nvSpPr>
            <p:spPr>
              <a:xfrm>
                <a:off x="12012737" y="4319406"/>
                <a:ext cx="344956" cy="184716"/>
              </a:xfrm>
              <a:custGeom>
                <a:avLst/>
                <a:gdLst/>
                <a:ahLst/>
                <a:cxnLst/>
                <a:rect l="l" t="t" r="r" b="b"/>
                <a:pathLst>
                  <a:path w="3158" h="1691" extrusionOk="0">
                    <a:moveTo>
                      <a:pt x="3145" y="0"/>
                    </a:moveTo>
                    <a:cubicBezTo>
                      <a:pt x="2884" y="91"/>
                      <a:pt x="1170" y="1019"/>
                      <a:pt x="909" y="1161"/>
                    </a:cubicBezTo>
                    <a:cubicBezTo>
                      <a:pt x="378" y="1453"/>
                      <a:pt x="535" y="1375"/>
                      <a:pt x="6" y="1667"/>
                    </a:cubicBezTo>
                    <a:cubicBezTo>
                      <a:pt x="0" y="1670"/>
                      <a:pt x="0" y="1677"/>
                      <a:pt x="0" y="1683"/>
                    </a:cubicBezTo>
                    <a:cubicBezTo>
                      <a:pt x="0" y="1687"/>
                      <a:pt x="5" y="1690"/>
                      <a:pt x="9" y="1690"/>
                    </a:cubicBezTo>
                    <a:cubicBezTo>
                      <a:pt x="11" y="1690"/>
                      <a:pt x="12" y="1690"/>
                      <a:pt x="13" y="1689"/>
                    </a:cubicBezTo>
                    <a:cubicBezTo>
                      <a:pt x="554" y="1412"/>
                      <a:pt x="403" y="1497"/>
                      <a:pt x="941" y="1220"/>
                    </a:cubicBezTo>
                    <a:cubicBezTo>
                      <a:pt x="1205" y="1082"/>
                      <a:pt x="2931" y="183"/>
                      <a:pt x="3155" y="13"/>
                    </a:cubicBezTo>
                    <a:cubicBezTo>
                      <a:pt x="3158" y="10"/>
                      <a:pt x="3155" y="0"/>
                      <a:pt x="3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9"/>
              <p:cNvSpPr/>
              <p:nvPr/>
            </p:nvSpPr>
            <p:spPr>
              <a:xfrm>
                <a:off x="11727312" y="2571464"/>
                <a:ext cx="575765" cy="1739240"/>
              </a:xfrm>
              <a:custGeom>
                <a:avLst/>
                <a:gdLst/>
                <a:ahLst/>
                <a:cxnLst/>
                <a:rect l="l" t="t" r="r" b="b"/>
                <a:pathLst>
                  <a:path w="5271" h="15922" extrusionOk="0">
                    <a:moveTo>
                      <a:pt x="19" y="1"/>
                    </a:moveTo>
                    <a:cubicBezTo>
                      <a:pt x="11" y="1"/>
                      <a:pt x="1" y="8"/>
                      <a:pt x="3" y="18"/>
                    </a:cubicBezTo>
                    <a:cubicBezTo>
                      <a:pt x="166" y="540"/>
                      <a:pt x="327" y="1069"/>
                      <a:pt x="289" y="1622"/>
                    </a:cubicBezTo>
                    <a:cubicBezTo>
                      <a:pt x="276" y="1890"/>
                      <a:pt x="201" y="2147"/>
                      <a:pt x="207" y="2415"/>
                    </a:cubicBezTo>
                    <a:cubicBezTo>
                      <a:pt x="223" y="2682"/>
                      <a:pt x="270" y="2943"/>
                      <a:pt x="342" y="3201"/>
                    </a:cubicBezTo>
                    <a:cubicBezTo>
                      <a:pt x="594" y="4286"/>
                      <a:pt x="861" y="5368"/>
                      <a:pt x="1147" y="6441"/>
                    </a:cubicBezTo>
                    <a:cubicBezTo>
                      <a:pt x="1434" y="7516"/>
                      <a:pt x="1742" y="8589"/>
                      <a:pt x="2063" y="9652"/>
                    </a:cubicBezTo>
                    <a:cubicBezTo>
                      <a:pt x="2220" y="10171"/>
                      <a:pt x="2365" y="10699"/>
                      <a:pt x="2591" y="11193"/>
                    </a:cubicBezTo>
                    <a:cubicBezTo>
                      <a:pt x="2814" y="11690"/>
                      <a:pt x="3097" y="12159"/>
                      <a:pt x="3362" y="12630"/>
                    </a:cubicBezTo>
                    <a:cubicBezTo>
                      <a:pt x="3912" y="13609"/>
                      <a:pt x="4466" y="14584"/>
                      <a:pt x="5032" y="15549"/>
                    </a:cubicBezTo>
                    <a:cubicBezTo>
                      <a:pt x="5101" y="15672"/>
                      <a:pt x="5176" y="15798"/>
                      <a:pt x="5249" y="15920"/>
                    </a:cubicBezTo>
                    <a:cubicBezTo>
                      <a:pt x="5251" y="15921"/>
                      <a:pt x="5253" y="15921"/>
                      <a:pt x="5255" y="15921"/>
                    </a:cubicBezTo>
                    <a:cubicBezTo>
                      <a:pt x="5264" y="15921"/>
                      <a:pt x="5270" y="15916"/>
                      <a:pt x="5268" y="15908"/>
                    </a:cubicBezTo>
                    <a:cubicBezTo>
                      <a:pt x="4742" y="14917"/>
                      <a:pt x="4198" y="13936"/>
                      <a:pt x="3651" y="12948"/>
                    </a:cubicBezTo>
                    <a:cubicBezTo>
                      <a:pt x="3384" y="12464"/>
                      <a:pt x="3101" y="11986"/>
                      <a:pt x="2846" y="11495"/>
                    </a:cubicBezTo>
                    <a:cubicBezTo>
                      <a:pt x="2607" y="11008"/>
                      <a:pt x="2409" y="10498"/>
                      <a:pt x="2261" y="9979"/>
                    </a:cubicBezTo>
                    <a:cubicBezTo>
                      <a:pt x="1934" y="8919"/>
                      <a:pt x="1626" y="7856"/>
                      <a:pt x="1336" y="6787"/>
                    </a:cubicBezTo>
                    <a:cubicBezTo>
                      <a:pt x="1047" y="5717"/>
                      <a:pt x="770" y="4645"/>
                      <a:pt x="515" y="3563"/>
                    </a:cubicBezTo>
                    <a:cubicBezTo>
                      <a:pt x="452" y="3295"/>
                      <a:pt x="380" y="3025"/>
                      <a:pt x="330" y="2758"/>
                    </a:cubicBezTo>
                    <a:cubicBezTo>
                      <a:pt x="283" y="2484"/>
                      <a:pt x="283" y="2204"/>
                      <a:pt x="330" y="1927"/>
                    </a:cubicBezTo>
                    <a:cubicBezTo>
                      <a:pt x="371" y="1672"/>
                      <a:pt x="374" y="1408"/>
                      <a:pt x="339" y="1154"/>
                    </a:cubicBezTo>
                    <a:cubicBezTo>
                      <a:pt x="298" y="899"/>
                      <a:pt x="235" y="647"/>
                      <a:pt x="157" y="399"/>
                    </a:cubicBezTo>
                    <a:cubicBezTo>
                      <a:pt x="119" y="270"/>
                      <a:pt x="65" y="141"/>
                      <a:pt x="28" y="9"/>
                    </a:cubicBezTo>
                    <a:cubicBezTo>
                      <a:pt x="28" y="3"/>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9"/>
              <p:cNvSpPr/>
              <p:nvPr/>
            </p:nvSpPr>
            <p:spPr>
              <a:xfrm>
                <a:off x="11095402" y="1922950"/>
                <a:ext cx="302465" cy="389423"/>
              </a:xfrm>
              <a:custGeom>
                <a:avLst/>
                <a:gdLst/>
                <a:ahLst/>
                <a:cxnLst/>
                <a:rect l="l" t="t" r="r" b="b"/>
                <a:pathLst>
                  <a:path w="2769" h="3565" extrusionOk="0">
                    <a:moveTo>
                      <a:pt x="2479" y="1"/>
                    </a:moveTo>
                    <a:cubicBezTo>
                      <a:pt x="2305" y="1"/>
                      <a:pt x="2033" y="174"/>
                      <a:pt x="1636" y="558"/>
                    </a:cubicBezTo>
                    <a:cubicBezTo>
                      <a:pt x="1035" y="1156"/>
                      <a:pt x="488" y="1803"/>
                      <a:pt x="0" y="2495"/>
                    </a:cubicBezTo>
                    <a:lnTo>
                      <a:pt x="1853" y="3565"/>
                    </a:lnTo>
                    <a:cubicBezTo>
                      <a:pt x="1853" y="3565"/>
                      <a:pt x="2620" y="1785"/>
                      <a:pt x="2715" y="850"/>
                    </a:cubicBezTo>
                    <a:cubicBezTo>
                      <a:pt x="2769" y="316"/>
                      <a:pt x="2713" y="1"/>
                      <a:pt x="2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9"/>
              <p:cNvSpPr/>
              <p:nvPr/>
            </p:nvSpPr>
            <p:spPr>
              <a:xfrm>
                <a:off x="11181259" y="1902195"/>
                <a:ext cx="641522" cy="793811"/>
              </a:xfrm>
              <a:custGeom>
                <a:avLst/>
                <a:gdLst/>
                <a:ahLst/>
                <a:cxnLst/>
                <a:rect l="l" t="t" r="r" b="b"/>
                <a:pathLst>
                  <a:path w="5873" h="7267" extrusionOk="0">
                    <a:moveTo>
                      <a:pt x="2240" y="0"/>
                    </a:moveTo>
                    <a:cubicBezTo>
                      <a:pt x="1895" y="0"/>
                      <a:pt x="1461" y="136"/>
                      <a:pt x="1325" y="270"/>
                    </a:cubicBezTo>
                    <a:cubicBezTo>
                      <a:pt x="1205" y="393"/>
                      <a:pt x="938" y="1166"/>
                      <a:pt x="765" y="1808"/>
                    </a:cubicBezTo>
                    <a:cubicBezTo>
                      <a:pt x="413" y="3091"/>
                      <a:pt x="1" y="7170"/>
                      <a:pt x="86" y="7249"/>
                    </a:cubicBezTo>
                    <a:cubicBezTo>
                      <a:pt x="97" y="7261"/>
                      <a:pt x="206" y="7266"/>
                      <a:pt x="385" y="7266"/>
                    </a:cubicBezTo>
                    <a:cubicBezTo>
                      <a:pt x="1560" y="7266"/>
                      <a:pt x="5776" y="7040"/>
                      <a:pt x="5800" y="7007"/>
                    </a:cubicBezTo>
                    <a:cubicBezTo>
                      <a:pt x="5873" y="6906"/>
                      <a:pt x="3916" y="1025"/>
                      <a:pt x="2608" y="87"/>
                    </a:cubicBezTo>
                    <a:cubicBezTo>
                      <a:pt x="2523" y="26"/>
                      <a:pt x="239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9"/>
              <p:cNvSpPr/>
              <p:nvPr/>
            </p:nvSpPr>
            <p:spPr>
              <a:xfrm>
                <a:off x="11264385" y="2098705"/>
                <a:ext cx="21082" cy="5789"/>
              </a:xfrm>
              <a:custGeom>
                <a:avLst/>
                <a:gdLst/>
                <a:ahLst/>
                <a:cxnLst/>
                <a:rect l="l" t="t" r="r" b="b"/>
                <a:pathLst>
                  <a:path w="193" h="53" extrusionOk="0">
                    <a:moveTo>
                      <a:pt x="121" y="1"/>
                    </a:moveTo>
                    <a:cubicBezTo>
                      <a:pt x="84" y="1"/>
                      <a:pt x="47" y="4"/>
                      <a:pt x="10" y="6"/>
                    </a:cubicBezTo>
                    <a:cubicBezTo>
                      <a:pt x="7" y="21"/>
                      <a:pt x="1" y="37"/>
                      <a:pt x="1" y="53"/>
                    </a:cubicBezTo>
                    <a:lnTo>
                      <a:pt x="20" y="53"/>
                    </a:lnTo>
                    <a:cubicBezTo>
                      <a:pt x="79" y="43"/>
                      <a:pt x="136" y="28"/>
                      <a:pt x="193" y="6"/>
                    </a:cubicBezTo>
                    <a:cubicBezTo>
                      <a:pt x="169" y="2"/>
                      <a:pt x="145" y="1"/>
                      <a:pt x="1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9"/>
              <p:cNvSpPr/>
              <p:nvPr/>
            </p:nvSpPr>
            <p:spPr>
              <a:xfrm>
                <a:off x="11445820" y="1975600"/>
                <a:ext cx="23813" cy="31350"/>
              </a:xfrm>
              <a:custGeom>
                <a:avLst/>
                <a:gdLst/>
                <a:ahLst/>
                <a:cxnLst/>
                <a:rect l="l" t="t" r="r" b="b"/>
                <a:pathLst>
                  <a:path w="218" h="287" extrusionOk="0">
                    <a:moveTo>
                      <a:pt x="218" y="0"/>
                    </a:moveTo>
                    <a:cubicBezTo>
                      <a:pt x="170" y="35"/>
                      <a:pt x="126" y="79"/>
                      <a:pt x="92" y="129"/>
                    </a:cubicBezTo>
                    <a:cubicBezTo>
                      <a:pt x="57" y="177"/>
                      <a:pt x="26" y="233"/>
                      <a:pt x="1" y="287"/>
                    </a:cubicBezTo>
                    <a:cubicBezTo>
                      <a:pt x="48" y="252"/>
                      <a:pt x="92" y="205"/>
                      <a:pt x="126" y="158"/>
                    </a:cubicBezTo>
                    <a:cubicBezTo>
                      <a:pt x="167" y="107"/>
                      <a:pt x="192" y="54"/>
                      <a:pt x="2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9"/>
              <p:cNvSpPr/>
              <p:nvPr/>
            </p:nvSpPr>
            <p:spPr>
              <a:xfrm>
                <a:off x="11361602" y="2068666"/>
                <a:ext cx="31787" cy="23813"/>
              </a:xfrm>
              <a:custGeom>
                <a:avLst/>
                <a:gdLst/>
                <a:ahLst/>
                <a:cxnLst/>
                <a:rect l="l" t="t" r="r" b="b"/>
                <a:pathLst>
                  <a:path w="291" h="218" extrusionOk="0">
                    <a:moveTo>
                      <a:pt x="1" y="1"/>
                    </a:moveTo>
                    <a:cubicBezTo>
                      <a:pt x="36" y="48"/>
                      <a:pt x="80" y="92"/>
                      <a:pt x="133" y="127"/>
                    </a:cubicBezTo>
                    <a:cubicBezTo>
                      <a:pt x="177" y="161"/>
                      <a:pt x="234" y="193"/>
                      <a:pt x="290" y="218"/>
                    </a:cubicBezTo>
                    <a:cubicBezTo>
                      <a:pt x="253" y="171"/>
                      <a:pt x="212" y="127"/>
                      <a:pt x="158" y="92"/>
                    </a:cubicBezTo>
                    <a:cubicBezTo>
                      <a:pt x="111" y="51"/>
                      <a:pt x="58" y="23"/>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9"/>
              <p:cNvSpPr/>
              <p:nvPr/>
            </p:nvSpPr>
            <p:spPr>
              <a:xfrm>
                <a:off x="11294970" y="1886466"/>
                <a:ext cx="174881" cy="143316"/>
              </a:xfrm>
              <a:custGeom>
                <a:avLst/>
                <a:gdLst/>
                <a:ahLst/>
                <a:cxnLst/>
                <a:rect l="l" t="t" r="r" b="b"/>
                <a:pathLst>
                  <a:path w="1601" h="1312" extrusionOk="0">
                    <a:moveTo>
                      <a:pt x="928" y="1"/>
                    </a:moveTo>
                    <a:cubicBezTo>
                      <a:pt x="747" y="1"/>
                      <a:pt x="556" y="48"/>
                      <a:pt x="394" y="169"/>
                    </a:cubicBezTo>
                    <a:cubicBezTo>
                      <a:pt x="174" y="332"/>
                      <a:pt x="1" y="1181"/>
                      <a:pt x="510" y="1301"/>
                    </a:cubicBezTo>
                    <a:cubicBezTo>
                      <a:pt x="543" y="1308"/>
                      <a:pt x="576" y="1312"/>
                      <a:pt x="609" y="1312"/>
                    </a:cubicBezTo>
                    <a:cubicBezTo>
                      <a:pt x="1077" y="1312"/>
                      <a:pt x="1493" y="595"/>
                      <a:pt x="1554" y="357"/>
                    </a:cubicBezTo>
                    <a:cubicBezTo>
                      <a:pt x="1600" y="186"/>
                      <a:pt x="1286" y="1"/>
                      <a:pt x="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9"/>
              <p:cNvSpPr/>
              <p:nvPr/>
            </p:nvSpPr>
            <p:spPr>
              <a:xfrm>
                <a:off x="11298793" y="1780401"/>
                <a:ext cx="165706" cy="235401"/>
              </a:xfrm>
              <a:custGeom>
                <a:avLst/>
                <a:gdLst/>
                <a:ahLst/>
                <a:cxnLst/>
                <a:rect l="l" t="t" r="r" b="b"/>
                <a:pathLst>
                  <a:path w="1517" h="2155" extrusionOk="0">
                    <a:moveTo>
                      <a:pt x="1277" y="1"/>
                    </a:moveTo>
                    <a:lnTo>
                      <a:pt x="0" y="457"/>
                    </a:lnTo>
                    <a:cubicBezTo>
                      <a:pt x="101" y="709"/>
                      <a:pt x="170" y="976"/>
                      <a:pt x="211" y="1246"/>
                    </a:cubicBezTo>
                    <a:cubicBezTo>
                      <a:pt x="214" y="1278"/>
                      <a:pt x="214" y="1306"/>
                      <a:pt x="211" y="1338"/>
                    </a:cubicBezTo>
                    <a:lnTo>
                      <a:pt x="211" y="1353"/>
                    </a:lnTo>
                    <a:cubicBezTo>
                      <a:pt x="202" y="1508"/>
                      <a:pt x="243" y="2115"/>
                      <a:pt x="544" y="2152"/>
                    </a:cubicBezTo>
                    <a:cubicBezTo>
                      <a:pt x="556" y="2154"/>
                      <a:pt x="568" y="2155"/>
                      <a:pt x="580" y="2155"/>
                    </a:cubicBezTo>
                    <a:cubicBezTo>
                      <a:pt x="894" y="2155"/>
                      <a:pt x="1343" y="1653"/>
                      <a:pt x="1504" y="1268"/>
                    </a:cubicBezTo>
                    <a:cubicBezTo>
                      <a:pt x="1516" y="1240"/>
                      <a:pt x="1447" y="970"/>
                      <a:pt x="1378" y="639"/>
                    </a:cubicBezTo>
                    <a:cubicBezTo>
                      <a:pt x="1340" y="438"/>
                      <a:pt x="1296" y="212"/>
                      <a:pt x="1277"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9"/>
              <p:cNvSpPr/>
              <p:nvPr/>
            </p:nvSpPr>
            <p:spPr>
              <a:xfrm>
                <a:off x="11298789" y="1782366"/>
                <a:ext cx="133154" cy="144736"/>
              </a:xfrm>
              <a:custGeom>
                <a:avLst/>
                <a:gdLst/>
                <a:ahLst/>
                <a:cxnLst/>
                <a:rect l="l" t="t" r="r" b="b"/>
                <a:pathLst>
                  <a:path w="1219" h="1325" extrusionOk="0">
                    <a:moveTo>
                      <a:pt x="1218" y="1"/>
                    </a:moveTo>
                    <a:lnTo>
                      <a:pt x="1" y="428"/>
                    </a:lnTo>
                    <a:cubicBezTo>
                      <a:pt x="102" y="686"/>
                      <a:pt x="174" y="947"/>
                      <a:pt x="212" y="1221"/>
                    </a:cubicBezTo>
                    <a:cubicBezTo>
                      <a:pt x="215" y="1252"/>
                      <a:pt x="215" y="1277"/>
                      <a:pt x="212" y="1309"/>
                    </a:cubicBezTo>
                    <a:lnTo>
                      <a:pt x="212" y="1325"/>
                    </a:lnTo>
                    <a:cubicBezTo>
                      <a:pt x="256" y="1325"/>
                      <a:pt x="303" y="1322"/>
                      <a:pt x="347" y="1318"/>
                    </a:cubicBezTo>
                    <a:cubicBezTo>
                      <a:pt x="1105" y="1224"/>
                      <a:pt x="1206" y="268"/>
                      <a:pt x="1218" y="1"/>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9"/>
              <p:cNvSpPr/>
              <p:nvPr/>
            </p:nvSpPr>
            <p:spPr>
              <a:xfrm>
                <a:off x="11181914" y="1548063"/>
                <a:ext cx="265763" cy="351518"/>
              </a:xfrm>
              <a:custGeom>
                <a:avLst/>
                <a:gdLst/>
                <a:ahLst/>
                <a:cxnLst/>
                <a:rect l="l" t="t" r="r" b="b"/>
                <a:pathLst>
                  <a:path w="2433" h="3218" extrusionOk="0">
                    <a:moveTo>
                      <a:pt x="1185" y="1"/>
                    </a:moveTo>
                    <a:cubicBezTo>
                      <a:pt x="915" y="1"/>
                      <a:pt x="650" y="88"/>
                      <a:pt x="460" y="269"/>
                    </a:cubicBezTo>
                    <a:cubicBezTo>
                      <a:pt x="127" y="587"/>
                      <a:pt x="1" y="2373"/>
                      <a:pt x="429" y="2883"/>
                    </a:cubicBezTo>
                    <a:cubicBezTo>
                      <a:pt x="622" y="3115"/>
                      <a:pt x="881" y="3218"/>
                      <a:pt x="1146" y="3218"/>
                    </a:cubicBezTo>
                    <a:cubicBezTo>
                      <a:pt x="1484" y="3218"/>
                      <a:pt x="1831" y="3051"/>
                      <a:pt x="2067" y="2773"/>
                    </a:cubicBezTo>
                    <a:cubicBezTo>
                      <a:pt x="2363" y="2436"/>
                      <a:pt x="2432" y="1068"/>
                      <a:pt x="2234" y="618"/>
                    </a:cubicBezTo>
                    <a:cubicBezTo>
                      <a:pt x="2053" y="218"/>
                      <a:pt x="1612" y="1"/>
                      <a:pt x="1185"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9"/>
              <p:cNvSpPr/>
              <p:nvPr/>
            </p:nvSpPr>
            <p:spPr>
              <a:xfrm>
                <a:off x="11310153" y="1723382"/>
                <a:ext cx="12125" cy="26981"/>
              </a:xfrm>
              <a:custGeom>
                <a:avLst/>
                <a:gdLst/>
                <a:ahLst/>
                <a:cxnLst/>
                <a:rect l="l" t="t" r="r" b="b"/>
                <a:pathLst>
                  <a:path w="111" h="247" extrusionOk="0">
                    <a:moveTo>
                      <a:pt x="19" y="1"/>
                    </a:moveTo>
                    <a:lnTo>
                      <a:pt x="19" y="1"/>
                    </a:lnTo>
                    <a:cubicBezTo>
                      <a:pt x="0" y="89"/>
                      <a:pt x="10" y="230"/>
                      <a:pt x="110" y="246"/>
                    </a:cubicBezTo>
                    <a:lnTo>
                      <a:pt x="110" y="240"/>
                    </a:lnTo>
                    <a:cubicBezTo>
                      <a:pt x="28" y="208"/>
                      <a:pt x="19" y="98"/>
                      <a:pt x="28" y="10"/>
                    </a:cubicBezTo>
                    <a:cubicBezTo>
                      <a:pt x="28" y="4"/>
                      <a:pt x="19"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9"/>
              <p:cNvSpPr/>
              <p:nvPr/>
            </p:nvSpPr>
            <p:spPr>
              <a:xfrm>
                <a:off x="11304255" y="1713441"/>
                <a:ext cx="30694" cy="32771"/>
              </a:xfrm>
              <a:custGeom>
                <a:avLst/>
                <a:gdLst/>
                <a:ahLst/>
                <a:cxnLst/>
                <a:rect l="l" t="t" r="r" b="b"/>
                <a:pathLst>
                  <a:path w="281" h="300" extrusionOk="0">
                    <a:moveTo>
                      <a:pt x="130" y="1"/>
                    </a:moveTo>
                    <a:cubicBezTo>
                      <a:pt x="5" y="1"/>
                      <a:pt x="1" y="300"/>
                      <a:pt x="135" y="300"/>
                    </a:cubicBezTo>
                    <a:cubicBezTo>
                      <a:pt x="136" y="300"/>
                      <a:pt x="138" y="299"/>
                      <a:pt x="139" y="299"/>
                    </a:cubicBezTo>
                    <a:cubicBezTo>
                      <a:pt x="274" y="296"/>
                      <a:pt x="281" y="1"/>
                      <a:pt x="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9"/>
              <p:cNvSpPr/>
              <p:nvPr/>
            </p:nvSpPr>
            <p:spPr>
              <a:xfrm>
                <a:off x="11239371" y="1723054"/>
                <a:ext cx="12780" cy="26544"/>
              </a:xfrm>
              <a:custGeom>
                <a:avLst/>
                <a:gdLst/>
                <a:ahLst/>
                <a:cxnLst/>
                <a:rect l="l" t="t" r="r" b="b"/>
                <a:pathLst>
                  <a:path w="117" h="243" extrusionOk="0">
                    <a:moveTo>
                      <a:pt x="104" y="1"/>
                    </a:moveTo>
                    <a:lnTo>
                      <a:pt x="102" y="4"/>
                    </a:lnTo>
                    <a:lnTo>
                      <a:pt x="102" y="4"/>
                    </a:lnTo>
                    <a:cubicBezTo>
                      <a:pt x="100" y="6"/>
                      <a:pt x="95" y="9"/>
                      <a:pt x="95" y="13"/>
                    </a:cubicBezTo>
                    <a:cubicBezTo>
                      <a:pt x="95" y="16"/>
                      <a:pt x="95" y="20"/>
                      <a:pt x="95" y="23"/>
                    </a:cubicBezTo>
                    <a:lnTo>
                      <a:pt x="95" y="23"/>
                    </a:lnTo>
                    <a:lnTo>
                      <a:pt x="52" y="122"/>
                    </a:lnTo>
                    <a:lnTo>
                      <a:pt x="95" y="25"/>
                    </a:lnTo>
                    <a:lnTo>
                      <a:pt x="95" y="25"/>
                    </a:lnTo>
                    <a:cubicBezTo>
                      <a:pt x="93" y="111"/>
                      <a:pt x="78" y="211"/>
                      <a:pt x="2" y="239"/>
                    </a:cubicBezTo>
                    <a:lnTo>
                      <a:pt x="2" y="239"/>
                    </a:lnTo>
                    <a:lnTo>
                      <a:pt x="52" y="122"/>
                    </a:lnTo>
                    <a:lnTo>
                      <a:pt x="0" y="240"/>
                    </a:lnTo>
                    <a:cubicBezTo>
                      <a:pt x="1" y="240"/>
                      <a:pt x="1" y="239"/>
                      <a:pt x="2" y="239"/>
                    </a:cubicBezTo>
                    <a:lnTo>
                      <a:pt x="2" y="239"/>
                    </a:lnTo>
                    <a:lnTo>
                      <a:pt x="0" y="243"/>
                    </a:lnTo>
                    <a:cubicBezTo>
                      <a:pt x="107" y="227"/>
                      <a:pt x="117" y="86"/>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9"/>
              <p:cNvSpPr/>
              <p:nvPr/>
            </p:nvSpPr>
            <p:spPr>
              <a:xfrm>
                <a:off x="11223860" y="1712349"/>
                <a:ext cx="31131" cy="32552"/>
              </a:xfrm>
              <a:custGeom>
                <a:avLst/>
                <a:gdLst/>
                <a:ahLst/>
                <a:cxnLst/>
                <a:rect l="l" t="t" r="r" b="b"/>
                <a:pathLst>
                  <a:path w="285" h="298" extrusionOk="0">
                    <a:moveTo>
                      <a:pt x="152" y="1"/>
                    </a:moveTo>
                    <a:cubicBezTo>
                      <a:pt x="13" y="1"/>
                      <a:pt x="0" y="288"/>
                      <a:pt x="139" y="297"/>
                    </a:cubicBezTo>
                    <a:cubicBezTo>
                      <a:pt x="142" y="297"/>
                      <a:pt x="145" y="297"/>
                      <a:pt x="147" y="297"/>
                    </a:cubicBezTo>
                    <a:cubicBezTo>
                      <a:pt x="278" y="297"/>
                      <a:pt x="284" y="10"/>
                      <a:pt x="161" y="1"/>
                    </a:cubicBezTo>
                    <a:cubicBezTo>
                      <a:pt x="158" y="1"/>
                      <a:pt x="155"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9"/>
              <p:cNvSpPr/>
              <p:nvPr/>
            </p:nvSpPr>
            <p:spPr>
              <a:xfrm>
                <a:off x="11304910" y="1675647"/>
                <a:ext cx="36921" cy="23267"/>
              </a:xfrm>
              <a:custGeom>
                <a:avLst/>
                <a:gdLst/>
                <a:ahLst/>
                <a:cxnLst/>
                <a:rect l="l" t="t" r="r" b="b"/>
                <a:pathLst>
                  <a:path w="338" h="213" extrusionOk="0">
                    <a:moveTo>
                      <a:pt x="123" y="0"/>
                    </a:moveTo>
                    <a:cubicBezTo>
                      <a:pt x="91" y="0"/>
                      <a:pt x="58" y="10"/>
                      <a:pt x="29" y="29"/>
                    </a:cubicBezTo>
                    <a:cubicBezTo>
                      <a:pt x="10" y="48"/>
                      <a:pt x="1" y="79"/>
                      <a:pt x="17" y="104"/>
                    </a:cubicBezTo>
                    <a:cubicBezTo>
                      <a:pt x="45" y="136"/>
                      <a:pt x="86" y="158"/>
                      <a:pt x="127" y="167"/>
                    </a:cubicBezTo>
                    <a:cubicBezTo>
                      <a:pt x="168" y="183"/>
                      <a:pt x="202" y="199"/>
                      <a:pt x="243" y="211"/>
                    </a:cubicBezTo>
                    <a:cubicBezTo>
                      <a:pt x="247" y="212"/>
                      <a:pt x="252" y="213"/>
                      <a:pt x="256" y="213"/>
                    </a:cubicBezTo>
                    <a:cubicBezTo>
                      <a:pt x="268" y="213"/>
                      <a:pt x="280" y="210"/>
                      <a:pt x="293" y="205"/>
                    </a:cubicBezTo>
                    <a:cubicBezTo>
                      <a:pt x="325" y="189"/>
                      <a:pt x="338" y="148"/>
                      <a:pt x="322" y="117"/>
                    </a:cubicBezTo>
                    <a:cubicBezTo>
                      <a:pt x="290" y="64"/>
                      <a:pt x="243" y="29"/>
                      <a:pt x="187" y="13"/>
                    </a:cubicBezTo>
                    <a:cubicBezTo>
                      <a:pt x="167" y="4"/>
                      <a:pt x="145"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9"/>
              <p:cNvSpPr/>
              <p:nvPr/>
            </p:nvSpPr>
            <p:spPr>
              <a:xfrm>
                <a:off x="11220146" y="1674008"/>
                <a:ext cx="36156" cy="22065"/>
              </a:xfrm>
              <a:custGeom>
                <a:avLst/>
                <a:gdLst/>
                <a:ahLst/>
                <a:cxnLst/>
                <a:rect l="l" t="t" r="r" b="b"/>
                <a:pathLst>
                  <a:path w="331" h="202" extrusionOk="0">
                    <a:moveTo>
                      <a:pt x="212" y="0"/>
                    </a:moveTo>
                    <a:cubicBezTo>
                      <a:pt x="194" y="0"/>
                      <a:pt x="177" y="3"/>
                      <a:pt x="161" y="9"/>
                    </a:cubicBezTo>
                    <a:cubicBezTo>
                      <a:pt x="107" y="22"/>
                      <a:pt x="54" y="53"/>
                      <a:pt x="19" y="101"/>
                    </a:cubicBezTo>
                    <a:cubicBezTo>
                      <a:pt x="0" y="132"/>
                      <a:pt x="13" y="173"/>
                      <a:pt x="44" y="189"/>
                    </a:cubicBezTo>
                    <a:cubicBezTo>
                      <a:pt x="57" y="198"/>
                      <a:pt x="69" y="201"/>
                      <a:pt x="82" y="201"/>
                    </a:cubicBezTo>
                    <a:cubicBezTo>
                      <a:pt x="123" y="195"/>
                      <a:pt x="161" y="185"/>
                      <a:pt x="201" y="170"/>
                    </a:cubicBezTo>
                    <a:cubicBezTo>
                      <a:pt x="242" y="167"/>
                      <a:pt x="283" y="148"/>
                      <a:pt x="315" y="119"/>
                    </a:cubicBezTo>
                    <a:cubicBezTo>
                      <a:pt x="330" y="94"/>
                      <a:pt x="330" y="63"/>
                      <a:pt x="315" y="41"/>
                    </a:cubicBezTo>
                    <a:cubicBezTo>
                      <a:pt x="285" y="13"/>
                      <a:pt x="248"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9"/>
              <p:cNvSpPr/>
              <p:nvPr/>
            </p:nvSpPr>
            <p:spPr>
              <a:xfrm>
                <a:off x="11298793" y="1816885"/>
                <a:ext cx="21082" cy="9940"/>
              </a:xfrm>
              <a:custGeom>
                <a:avLst/>
                <a:gdLst/>
                <a:ahLst/>
                <a:cxnLst/>
                <a:rect l="l" t="t" r="r" b="b"/>
                <a:pathLst>
                  <a:path w="193" h="91" extrusionOk="0">
                    <a:moveTo>
                      <a:pt x="184" y="1"/>
                    </a:moveTo>
                    <a:cubicBezTo>
                      <a:pt x="182" y="1"/>
                      <a:pt x="181" y="2"/>
                      <a:pt x="180" y="3"/>
                    </a:cubicBezTo>
                    <a:lnTo>
                      <a:pt x="175" y="4"/>
                    </a:lnTo>
                    <a:lnTo>
                      <a:pt x="175" y="4"/>
                    </a:lnTo>
                    <a:cubicBezTo>
                      <a:pt x="176" y="4"/>
                      <a:pt x="176" y="4"/>
                      <a:pt x="176" y="3"/>
                    </a:cubicBezTo>
                    <a:lnTo>
                      <a:pt x="176" y="3"/>
                    </a:lnTo>
                    <a:lnTo>
                      <a:pt x="0" y="35"/>
                    </a:lnTo>
                    <a:cubicBezTo>
                      <a:pt x="2" y="36"/>
                      <a:pt x="3" y="36"/>
                      <a:pt x="5" y="37"/>
                    </a:cubicBezTo>
                    <a:lnTo>
                      <a:pt x="5" y="37"/>
                    </a:lnTo>
                    <a:lnTo>
                      <a:pt x="175" y="4"/>
                    </a:lnTo>
                    <a:lnTo>
                      <a:pt x="175" y="4"/>
                    </a:lnTo>
                    <a:cubicBezTo>
                      <a:pt x="151" y="23"/>
                      <a:pt x="132" y="54"/>
                      <a:pt x="98" y="57"/>
                    </a:cubicBezTo>
                    <a:cubicBezTo>
                      <a:pt x="65" y="57"/>
                      <a:pt x="35" y="51"/>
                      <a:pt x="5" y="37"/>
                    </a:cubicBezTo>
                    <a:lnTo>
                      <a:pt x="5" y="37"/>
                    </a:lnTo>
                    <a:lnTo>
                      <a:pt x="0" y="38"/>
                    </a:lnTo>
                    <a:cubicBezTo>
                      <a:pt x="22" y="70"/>
                      <a:pt x="56" y="91"/>
                      <a:pt x="95" y="91"/>
                    </a:cubicBezTo>
                    <a:cubicBezTo>
                      <a:pt x="102" y="91"/>
                      <a:pt x="109" y="90"/>
                      <a:pt x="117" y="88"/>
                    </a:cubicBezTo>
                    <a:cubicBezTo>
                      <a:pt x="158" y="82"/>
                      <a:pt x="183" y="44"/>
                      <a:pt x="192" y="7"/>
                    </a:cubicBezTo>
                    <a:cubicBezTo>
                      <a:pt x="192" y="4"/>
                      <a:pt x="188"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9"/>
              <p:cNvSpPr/>
              <p:nvPr/>
            </p:nvSpPr>
            <p:spPr>
              <a:xfrm>
                <a:off x="11247126" y="1675756"/>
                <a:ext cx="58986" cy="125293"/>
              </a:xfrm>
              <a:custGeom>
                <a:avLst/>
                <a:gdLst/>
                <a:ahLst/>
                <a:cxnLst/>
                <a:rect l="l" t="t" r="r" b="b"/>
                <a:pathLst>
                  <a:path w="540" h="1147" extrusionOk="0">
                    <a:moveTo>
                      <a:pt x="139" y="1"/>
                    </a:moveTo>
                    <a:cubicBezTo>
                      <a:pt x="135" y="1"/>
                      <a:pt x="131" y="3"/>
                      <a:pt x="131" y="9"/>
                    </a:cubicBezTo>
                    <a:cubicBezTo>
                      <a:pt x="55" y="320"/>
                      <a:pt x="11" y="638"/>
                      <a:pt x="2" y="959"/>
                    </a:cubicBezTo>
                    <a:cubicBezTo>
                      <a:pt x="0" y="968"/>
                      <a:pt x="6" y="971"/>
                      <a:pt x="17" y="971"/>
                    </a:cubicBezTo>
                    <a:cubicBezTo>
                      <a:pt x="53" y="971"/>
                      <a:pt x="137" y="934"/>
                      <a:pt x="159" y="924"/>
                    </a:cubicBezTo>
                    <a:lnTo>
                      <a:pt x="159" y="924"/>
                    </a:lnTo>
                    <a:cubicBezTo>
                      <a:pt x="159" y="924"/>
                      <a:pt x="149" y="1034"/>
                      <a:pt x="149" y="1107"/>
                    </a:cubicBezTo>
                    <a:lnTo>
                      <a:pt x="149" y="1113"/>
                    </a:lnTo>
                    <a:lnTo>
                      <a:pt x="149" y="1126"/>
                    </a:lnTo>
                    <a:cubicBezTo>
                      <a:pt x="153" y="1132"/>
                      <a:pt x="159" y="1141"/>
                      <a:pt x="168" y="1145"/>
                    </a:cubicBezTo>
                    <a:lnTo>
                      <a:pt x="209" y="1145"/>
                    </a:lnTo>
                    <a:cubicBezTo>
                      <a:pt x="228" y="1146"/>
                      <a:pt x="247" y="1147"/>
                      <a:pt x="266" y="1147"/>
                    </a:cubicBezTo>
                    <a:cubicBezTo>
                      <a:pt x="285" y="1147"/>
                      <a:pt x="304" y="1146"/>
                      <a:pt x="322" y="1145"/>
                    </a:cubicBezTo>
                    <a:cubicBezTo>
                      <a:pt x="410" y="1132"/>
                      <a:pt x="489" y="1082"/>
                      <a:pt x="536" y="1012"/>
                    </a:cubicBezTo>
                    <a:cubicBezTo>
                      <a:pt x="539" y="1003"/>
                      <a:pt x="530" y="997"/>
                      <a:pt x="524" y="990"/>
                    </a:cubicBezTo>
                    <a:cubicBezTo>
                      <a:pt x="442" y="1058"/>
                      <a:pt x="341" y="1093"/>
                      <a:pt x="235" y="1093"/>
                    </a:cubicBezTo>
                    <a:cubicBezTo>
                      <a:pt x="222" y="1093"/>
                      <a:pt x="209" y="1092"/>
                      <a:pt x="197" y="1091"/>
                    </a:cubicBezTo>
                    <a:cubicBezTo>
                      <a:pt x="193" y="1060"/>
                      <a:pt x="225" y="849"/>
                      <a:pt x="212" y="849"/>
                    </a:cubicBezTo>
                    <a:lnTo>
                      <a:pt x="212" y="849"/>
                    </a:lnTo>
                    <a:cubicBezTo>
                      <a:pt x="162" y="858"/>
                      <a:pt x="112" y="874"/>
                      <a:pt x="64" y="893"/>
                    </a:cubicBezTo>
                    <a:cubicBezTo>
                      <a:pt x="74" y="597"/>
                      <a:pt x="137" y="305"/>
                      <a:pt x="146" y="9"/>
                    </a:cubicBezTo>
                    <a:cubicBezTo>
                      <a:pt x="148" y="4"/>
                      <a:pt x="143"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9"/>
              <p:cNvSpPr/>
              <p:nvPr/>
            </p:nvSpPr>
            <p:spPr>
              <a:xfrm>
                <a:off x="11277820" y="1785207"/>
                <a:ext cx="36484" cy="27309"/>
              </a:xfrm>
              <a:custGeom>
                <a:avLst/>
                <a:gdLst/>
                <a:ahLst/>
                <a:cxnLst/>
                <a:rect l="l" t="t" r="r" b="b"/>
                <a:pathLst>
                  <a:path w="334" h="250" extrusionOk="0">
                    <a:moveTo>
                      <a:pt x="274" y="1"/>
                    </a:moveTo>
                    <a:cubicBezTo>
                      <a:pt x="199" y="76"/>
                      <a:pt x="104" y="124"/>
                      <a:pt x="0" y="139"/>
                    </a:cubicBezTo>
                    <a:cubicBezTo>
                      <a:pt x="45" y="187"/>
                      <a:pt x="101" y="221"/>
                      <a:pt x="158" y="240"/>
                    </a:cubicBezTo>
                    <a:cubicBezTo>
                      <a:pt x="175" y="246"/>
                      <a:pt x="192" y="249"/>
                      <a:pt x="210" y="249"/>
                    </a:cubicBezTo>
                    <a:cubicBezTo>
                      <a:pt x="227" y="249"/>
                      <a:pt x="244" y="246"/>
                      <a:pt x="262" y="240"/>
                    </a:cubicBezTo>
                    <a:cubicBezTo>
                      <a:pt x="334" y="218"/>
                      <a:pt x="328" y="152"/>
                      <a:pt x="312" y="92"/>
                    </a:cubicBezTo>
                    <a:cubicBezTo>
                      <a:pt x="306" y="61"/>
                      <a:pt x="290" y="29"/>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9"/>
              <p:cNvSpPr/>
              <p:nvPr/>
            </p:nvSpPr>
            <p:spPr>
              <a:xfrm>
                <a:off x="11294970" y="1795257"/>
                <a:ext cx="19334" cy="17259"/>
              </a:xfrm>
              <a:custGeom>
                <a:avLst/>
                <a:gdLst/>
                <a:ahLst/>
                <a:cxnLst/>
                <a:rect l="l" t="t" r="r" b="b"/>
                <a:pathLst>
                  <a:path w="177" h="158" extrusionOk="0">
                    <a:moveTo>
                      <a:pt x="155" y="0"/>
                    </a:moveTo>
                    <a:lnTo>
                      <a:pt x="155" y="0"/>
                    </a:lnTo>
                    <a:cubicBezTo>
                      <a:pt x="73" y="6"/>
                      <a:pt x="10" y="69"/>
                      <a:pt x="1" y="148"/>
                    </a:cubicBezTo>
                    <a:cubicBezTo>
                      <a:pt x="18" y="154"/>
                      <a:pt x="35" y="157"/>
                      <a:pt x="53" y="157"/>
                    </a:cubicBezTo>
                    <a:cubicBezTo>
                      <a:pt x="70" y="157"/>
                      <a:pt x="87" y="154"/>
                      <a:pt x="105" y="148"/>
                    </a:cubicBezTo>
                    <a:cubicBezTo>
                      <a:pt x="177" y="126"/>
                      <a:pt x="171" y="60"/>
                      <a:pt x="155" y="0"/>
                    </a:cubicBezTo>
                    <a:close/>
                  </a:path>
                </a:pathLst>
              </a:custGeom>
              <a:solidFill>
                <a:srgbClr val="F392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9"/>
              <p:cNvSpPr/>
              <p:nvPr/>
            </p:nvSpPr>
            <p:spPr>
              <a:xfrm>
                <a:off x="11154825" y="1521520"/>
                <a:ext cx="331193" cy="224369"/>
              </a:xfrm>
              <a:custGeom>
                <a:avLst/>
                <a:gdLst/>
                <a:ahLst/>
                <a:cxnLst/>
                <a:rect l="l" t="t" r="r" b="b"/>
                <a:pathLst>
                  <a:path w="3032" h="2054" extrusionOk="0">
                    <a:moveTo>
                      <a:pt x="592" y="0"/>
                    </a:moveTo>
                    <a:cubicBezTo>
                      <a:pt x="587" y="0"/>
                      <a:pt x="581" y="1"/>
                      <a:pt x="576" y="3"/>
                    </a:cubicBezTo>
                    <a:cubicBezTo>
                      <a:pt x="497" y="25"/>
                      <a:pt x="460" y="308"/>
                      <a:pt x="460" y="308"/>
                    </a:cubicBezTo>
                    <a:cubicBezTo>
                      <a:pt x="460" y="308"/>
                      <a:pt x="306" y="172"/>
                      <a:pt x="219" y="172"/>
                    </a:cubicBezTo>
                    <a:cubicBezTo>
                      <a:pt x="198" y="172"/>
                      <a:pt x="180" y="180"/>
                      <a:pt x="170" y="201"/>
                    </a:cubicBezTo>
                    <a:cubicBezTo>
                      <a:pt x="117" y="305"/>
                      <a:pt x="1" y="805"/>
                      <a:pt x="438" y="984"/>
                    </a:cubicBezTo>
                    <a:cubicBezTo>
                      <a:pt x="530" y="1023"/>
                      <a:pt x="630" y="1038"/>
                      <a:pt x="728" y="1038"/>
                    </a:cubicBezTo>
                    <a:cubicBezTo>
                      <a:pt x="1093" y="1038"/>
                      <a:pt x="1454" y="830"/>
                      <a:pt x="1454" y="830"/>
                    </a:cubicBezTo>
                    <a:cubicBezTo>
                      <a:pt x="1520" y="1280"/>
                      <a:pt x="2111" y="1405"/>
                      <a:pt x="2111" y="1405"/>
                    </a:cubicBezTo>
                    <a:cubicBezTo>
                      <a:pt x="2111" y="1405"/>
                      <a:pt x="2149" y="2034"/>
                      <a:pt x="2498" y="2053"/>
                    </a:cubicBezTo>
                    <a:cubicBezTo>
                      <a:pt x="2499" y="2053"/>
                      <a:pt x="2501" y="2053"/>
                      <a:pt x="2502" y="2053"/>
                    </a:cubicBezTo>
                    <a:cubicBezTo>
                      <a:pt x="2722" y="2053"/>
                      <a:pt x="3032" y="1058"/>
                      <a:pt x="2941" y="868"/>
                    </a:cubicBezTo>
                    <a:cubicBezTo>
                      <a:pt x="2856" y="669"/>
                      <a:pt x="2583" y="600"/>
                      <a:pt x="2583" y="600"/>
                    </a:cubicBezTo>
                    <a:cubicBezTo>
                      <a:pt x="2583" y="600"/>
                      <a:pt x="2347" y="59"/>
                      <a:pt x="1828" y="25"/>
                    </a:cubicBezTo>
                    <a:cubicBezTo>
                      <a:pt x="1784" y="23"/>
                      <a:pt x="1741" y="22"/>
                      <a:pt x="1697" y="22"/>
                    </a:cubicBezTo>
                    <a:cubicBezTo>
                      <a:pt x="1371" y="22"/>
                      <a:pt x="1047" y="64"/>
                      <a:pt x="730" y="150"/>
                    </a:cubicBezTo>
                    <a:cubicBezTo>
                      <a:pt x="730" y="150"/>
                      <a:pt x="665" y="0"/>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9"/>
              <p:cNvSpPr/>
              <p:nvPr/>
            </p:nvSpPr>
            <p:spPr>
              <a:xfrm>
                <a:off x="11312884" y="1602461"/>
                <a:ext cx="79740" cy="69255"/>
              </a:xfrm>
              <a:custGeom>
                <a:avLst/>
                <a:gdLst/>
                <a:ahLst/>
                <a:cxnLst/>
                <a:rect l="l" t="t" r="r" b="b"/>
                <a:pathLst>
                  <a:path w="730" h="634" extrusionOk="0">
                    <a:moveTo>
                      <a:pt x="22" y="1"/>
                    </a:moveTo>
                    <a:cubicBezTo>
                      <a:pt x="0" y="95"/>
                      <a:pt x="3" y="189"/>
                      <a:pt x="32" y="274"/>
                    </a:cubicBezTo>
                    <a:cubicBezTo>
                      <a:pt x="57" y="369"/>
                      <a:pt x="117" y="450"/>
                      <a:pt x="192" y="510"/>
                    </a:cubicBezTo>
                    <a:cubicBezTo>
                      <a:pt x="268" y="567"/>
                      <a:pt x="356" y="605"/>
                      <a:pt x="450" y="620"/>
                    </a:cubicBezTo>
                    <a:cubicBezTo>
                      <a:pt x="498" y="623"/>
                      <a:pt x="535" y="633"/>
                      <a:pt x="576" y="633"/>
                    </a:cubicBezTo>
                    <a:cubicBezTo>
                      <a:pt x="581" y="633"/>
                      <a:pt x="586" y="633"/>
                      <a:pt x="592" y="633"/>
                    </a:cubicBezTo>
                    <a:cubicBezTo>
                      <a:pt x="639" y="627"/>
                      <a:pt x="683" y="627"/>
                      <a:pt x="730" y="623"/>
                    </a:cubicBezTo>
                    <a:cubicBezTo>
                      <a:pt x="683" y="620"/>
                      <a:pt x="636" y="620"/>
                      <a:pt x="592" y="614"/>
                    </a:cubicBezTo>
                    <a:cubicBezTo>
                      <a:pt x="551" y="605"/>
                      <a:pt x="504" y="601"/>
                      <a:pt x="460" y="589"/>
                    </a:cubicBezTo>
                    <a:cubicBezTo>
                      <a:pt x="375" y="570"/>
                      <a:pt x="290" y="529"/>
                      <a:pt x="217" y="479"/>
                    </a:cubicBezTo>
                    <a:cubicBezTo>
                      <a:pt x="148" y="425"/>
                      <a:pt x="95" y="350"/>
                      <a:pt x="63" y="268"/>
                    </a:cubicBezTo>
                    <a:cubicBezTo>
                      <a:pt x="35" y="180"/>
                      <a:pt x="19" y="89"/>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9"/>
              <p:cNvSpPr/>
              <p:nvPr/>
            </p:nvSpPr>
            <p:spPr>
              <a:xfrm>
                <a:off x="11281644" y="1518461"/>
                <a:ext cx="155656" cy="75591"/>
              </a:xfrm>
              <a:custGeom>
                <a:avLst/>
                <a:gdLst/>
                <a:ahLst/>
                <a:cxnLst/>
                <a:rect l="l" t="t" r="r" b="b"/>
                <a:pathLst>
                  <a:path w="1425" h="692" extrusionOk="0">
                    <a:moveTo>
                      <a:pt x="660" y="1"/>
                    </a:moveTo>
                    <a:cubicBezTo>
                      <a:pt x="584" y="1"/>
                      <a:pt x="506" y="9"/>
                      <a:pt x="431" y="24"/>
                    </a:cubicBezTo>
                    <a:cubicBezTo>
                      <a:pt x="356" y="46"/>
                      <a:pt x="280" y="53"/>
                      <a:pt x="211" y="81"/>
                    </a:cubicBezTo>
                    <a:cubicBezTo>
                      <a:pt x="142" y="109"/>
                      <a:pt x="69" y="131"/>
                      <a:pt x="0" y="160"/>
                    </a:cubicBezTo>
                    <a:cubicBezTo>
                      <a:pt x="69" y="141"/>
                      <a:pt x="138" y="119"/>
                      <a:pt x="214" y="100"/>
                    </a:cubicBezTo>
                    <a:cubicBezTo>
                      <a:pt x="289" y="81"/>
                      <a:pt x="362" y="62"/>
                      <a:pt x="434" y="56"/>
                    </a:cubicBezTo>
                    <a:cubicBezTo>
                      <a:pt x="510" y="49"/>
                      <a:pt x="582" y="40"/>
                      <a:pt x="654" y="40"/>
                    </a:cubicBezTo>
                    <a:lnTo>
                      <a:pt x="764" y="49"/>
                    </a:lnTo>
                    <a:cubicBezTo>
                      <a:pt x="802" y="53"/>
                      <a:pt x="837" y="62"/>
                      <a:pt x="871" y="68"/>
                    </a:cubicBezTo>
                    <a:cubicBezTo>
                      <a:pt x="1016" y="100"/>
                      <a:pt x="1148" y="178"/>
                      <a:pt x="1242" y="288"/>
                    </a:cubicBezTo>
                    <a:cubicBezTo>
                      <a:pt x="1337" y="408"/>
                      <a:pt x="1400" y="543"/>
                      <a:pt x="1425" y="691"/>
                    </a:cubicBezTo>
                    <a:cubicBezTo>
                      <a:pt x="1419" y="537"/>
                      <a:pt x="1362" y="386"/>
                      <a:pt x="1274" y="270"/>
                    </a:cubicBezTo>
                    <a:cubicBezTo>
                      <a:pt x="1173" y="147"/>
                      <a:pt x="1041" y="62"/>
                      <a:pt x="887" y="24"/>
                    </a:cubicBezTo>
                    <a:cubicBezTo>
                      <a:pt x="813" y="9"/>
                      <a:pt x="737" y="1"/>
                      <a:pt x="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9"/>
              <p:cNvSpPr/>
              <p:nvPr/>
            </p:nvSpPr>
            <p:spPr>
              <a:xfrm>
                <a:off x="11406606" y="1714534"/>
                <a:ext cx="42710" cy="62919"/>
              </a:xfrm>
              <a:custGeom>
                <a:avLst/>
                <a:gdLst/>
                <a:ahLst/>
                <a:cxnLst/>
                <a:rect l="l" t="t" r="r" b="b"/>
                <a:pathLst>
                  <a:path w="391" h="576" extrusionOk="0">
                    <a:moveTo>
                      <a:pt x="391" y="0"/>
                    </a:moveTo>
                    <a:cubicBezTo>
                      <a:pt x="133" y="44"/>
                      <a:pt x="1" y="349"/>
                      <a:pt x="36" y="554"/>
                    </a:cubicBezTo>
                    <a:lnTo>
                      <a:pt x="36" y="557"/>
                    </a:lnTo>
                    <a:cubicBezTo>
                      <a:pt x="36" y="568"/>
                      <a:pt x="44" y="575"/>
                      <a:pt x="52" y="575"/>
                    </a:cubicBezTo>
                    <a:cubicBezTo>
                      <a:pt x="58" y="575"/>
                      <a:pt x="63" y="572"/>
                      <a:pt x="67" y="566"/>
                    </a:cubicBezTo>
                    <a:cubicBezTo>
                      <a:pt x="83" y="519"/>
                      <a:pt x="105" y="472"/>
                      <a:pt x="130" y="428"/>
                    </a:cubicBezTo>
                    <a:cubicBezTo>
                      <a:pt x="156" y="386"/>
                      <a:pt x="205" y="359"/>
                      <a:pt x="253" y="359"/>
                    </a:cubicBezTo>
                    <a:cubicBezTo>
                      <a:pt x="263" y="359"/>
                      <a:pt x="272" y="360"/>
                      <a:pt x="281" y="362"/>
                    </a:cubicBezTo>
                    <a:lnTo>
                      <a:pt x="287" y="355"/>
                    </a:lnTo>
                    <a:cubicBezTo>
                      <a:pt x="287" y="355"/>
                      <a:pt x="287" y="352"/>
                      <a:pt x="281" y="352"/>
                    </a:cubicBezTo>
                    <a:cubicBezTo>
                      <a:pt x="271" y="346"/>
                      <a:pt x="262" y="340"/>
                      <a:pt x="249" y="337"/>
                    </a:cubicBezTo>
                    <a:cubicBezTo>
                      <a:pt x="235" y="331"/>
                      <a:pt x="219" y="328"/>
                      <a:pt x="204" y="328"/>
                    </a:cubicBezTo>
                    <a:cubicBezTo>
                      <a:pt x="151" y="328"/>
                      <a:pt x="100" y="361"/>
                      <a:pt x="83" y="412"/>
                    </a:cubicBezTo>
                    <a:cubicBezTo>
                      <a:pt x="130" y="252"/>
                      <a:pt x="196" y="91"/>
                      <a:pt x="391" y="6"/>
                    </a:cubicBezTo>
                    <a:lnTo>
                      <a:pt x="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9"/>
              <p:cNvSpPr/>
              <p:nvPr/>
            </p:nvSpPr>
            <p:spPr>
              <a:xfrm>
                <a:off x="10534056" y="1994169"/>
                <a:ext cx="1599710" cy="1196779"/>
              </a:xfrm>
              <a:custGeom>
                <a:avLst/>
                <a:gdLst/>
                <a:ahLst/>
                <a:cxnLst/>
                <a:rect l="l" t="t" r="r" b="b"/>
                <a:pathLst>
                  <a:path w="14645" h="10956" extrusionOk="0">
                    <a:moveTo>
                      <a:pt x="13163" y="0"/>
                    </a:moveTo>
                    <a:lnTo>
                      <a:pt x="0" y="2240"/>
                    </a:lnTo>
                    <a:lnTo>
                      <a:pt x="1481" y="10955"/>
                    </a:lnTo>
                    <a:lnTo>
                      <a:pt x="14644" y="8719"/>
                    </a:lnTo>
                    <a:lnTo>
                      <a:pt x="131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9"/>
              <p:cNvSpPr/>
              <p:nvPr/>
            </p:nvSpPr>
            <p:spPr>
              <a:xfrm>
                <a:off x="10532636" y="1991002"/>
                <a:ext cx="1605609" cy="1202350"/>
              </a:xfrm>
              <a:custGeom>
                <a:avLst/>
                <a:gdLst/>
                <a:ahLst/>
                <a:cxnLst/>
                <a:rect l="l" t="t" r="r" b="b"/>
                <a:pathLst>
                  <a:path w="14699" h="11007" extrusionOk="0">
                    <a:moveTo>
                      <a:pt x="13151" y="51"/>
                    </a:moveTo>
                    <a:lnTo>
                      <a:pt x="14626" y="8726"/>
                    </a:lnTo>
                    <a:lnTo>
                      <a:pt x="1504" y="10953"/>
                    </a:lnTo>
                    <a:lnTo>
                      <a:pt x="32" y="2281"/>
                    </a:lnTo>
                    <a:lnTo>
                      <a:pt x="13151" y="51"/>
                    </a:lnTo>
                    <a:close/>
                    <a:moveTo>
                      <a:pt x="13210" y="1"/>
                    </a:moveTo>
                    <a:lnTo>
                      <a:pt x="23" y="2240"/>
                    </a:lnTo>
                    <a:lnTo>
                      <a:pt x="0" y="2247"/>
                    </a:lnTo>
                    <a:lnTo>
                      <a:pt x="1485" y="10981"/>
                    </a:lnTo>
                    <a:lnTo>
                      <a:pt x="1485" y="11006"/>
                    </a:lnTo>
                    <a:lnTo>
                      <a:pt x="14676" y="8764"/>
                    </a:lnTo>
                    <a:lnTo>
                      <a:pt x="14698" y="8760"/>
                    </a:lnTo>
                    <a:lnTo>
                      <a:pt x="132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9"/>
              <p:cNvSpPr/>
              <p:nvPr/>
            </p:nvSpPr>
            <p:spPr>
              <a:xfrm>
                <a:off x="11153842" y="2426622"/>
                <a:ext cx="358064" cy="331419"/>
              </a:xfrm>
              <a:custGeom>
                <a:avLst/>
                <a:gdLst/>
                <a:ahLst/>
                <a:cxnLst/>
                <a:rect l="l" t="t" r="r" b="b"/>
                <a:pathLst>
                  <a:path w="3278" h="3034" extrusionOk="0">
                    <a:moveTo>
                      <a:pt x="1644" y="1"/>
                    </a:moveTo>
                    <a:cubicBezTo>
                      <a:pt x="1558" y="1"/>
                      <a:pt x="1471" y="8"/>
                      <a:pt x="1384" y="23"/>
                    </a:cubicBezTo>
                    <a:lnTo>
                      <a:pt x="1381" y="23"/>
                    </a:lnTo>
                    <a:cubicBezTo>
                      <a:pt x="554" y="168"/>
                      <a:pt x="0" y="951"/>
                      <a:pt x="148" y="1775"/>
                    </a:cubicBezTo>
                    <a:cubicBezTo>
                      <a:pt x="277" y="2515"/>
                      <a:pt x="917" y="3033"/>
                      <a:pt x="1641" y="3033"/>
                    </a:cubicBezTo>
                    <a:cubicBezTo>
                      <a:pt x="1726" y="3033"/>
                      <a:pt x="1813" y="3026"/>
                      <a:pt x="1900" y="3011"/>
                    </a:cubicBezTo>
                    <a:cubicBezTo>
                      <a:pt x="2727" y="2866"/>
                      <a:pt x="3277" y="2083"/>
                      <a:pt x="3136" y="1256"/>
                    </a:cubicBezTo>
                    <a:cubicBezTo>
                      <a:pt x="3009" y="519"/>
                      <a:pt x="236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9"/>
              <p:cNvSpPr/>
              <p:nvPr/>
            </p:nvSpPr>
            <p:spPr>
              <a:xfrm>
                <a:off x="11252042" y="2534216"/>
                <a:ext cx="184603" cy="137855"/>
              </a:xfrm>
              <a:custGeom>
                <a:avLst/>
                <a:gdLst/>
                <a:ahLst/>
                <a:cxnLst/>
                <a:rect l="l" t="t" r="r" b="b"/>
                <a:pathLst>
                  <a:path w="1690" h="1262" extrusionOk="0">
                    <a:moveTo>
                      <a:pt x="1" y="1"/>
                    </a:moveTo>
                    <a:lnTo>
                      <a:pt x="218" y="1262"/>
                    </a:lnTo>
                    <a:lnTo>
                      <a:pt x="1690" y="362"/>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9"/>
              <p:cNvSpPr/>
              <p:nvPr/>
            </p:nvSpPr>
            <p:spPr>
              <a:xfrm>
                <a:off x="10683159" y="2872291"/>
                <a:ext cx="1450608" cy="318966"/>
              </a:xfrm>
              <a:custGeom>
                <a:avLst/>
                <a:gdLst/>
                <a:ahLst/>
                <a:cxnLst/>
                <a:rect l="l" t="t" r="r" b="b"/>
                <a:pathLst>
                  <a:path w="13280" h="2920" extrusionOk="0">
                    <a:moveTo>
                      <a:pt x="13163" y="0"/>
                    </a:moveTo>
                    <a:lnTo>
                      <a:pt x="0" y="2237"/>
                    </a:lnTo>
                    <a:lnTo>
                      <a:pt x="116" y="2919"/>
                    </a:lnTo>
                    <a:lnTo>
                      <a:pt x="13279" y="683"/>
                    </a:lnTo>
                    <a:lnTo>
                      <a:pt x="131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9"/>
              <p:cNvSpPr/>
              <p:nvPr/>
            </p:nvSpPr>
            <p:spPr>
              <a:xfrm>
                <a:off x="10774477" y="2922101"/>
                <a:ext cx="1213901" cy="227864"/>
              </a:xfrm>
              <a:custGeom>
                <a:avLst/>
                <a:gdLst/>
                <a:ahLst/>
                <a:cxnLst/>
                <a:rect l="l" t="t" r="r" b="b"/>
                <a:pathLst>
                  <a:path w="11113" h="2086" extrusionOk="0">
                    <a:moveTo>
                      <a:pt x="11078" y="1"/>
                    </a:moveTo>
                    <a:lnTo>
                      <a:pt x="1" y="1884"/>
                    </a:lnTo>
                    <a:lnTo>
                      <a:pt x="35" y="2086"/>
                    </a:lnTo>
                    <a:lnTo>
                      <a:pt x="11113" y="202"/>
                    </a:lnTo>
                    <a:lnTo>
                      <a:pt x="11078" y="1"/>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9"/>
              <p:cNvSpPr/>
              <p:nvPr/>
            </p:nvSpPr>
            <p:spPr>
              <a:xfrm>
                <a:off x="10698233" y="3120031"/>
                <a:ext cx="55053" cy="55054"/>
              </a:xfrm>
              <a:custGeom>
                <a:avLst/>
                <a:gdLst/>
                <a:ahLst/>
                <a:cxnLst/>
                <a:rect l="l" t="t" r="r" b="b"/>
                <a:pathLst>
                  <a:path w="504" h="504" extrusionOk="0">
                    <a:moveTo>
                      <a:pt x="431" y="0"/>
                    </a:moveTo>
                    <a:lnTo>
                      <a:pt x="0" y="72"/>
                    </a:lnTo>
                    <a:lnTo>
                      <a:pt x="73" y="503"/>
                    </a:lnTo>
                    <a:lnTo>
                      <a:pt x="504" y="431"/>
                    </a:lnTo>
                    <a:lnTo>
                      <a:pt x="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9"/>
              <p:cNvSpPr/>
              <p:nvPr/>
            </p:nvSpPr>
            <p:spPr>
              <a:xfrm>
                <a:off x="10710904" y="3132702"/>
                <a:ext cx="14200" cy="31678"/>
              </a:xfrm>
              <a:custGeom>
                <a:avLst/>
                <a:gdLst/>
                <a:ahLst/>
                <a:cxnLst/>
                <a:rect l="l" t="t" r="r" b="b"/>
                <a:pathLst>
                  <a:path w="130" h="290" extrusionOk="0">
                    <a:moveTo>
                      <a:pt x="83" y="1"/>
                    </a:moveTo>
                    <a:lnTo>
                      <a:pt x="1" y="16"/>
                    </a:lnTo>
                    <a:lnTo>
                      <a:pt x="48" y="290"/>
                    </a:lnTo>
                    <a:lnTo>
                      <a:pt x="130" y="277"/>
                    </a:lnTo>
                    <a:lnTo>
                      <a:pt x="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9"/>
              <p:cNvSpPr/>
              <p:nvPr/>
            </p:nvSpPr>
            <p:spPr>
              <a:xfrm>
                <a:off x="10727398" y="3129971"/>
                <a:ext cx="13873" cy="31678"/>
              </a:xfrm>
              <a:custGeom>
                <a:avLst/>
                <a:gdLst/>
                <a:ahLst/>
                <a:cxnLst/>
                <a:rect l="l" t="t" r="r" b="b"/>
                <a:pathLst>
                  <a:path w="127" h="290" extrusionOk="0">
                    <a:moveTo>
                      <a:pt x="83" y="0"/>
                    </a:moveTo>
                    <a:lnTo>
                      <a:pt x="1" y="13"/>
                    </a:lnTo>
                    <a:lnTo>
                      <a:pt x="48" y="290"/>
                    </a:lnTo>
                    <a:lnTo>
                      <a:pt x="127" y="274"/>
                    </a:lnTo>
                    <a:lnTo>
                      <a:pt x="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9"/>
              <p:cNvSpPr/>
              <p:nvPr/>
            </p:nvSpPr>
            <p:spPr>
              <a:xfrm>
                <a:off x="12002032" y="2898398"/>
                <a:ext cx="55053" cy="55054"/>
              </a:xfrm>
              <a:custGeom>
                <a:avLst/>
                <a:gdLst/>
                <a:ahLst/>
                <a:cxnLst/>
                <a:rect l="l" t="t" r="r" b="b"/>
                <a:pathLst>
                  <a:path w="504" h="504" extrusionOk="0">
                    <a:moveTo>
                      <a:pt x="432" y="0"/>
                    </a:moveTo>
                    <a:lnTo>
                      <a:pt x="1" y="73"/>
                    </a:lnTo>
                    <a:lnTo>
                      <a:pt x="76" y="504"/>
                    </a:lnTo>
                    <a:lnTo>
                      <a:pt x="504" y="431"/>
                    </a:lnTo>
                    <a:lnTo>
                      <a:pt x="432"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9"/>
              <p:cNvSpPr/>
              <p:nvPr/>
            </p:nvSpPr>
            <p:spPr>
              <a:xfrm>
                <a:off x="12017215" y="2911506"/>
                <a:ext cx="16494" cy="26216"/>
              </a:xfrm>
              <a:custGeom>
                <a:avLst/>
                <a:gdLst/>
                <a:ahLst/>
                <a:cxnLst/>
                <a:rect l="l" t="t" r="r" b="b"/>
                <a:pathLst>
                  <a:path w="151" h="240" extrusionOk="0">
                    <a:moveTo>
                      <a:pt x="113" y="0"/>
                    </a:moveTo>
                    <a:lnTo>
                      <a:pt x="0" y="85"/>
                    </a:lnTo>
                    <a:lnTo>
                      <a:pt x="16" y="192"/>
                    </a:lnTo>
                    <a:lnTo>
                      <a:pt x="151" y="239"/>
                    </a:lnTo>
                    <a:lnTo>
                      <a:pt x="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9"/>
              <p:cNvSpPr/>
              <p:nvPr/>
            </p:nvSpPr>
            <p:spPr>
              <a:xfrm>
                <a:off x="12058068" y="2888785"/>
                <a:ext cx="55053" cy="55054"/>
              </a:xfrm>
              <a:custGeom>
                <a:avLst/>
                <a:gdLst/>
                <a:ahLst/>
                <a:cxnLst/>
                <a:rect l="l" t="t" r="r" b="b"/>
                <a:pathLst>
                  <a:path w="504" h="504" extrusionOk="0">
                    <a:moveTo>
                      <a:pt x="431" y="0"/>
                    </a:moveTo>
                    <a:lnTo>
                      <a:pt x="0" y="76"/>
                    </a:lnTo>
                    <a:lnTo>
                      <a:pt x="73" y="504"/>
                    </a:lnTo>
                    <a:lnTo>
                      <a:pt x="504" y="431"/>
                    </a:lnTo>
                    <a:lnTo>
                      <a:pt x="431"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9"/>
              <p:cNvSpPr/>
              <p:nvPr/>
            </p:nvSpPr>
            <p:spPr>
              <a:xfrm>
                <a:off x="12067025" y="2899381"/>
                <a:ext cx="22720" cy="23158"/>
              </a:xfrm>
              <a:custGeom>
                <a:avLst/>
                <a:gdLst/>
                <a:ahLst/>
                <a:cxnLst/>
                <a:rect l="l" t="t" r="r" b="b"/>
                <a:pathLst>
                  <a:path w="208" h="212" extrusionOk="0">
                    <a:moveTo>
                      <a:pt x="179" y="1"/>
                    </a:moveTo>
                    <a:lnTo>
                      <a:pt x="0" y="32"/>
                    </a:lnTo>
                    <a:lnTo>
                      <a:pt x="32" y="212"/>
                    </a:lnTo>
                    <a:lnTo>
                      <a:pt x="208" y="180"/>
                    </a:lnTo>
                    <a:lnTo>
                      <a:pt x="179"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9"/>
              <p:cNvSpPr/>
              <p:nvPr/>
            </p:nvSpPr>
            <p:spPr>
              <a:xfrm>
                <a:off x="12080568" y="2911018"/>
                <a:ext cx="23157" cy="22721"/>
              </a:xfrm>
              <a:custGeom>
                <a:avLst/>
                <a:gdLst/>
                <a:ahLst/>
                <a:cxnLst/>
                <a:rect l="l" t="t" r="r" b="b"/>
                <a:pathLst>
                  <a:path w="212" h="208" extrusionOk="0">
                    <a:moveTo>
                      <a:pt x="180" y="0"/>
                    </a:moveTo>
                    <a:lnTo>
                      <a:pt x="0" y="31"/>
                    </a:lnTo>
                    <a:lnTo>
                      <a:pt x="32" y="208"/>
                    </a:lnTo>
                    <a:lnTo>
                      <a:pt x="211" y="179"/>
                    </a:lnTo>
                    <a:lnTo>
                      <a:pt x="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9"/>
              <p:cNvSpPr/>
              <p:nvPr/>
            </p:nvSpPr>
            <p:spPr>
              <a:xfrm>
                <a:off x="10773822" y="3087698"/>
                <a:ext cx="233430" cy="61609"/>
              </a:xfrm>
              <a:custGeom>
                <a:avLst/>
                <a:gdLst/>
                <a:ahLst/>
                <a:cxnLst/>
                <a:rect l="l" t="t" r="r" b="b"/>
                <a:pathLst>
                  <a:path w="2137" h="564" extrusionOk="0">
                    <a:moveTo>
                      <a:pt x="2101" y="1"/>
                    </a:moveTo>
                    <a:lnTo>
                      <a:pt x="0" y="359"/>
                    </a:lnTo>
                    <a:lnTo>
                      <a:pt x="35" y="563"/>
                    </a:lnTo>
                    <a:lnTo>
                      <a:pt x="2136" y="205"/>
                    </a:lnTo>
                    <a:cubicBezTo>
                      <a:pt x="2117" y="173"/>
                      <a:pt x="2101" y="142"/>
                      <a:pt x="2095" y="107"/>
                    </a:cubicBezTo>
                    <a:cubicBezTo>
                      <a:pt x="2089" y="73"/>
                      <a:pt x="2092" y="32"/>
                      <a:pt x="21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9"/>
              <p:cNvSpPr/>
              <p:nvPr/>
            </p:nvSpPr>
            <p:spPr>
              <a:xfrm>
                <a:off x="11000588" y="3072952"/>
                <a:ext cx="53305" cy="51340"/>
              </a:xfrm>
              <a:custGeom>
                <a:avLst/>
                <a:gdLst/>
                <a:ahLst/>
                <a:cxnLst/>
                <a:rect l="l" t="t" r="r" b="b"/>
                <a:pathLst>
                  <a:path w="488" h="470" extrusionOk="0">
                    <a:moveTo>
                      <a:pt x="257" y="1"/>
                    </a:moveTo>
                    <a:cubicBezTo>
                      <a:pt x="108" y="1"/>
                      <a:pt x="0" y="134"/>
                      <a:pt x="22" y="274"/>
                    </a:cubicBezTo>
                    <a:cubicBezTo>
                      <a:pt x="29" y="308"/>
                      <a:pt x="44" y="346"/>
                      <a:pt x="63" y="371"/>
                    </a:cubicBezTo>
                    <a:cubicBezTo>
                      <a:pt x="106" y="435"/>
                      <a:pt x="177" y="469"/>
                      <a:pt x="251" y="469"/>
                    </a:cubicBezTo>
                    <a:cubicBezTo>
                      <a:pt x="265" y="469"/>
                      <a:pt x="279" y="468"/>
                      <a:pt x="293" y="466"/>
                    </a:cubicBezTo>
                    <a:cubicBezTo>
                      <a:pt x="378" y="450"/>
                      <a:pt x="453" y="387"/>
                      <a:pt x="475" y="302"/>
                    </a:cubicBezTo>
                    <a:cubicBezTo>
                      <a:pt x="485" y="268"/>
                      <a:pt x="488" y="230"/>
                      <a:pt x="482" y="195"/>
                    </a:cubicBezTo>
                    <a:cubicBezTo>
                      <a:pt x="466" y="104"/>
                      <a:pt x="403" y="32"/>
                      <a:pt x="324" y="10"/>
                    </a:cubicBezTo>
                    <a:cubicBezTo>
                      <a:pt x="301" y="4"/>
                      <a:pt x="279" y="1"/>
                      <a:pt x="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9"/>
              <p:cNvSpPr/>
              <p:nvPr/>
            </p:nvSpPr>
            <p:spPr>
              <a:xfrm>
                <a:off x="11445165" y="1931361"/>
                <a:ext cx="568664" cy="867544"/>
              </a:xfrm>
              <a:custGeom>
                <a:avLst/>
                <a:gdLst/>
                <a:ahLst/>
                <a:cxnLst/>
                <a:rect l="l" t="t" r="r" b="b"/>
                <a:pathLst>
                  <a:path w="5206" h="7942" extrusionOk="0">
                    <a:moveTo>
                      <a:pt x="427" y="0"/>
                    </a:moveTo>
                    <a:cubicBezTo>
                      <a:pt x="1" y="0"/>
                      <a:pt x="76" y="533"/>
                      <a:pt x="563" y="1198"/>
                    </a:cubicBezTo>
                    <a:cubicBezTo>
                      <a:pt x="1274" y="2182"/>
                      <a:pt x="2617" y="4029"/>
                      <a:pt x="2614" y="4280"/>
                    </a:cubicBezTo>
                    <a:cubicBezTo>
                      <a:pt x="2608" y="4532"/>
                      <a:pt x="1444" y="6730"/>
                      <a:pt x="1538" y="7054"/>
                    </a:cubicBezTo>
                    <a:cubicBezTo>
                      <a:pt x="1619" y="7328"/>
                      <a:pt x="3036" y="7942"/>
                      <a:pt x="3534" y="7942"/>
                    </a:cubicBezTo>
                    <a:cubicBezTo>
                      <a:pt x="3621" y="7942"/>
                      <a:pt x="3680" y="7923"/>
                      <a:pt x="3699" y="7882"/>
                    </a:cubicBezTo>
                    <a:cubicBezTo>
                      <a:pt x="4010" y="7234"/>
                      <a:pt x="5206" y="5167"/>
                      <a:pt x="4894" y="3809"/>
                    </a:cubicBezTo>
                    <a:cubicBezTo>
                      <a:pt x="4564" y="2359"/>
                      <a:pt x="1815" y="654"/>
                      <a:pt x="1186" y="283"/>
                    </a:cubicBezTo>
                    <a:cubicBezTo>
                      <a:pt x="849" y="86"/>
                      <a:pt x="597" y="0"/>
                      <a:pt x="427"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9"/>
              <p:cNvSpPr/>
              <p:nvPr/>
            </p:nvSpPr>
            <p:spPr>
              <a:xfrm>
                <a:off x="11433804" y="2661035"/>
                <a:ext cx="420327" cy="418698"/>
              </a:xfrm>
              <a:custGeom>
                <a:avLst/>
                <a:gdLst/>
                <a:ahLst/>
                <a:cxnLst/>
                <a:rect l="l" t="t" r="r" b="b"/>
                <a:pathLst>
                  <a:path w="3848" h="3833" extrusionOk="0">
                    <a:moveTo>
                      <a:pt x="1702" y="0"/>
                    </a:moveTo>
                    <a:cubicBezTo>
                      <a:pt x="1702" y="0"/>
                      <a:pt x="1133" y="459"/>
                      <a:pt x="875" y="727"/>
                    </a:cubicBezTo>
                    <a:cubicBezTo>
                      <a:pt x="614" y="994"/>
                      <a:pt x="0" y="2120"/>
                      <a:pt x="268" y="2287"/>
                    </a:cubicBezTo>
                    <a:cubicBezTo>
                      <a:pt x="294" y="2303"/>
                      <a:pt x="321" y="2311"/>
                      <a:pt x="349" y="2311"/>
                    </a:cubicBezTo>
                    <a:cubicBezTo>
                      <a:pt x="614" y="2311"/>
                      <a:pt x="971" y="1641"/>
                      <a:pt x="1101" y="1485"/>
                    </a:cubicBezTo>
                    <a:cubicBezTo>
                      <a:pt x="1178" y="1393"/>
                      <a:pt x="1231" y="1351"/>
                      <a:pt x="1264" y="1351"/>
                    </a:cubicBezTo>
                    <a:cubicBezTo>
                      <a:pt x="1294" y="1351"/>
                      <a:pt x="1307" y="1385"/>
                      <a:pt x="1306" y="1447"/>
                    </a:cubicBezTo>
                    <a:cubicBezTo>
                      <a:pt x="1306" y="1526"/>
                      <a:pt x="1079" y="2051"/>
                      <a:pt x="997" y="2205"/>
                    </a:cubicBezTo>
                    <a:cubicBezTo>
                      <a:pt x="809" y="2551"/>
                      <a:pt x="277" y="2847"/>
                      <a:pt x="482" y="3057"/>
                    </a:cubicBezTo>
                    <a:cubicBezTo>
                      <a:pt x="532" y="3109"/>
                      <a:pt x="595" y="3128"/>
                      <a:pt x="661" y="3128"/>
                    </a:cubicBezTo>
                    <a:cubicBezTo>
                      <a:pt x="829" y="3128"/>
                      <a:pt x="1010" y="3004"/>
                      <a:pt x="1010" y="3004"/>
                    </a:cubicBezTo>
                    <a:lnTo>
                      <a:pt x="1010" y="3004"/>
                    </a:lnTo>
                    <a:cubicBezTo>
                      <a:pt x="1010" y="3004"/>
                      <a:pt x="705" y="3403"/>
                      <a:pt x="960" y="3545"/>
                    </a:cubicBezTo>
                    <a:cubicBezTo>
                      <a:pt x="1004" y="3571"/>
                      <a:pt x="1051" y="3582"/>
                      <a:pt x="1098" y="3582"/>
                    </a:cubicBezTo>
                    <a:cubicBezTo>
                      <a:pt x="1317" y="3582"/>
                      <a:pt x="1538" y="3350"/>
                      <a:pt x="1538" y="3350"/>
                    </a:cubicBezTo>
                    <a:lnTo>
                      <a:pt x="1538" y="3350"/>
                    </a:lnTo>
                    <a:cubicBezTo>
                      <a:pt x="1538" y="3350"/>
                      <a:pt x="1271" y="3671"/>
                      <a:pt x="1529" y="3796"/>
                    </a:cubicBezTo>
                    <a:cubicBezTo>
                      <a:pt x="1584" y="3823"/>
                      <a:pt x="1642" y="3833"/>
                      <a:pt x="1699" y="3833"/>
                    </a:cubicBezTo>
                    <a:cubicBezTo>
                      <a:pt x="1916" y="3833"/>
                      <a:pt x="2123" y="3683"/>
                      <a:pt x="2123" y="3683"/>
                    </a:cubicBezTo>
                    <a:lnTo>
                      <a:pt x="2123" y="3683"/>
                    </a:lnTo>
                    <a:cubicBezTo>
                      <a:pt x="2123" y="3683"/>
                      <a:pt x="2111" y="3828"/>
                      <a:pt x="2337" y="3831"/>
                    </a:cubicBezTo>
                    <a:cubicBezTo>
                      <a:pt x="2340" y="3831"/>
                      <a:pt x="2343" y="3831"/>
                      <a:pt x="2346" y="3831"/>
                    </a:cubicBezTo>
                    <a:cubicBezTo>
                      <a:pt x="2666" y="3831"/>
                      <a:pt x="3103" y="3303"/>
                      <a:pt x="3268" y="2972"/>
                    </a:cubicBezTo>
                    <a:cubicBezTo>
                      <a:pt x="3432" y="2636"/>
                      <a:pt x="3794" y="1290"/>
                      <a:pt x="3847" y="1079"/>
                    </a:cubicBezTo>
                    <a:lnTo>
                      <a:pt x="1702" y="0"/>
                    </a:ln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9"/>
              <p:cNvSpPr/>
              <p:nvPr/>
            </p:nvSpPr>
            <p:spPr>
              <a:xfrm>
                <a:off x="11543692" y="2858091"/>
                <a:ext cx="89898" cy="131628"/>
              </a:xfrm>
              <a:custGeom>
                <a:avLst/>
                <a:gdLst/>
                <a:ahLst/>
                <a:cxnLst/>
                <a:rect l="l" t="t" r="r" b="b"/>
                <a:pathLst>
                  <a:path w="823" h="1205" extrusionOk="0">
                    <a:moveTo>
                      <a:pt x="811" y="1"/>
                    </a:moveTo>
                    <a:cubicBezTo>
                      <a:pt x="807" y="1"/>
                      <a:pt x="803" y="2"/>
                      <a:pt x="803" y="8"/>
                    </a:cubicBezTo>
                    <a:cubicBezTo>
                      <a:pt x="611" y="561"/>
                      <a:pt x="473" y="804"/>
                      <a:pt x="13" y="1175"/>
                    </a:cubicBezTo>
                    <a:cubicBezTo>
                      <a:pt x="0" y="1190"/>
                      <a:pt x="1" y="1204"/>
                      <a:pt x="12" y="1204"/>
                    </a:cubicBezTo>
                    <a:cubicBezTo>
                      <a:pt x="16" y="1204"/>
                      <a:pt x="22" y="1202"/>
                      <a:pt x="29" y="1197"/>
                    </a:cubicBezTo>
                    <a:cubicBezTo>
                      <a:pt x="558" y="895"/>
                      <a:pt x="687" y="568"/>
                      <a:pt x="819" y="8"/>
                    </a:cubicBezTo>
                    <a:cubicBezTo>
                      <a:pt x="822" y="4"/>
                      <a:pt x="816"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9"/>
              <p:cNvSpPr/>
              <p:nvPr/>
            </p:nvSpPr>
            <p:spPr>
              <a:xfrm>
                <a:off x="11597762" y="2890424"/>
                <a:ext cx="94814" cy="140149"/>
              </a:xfrm>
              <a:custGeom>
                <a:avLst/>
                <a:gdLst/>
                <a:ahLst/>
                <a:cxnLst/>
                <a:rect l="l" t="t" r="r" b="b"/>
                <a:pathLst>
                  <a:path w="868" h="1283" extrusionOk="0">
                    <a:moveTo>
                      <a:pt x="856" y="0"/>
                    </a:moveTo>
                    <a:cubicBezTo>
                      <a:pt x="854" y="0"/>
                      <a:pt x="852" y="1"/>
                      <a:pt x="852" y="4"/>
                    </a:cubicBezTo>
                    <a:cubicBezTo>
                      <a:pt x="610" y="570"/>
                      <a:pt x="462" y="828"/>
                      <a:pt x="15" y="1256"/>
                    </a:cubicBezTo>
                    <a:cubicBezTo>
                      <a:pt x="1" y="1271"/>
                      <a:pt x="7" y="1282"/>
                      <a:pt x="19" y="1282"/>
                    </a:cubicBezTo>
                    <a:cubicBezTo>
                      <a:pt x="25" y="1282"/>
                      <a:pt x="33" y="1279"/>
                      <a:pt x="41" y="1272"/>
                    </a:cubicBezTo>
                    <a:cubicBezTo>
                      <a:pt x="541" y="904"/>
                      <a:pt x="679" y="580"/>
                      <a:pt x="868" y="7"/>
                    </a:cubicBezTo>
                    <a:cubicBezTo>
                      <a:pt x="868" y="5"/>
                      <a:pt x="860"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9"/>
              <p:cNvSpPr/>
              <p:nvPr/>
            </p:nvSpPr>
            <p:spPr>
              <a:xfrm>
                <a:off x="11664176" y="2918715"/>
                <a:ext cx="85420" cy="145938"/>
              </a:xfrm>
              <a:custGeom>
                <a:avLst/>
                <a:gdLst/>
                <a:ahLst/>
                <a:cxnLst/>
                <a:rect l="l" t="t" r="r" b="b"/>
                <a:pathLst>
                  <a:path w="782" h="1336" extrusionOk="0">
                    <a:moveTo>
                      <a:pt x="776" y="0"/>
                    </a:moveTo>
                    <a:cubicBezTo>
                      <a:pt x="769" y="0"/>
                      <a:pt x="763" y="0"/>
                      <a:pt x="763" y="6"/>
                    </a:cubicBezTo>
                    <a:cubicBezTo>
                      <a:pt x="603" y="585"/>
                      <a:pt x="420" y="865"/>
                      <a:pt x="21" y="1312"/>
                    </a:cubicBezTo>
                    <a:cubicBezTo>
                      <a:pt x="5" y="1328"/>
                      <a:pt x="1" y="1335"/>
                      <a:pt x="5" y="1335"/>
                    </a:cubicBezTo>
                    <a:cubicBezTo>
                      <a:pt x="9" y="1335"/>
                      <a:pt x="18" y="1331"/>
                      <a:pt x="30" y="1321"/>
                    </a:cubicBezTo>
                    <a:cubicBezTo>
                      <a:pt x="452" y="966"/>
                      <a:pt x="672" y="617"/>
                      <a:pt x="782" y="13"/>
                    </a:cubicBezTo>
                    <a:cubicBezTo>
                      <a:pt x="782" y="6"/>
                      <a:pt x="782"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9"/>
              <p:cNvSpPr/>
              <p:nvPr/>
            </p:nvSpPr>
            <p:spPr>
              <a:xfrm>
                <a:off x="11444946" y="1930268"/>
                <a:ext cx="370298" cy="351518"/>
              </a:xfrm>
              <a:custGeom>
                <a:avLst/>
                <a:gdLst/>
                <a:ahLst/>
                <a:cxnLst/>
                <a:rect l="l" t="t" r="r" b="b"/>
                <a:pathLst>
                  <a:path w="3390" h="3218" extrusionOk="0">
                    <a:moveTo>
                      <a:pt x="385" y="1"/>
                    </a:moveTo>
                    <a:cubicBezTo>
                      <a:pt x="28" y="1"/>
                      <a:pt x="1" y="319"/>
                      <a:pt x="433" y="1120"/>
                    </a:cubicBezTo>
                    <a:cubicBezTo>
                      <a:pt x="851" y="1862"/>
                      <a:pt x="1326" y="2560"/>
                      <a:pt x="1864" y="3218"/>
                    </a:cubicBezTo>
                    <a:lnTo>
                      <a:pt x="3390" y="1721"/>
                    </a:lnTo>
                    <a:cubicBezTo>
                      <a:pt x="3390" y="1721"/>
                      <a:pt x="1880" y="500"/>
                      <a:pt x="1009" y="161"/>
                    </a:cubicBezTo>
                    <a:cubicBezTo>
                      <a:pt x="748" y="58"/>
                      <a:pt x="537" y="1"/>
                      <a:pt x="3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9"/>
              <p:cNvSpPr/>
              <p:nvPr/>
            </p:nvSpPr>
            <p:spPr>
              <a:xfrm>
                <a:off x="10461526" y="2319464"/>
                <a:ext cx="322345" cy="412034"/>
              </a:xfrm>
              <a:custGeom>
                <a:avLst/>
                <a:gdLst/>
                <a:ahLst/>
                <a:cxnLst/>
                <a:rect l="l" t="t" r="r" b="b"/>
                <a:pathLst>
                  <a:path w="2951" h="3772" extrusionOk="0">
                    <a:moveTo>
                      <a:pt x="607" y="1"/>
                    </a:moveTo>
                    <a:cubicBezTo>
                      <a:pt x="466" y="419"/>
                      <a:pt x="51" y="963"/>
                      <a:pt x="48" y="1293"/>
                    </a:cubicBezTo>
                    <a:cubicBezTo>
                      <a:pt x="41" y="1460"/>
                      <a:pt x="148" y="1608"/>
                      <a:pt x="306" y="1665"/>
                    </a:cubicBezTo>
                    <a:cubicBezTo>
                      <a:pt x="306" y="1665"/>
                      <a:pt x="0" y="1860"/>
                      <a:pt x="48" y="2158"/>
                    </a:cubicBezTo>
                    <a:cubicBezTo>
                      <a:pt x="73" y="2313"/>
                      <a:pt x="340" y="2407"/>
                      <a:pt x="340" y="2407"/>
                    </a:cubicBezTo>
                    <a:cubicBezTo>
                      <a:pt x="340" y="2407"/>
                      <a:pt x="104" y="2577"/>
                      <a:pt x="158" y="2841"/>
                    </a:cubicBezTo>
                    <a:cubicBezTo>
                      <a:pt x="205" y="3049"/>
                      <a:pt x="466" y="3108"/>
                      <a:pt x="466" y="3108"/>
                    </a:cubicBezTo>
                    <a:cubicBezTo>
                      <a:pt x="466" y="3108"/>
                      <a:pt x="315" y="3376"/>
                      <a:pt x="431" y="3571"/>
                    </a:cubicBezTo>
                    <a:cubicBezTo>
                      <a:pt x="511" y="3706"/>
                      <a:pt x="771" y="3772"/>
                      <a:pt x="1089" y="3772"/>
                    </a:cubicBezTo>
                    <a:cubicBezTo>
                      <a:pt x="1713" y="3772"/>
                      <a:pt x="2560" y="3519"/>
                      <a:pt x="2690" y="3052"/>
                    </a:cubicBezTo>
                    <a:cubicBezTo>
                      <a:pt x="2751" y="2828"/>
                      <a:pt x="2569" y="2792"/>
                      <a:pt x="2445" y="2792"/>
                    </a:cubicBezTo>
                    <a:cubicBezTo>
                      <a:pt x="2386" y="2792"/>
                      <a:pt x="2340" y="2800"/>
                      <a:pt x="2340" y="2800"/>
                    </a:cubicBezTo>
                    <a:cubicBezTo>
                      <a:pt x="2340" y="2800"/>
                      <a:pt x="2951" y="2536"/>
                      <a:pt x="2916" y="2158"/>
                    </a:cubicBezTo>
                    <a:cubicBezTo>
                      <a:pt x="2894" y="1939"/>
                      <a:pt x="2692" y="1893"/>
                      <a:pt x="2527" y="1893"/>
                    </a:cubicBezTo>
                    <a:cubicBezTo>
                      <a:pt x="2408" y="1893"/>
                      <a:pt x="2309" y="1916"/>
                      <a:pt x="2309" y="1916"/>
                    </a:cubicBezTo>
                    <a:cubicBezTo>
                      <a:pt x="2309" y="1916"/>
                      <a:pt x="2900" y="1655"/>
                      <a:pt x="2825" y="1265"/>
                    </a:cubicBezTo>
                    <a:cubicBezTo>
                      <a:pt x="2788" y="1078"/>
                      <a:pt x="2648" y="1028"/>
                      <a:pt x="2509" y="1028"/>
                    </a:cubicBezTo>
                    <a:cubicBezTo>
                      <a:pt x="2351" y="1028"/>
                      <a:pt x="2196" y="1092"/>
                      <a:pt x="2196" y="1092"/>
                    </a:cubicBezTo>
                    <a:cubicBezTo>
                      <a:pt x="2196" y="1092"/>
                      <a:pt x="2570" y="771"/>
                      <a:pt x="2444" y="488"/>
                    </a:cubicBezTo>
                    <a:cubicBezTo>
                      <a:pt x="2395" y="378"/>
                      <a:pt x="2305" y="336"/>
                      <a:pt x="2192" y="336"/>
                    </a:cubicBezTo>
                    <a:cubicBezTo>
                      <a:pt x="1839" y="336"/>
                      <a:pt x="1257" y="742"/>
                      <a:pt x="932" y="742"/>
                    </a:cubicBezTo>
                    <a:cubicBezTo>
                      <a:pt x="919" y="742"/>
                      <a:pt x="906" y="741"/>
                      <a:pt x="894" y="740"/>
                    </a:cubicBezTo>
                    <a:lnTo>
                      <a:pt x="780" y="13"/>
                    </a:lnTo>
                    <a:lnTo>
                      <a:pt x="607" y="1"/>
                    </a:ln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9"/>
              <p:cNvSpPr/>
              <p:nvPr/>
            </p:nvSpPr>
            <p:spPr>
              <a:xfrm>
                <a:off x="10516142" y="2621711"/>
                <a:ext cx="207105" cy="43476"/>
              </a:xfrm>
              <a:custGeom>
                <a:avLst/>
                <a:gdLst/>
                <a:ahLst/>
                <a:cxnLst/>
                <a:rect l="l" t="t" r="r" b="b"/>
                <a:pathLst>
                  <a:path w="1896" h="398" extrusionOk="0">
                    <a:moveTo>
                      <a:pt x="1868" y="1"/>
                    </a:moveTo>
                    <a:cubicBezTo>
                      <a:pt x="1866" y="1"/>
                      <a:pt x="1864" y="1"/>
                      <a:pt x="1863" y="2"/>
                    </a:cubicBezTo>
                    <a:cubicBezTo>
                      <a:pt x="1262" y="209"/>
                      <a:pt x="642" y="332"/>
                      <a:pt x="10" y="363"/>
                    </a:cubicBezTo>
                    <a:cubicBezTo>
                      <a:pt x="1" y="363"/>
                      <a:pt x="1" y="373"/>
                      <a:pt x="10" y="373"/>
                    </a:cubicBezTo>
                    <a:cubicBezTo>
                      <a:pt x="141" y="390"/>
                      <a:pt x="273" y="398"/>
                      <a:pt x="405" y="398"/>
                    </a:cubicBezTo>
                    <a:cubicBezTo>
                      <a:pt x="914" y="398"/>
                      <a:pt x="1420" y="274"/>
                      <a:pt x="1875" y="36"/>
                    </a:cubicBezTo>
                    <a:cubicBezTo>
                      <a:pt x="1895" y="28"/>
                      <a:pt x="1886"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9"/>
              <p:cNvSpPr/>
              <p:nvPr/>
            </p:nvSpPr>
            <p:spPr>
              <a:xfrm>
                <a:off x="10497245" y="2526570"/>
                <a:ext cx="222725" cy="59642"/>
              </a:xfrm>
              <a:custGeom>
                <a:avLst/>
                <a:gdLst/>
                <a:ahLst/>
                <a:cxnLst/>
                <a:rect l="l" t="t" r="r" b="b"/>
                <a:pathLst>
                  <a:path w="2039" h="546" extrusionOk="0">
                    <a:moveTo>
                      <a:pt x="2028" y="0"/>
                    </a:moveTo>
                    <a:cubicBezTo>
                      <a:pt x="2025" y="0"/>
                      <a:pt x="2021" y="2"/>
                      <a:pt x="2017" y="5"/>
                    </a:cubicBezTo>
                    <a:cubicBezTo>
                      <a:pt x="1601" y="259"/>
                      <a:pt x="595" y="498"/>
                      <a:pt x="4" y="514"/>
                    </a:cubicBezTo>
                    <a:cubicBezTo>
                      <a:pt x="1" y="514"/>
                      <a:pt x="1" y="520"/>
                      <a:pt x="1" y="523"/>
                    </a:cubicBezTo>
                    <a:lnTo>
                      <a:pt x="4" y="527"/>
                    </a:lnTo>
                    <a:cubicBezTo>
                      <a:pt x="112" y="539"/>
                      <a:pt x="224" y="546"/>
                      <a:pt x="339" y="546"/>
                    </a:cubicBezTo>
                    <a:cubicBezTo>
                      <a:pt x="903" y="546"/>
                      <a:pt x="1528" y="389"/>
                      <a:pt x="2017" y="36"/>
                    </a:cubicBezTo>
                    <a:cubicBezTo>
                      <a:pt x="2032" y="23"/>
                      <a:pt x="2039" y="0"/>
                      <a:pt x="2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9"/>
              <p:cNvSpPr/>
              <p:nvPr/>
            </p:nvSpPr>
            <p:spPr>
              <a:xfrm>
                <a:off x="10496590" y="2434814"/>
                <a:ext cx="211911" cy="70675"/>
              </a:xfrm>
              <a:custGeom>
                <a:avLst/>
                <a:gdLst/>
                <a:ahLst/>
                <a:cxnLst/>
                <a:rect l="l" t="t" r="r" b="b"/>
                <a:pathLst>
                  <a:path w="1940" h="647" extrusionOk="0">
                    <a:moveTo>
                      <a:pt x="1927" y="0"/>
                    </a:moveTo>
                    <a:cubicBezTo>
                      <a:pt x="1925" y="0"/>
                      <a:pt x="1924" y="1"/>
                      <a:pt x="1922" y="2"/>
                    </a:cubicBezTo>
                    <a:cubicBezTo>
                      <a:pt x="1340" y="388"/>
                      <a:pt x="695" y="546"/>
                      <a:pt x="7" y="612"/>
                    </a:cubicBezTo>
                    <a:cubicBezTo>
                      <a:pt x="0" y="612"/>
                      <a:pt x="0" y="624"/>
                      <a:pt x="7" y="627"/>
                    </a:cubicBezTo>
                    <a:cubicBezTo>
                      <a:pt x="83" y="641"/>
                      <a:pt x="164" y="647"/>
                      <a:pt x="247" y="647"/>
                    </a:cubicBezTo>
                    <a:cubicBezTo>
                      <a:pt x="540" y="647"/>
                      <a:pt x="860" y="574"/>
                      <a:pt x="1117" y="499"/>
                    </a:cubicBezTo>
                    <a:cubicBezTo>
                      <a:pt x="1425" y="410"/>
                      <a:pt x="1705" y="247"/>
                      <a:pt x="1935" y="24"/>
                    </a:cubicBezTo>
                    <a:cubicBezTo>
                      <a:pt x="1940" y="15"/>
                      <a:pt x="1936" y="0"/>
                      <a:pt x="1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52"/>
        <p:cNvGrpSpPr/>
        <p:nvPr/>
      </p:nvGrpSpPr>
      <p:grpSpPr>
        <a:xfrm>
          <a:off x="0" y="0"/>
          <a:ext cx="0" cy="0"/>
          <a:chOff x="0" y="0"/>
          <a:chExt cx="0" cy="0"/>
        </a:xfrm>
      </p:grpSpPr>
      <p:sp>
        <p:nvSpPr>
          <p:cNvPr id="3553" name="Google Shape;3553;p50"/>
          <p:cNvSpPr txBox="1">
            <a:spLocks noGrp="1"/>
          </p:cNvSpPr>
          <p:nvPr>
            <p:ph type="subTitle" idx="1"/>
          </p:nvPr>
        </p:nvSpPr>
        <p:spPr>
          <a:xfrm>
            <a:off x="724050" y="1189825"/>
            <a:ext cx="4551600" cy="32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Did you like the resources on this template? Get them for free at our other websites:</a:t>
            </a:r>
            <a:endParaRPr dirty="0"/>
          </a:p>
          <a:p>
            <a:pPr marL="0" lvl="0" indent="0" algn="l" rtl="0">
              <a:spcBef>
                <a:spcPts val="1000"/>
              </a:spcBef>
              <a:spcAft>
                <a:spcPts val="0"/>
              </a:spcAft>
              <a:buNone/>
            </a:pPr>
            <a:r>
              <a:rPr lang="en" sz="2000" dirty="0">
                <a:latin typeface="Figtree Black"/>
                <a:ea typeface="Figtree Black"/>
                <a:cs typeface="Figtree Black"/>
                <a:sym typeface="Figtree Black"/>
              </a:rPr>
              <a:t>Vectors</a:t>
            </a:r>
            <a:endParaRPr sz="2000" dirty="0">
              <a:latin typeface="Figtree Black"/>
              <a:ea typeface="Figtree Black"/>
              <a:cs typeface="Figtree Black"/>
              <a:sym typeface="Figtree Black"/>
            </a:endParaRPr>
          </a:p>
          <a:p>
            <a:pPr marL="457200" lvl="0" indent="-304800" algn="l" rtl="0">
              <a:spcBef>
                <a:spcPts val="0"/>
              </a:spcBef>
              <a:spcAft>
                <a:spcPts val="0"/>
              </a:spcAft>
              <a:buClr>
                <a:schemeClr val="dk1"/>
              </a:buClr>
              <a:buSzPts val="1200"/>
              <a:buFont typeface="Archivo"/>
              <a:buChar char="●"/>
            </a:pPr>
            <a:r>
              <a:rPr lang="en" u="sng" dirty="0">
                <a:hlinkClick r:id="rId3"/>
              </a:rPr>
              <a:t>Grid design Disproportionate Illustrations</a:t>
            </a:r>
            <a:endParaRPr u="sng" dirty="0"/>
          </a:p>
          <a:p>
            <a:pPr marL="457200" lvl="0" indent="-304800" algn="l" rtl="0">
              <a:spcBef>
                <a:spcPts val="0"/>
              </a:spcBef>
              <a:spcAft>
                <a:spcPts val="0"/>
              </a:spcAft>
              <a:buClr>
                <a:schemeClr val="dk1"/>
              </a:buClr>
              <a:buSzPts val="1200"/>
              <a:buFont typeface="Archivo"/>
              <a:buChar char="●"/>
            </a:pPr>
            <a:r>
              <a:rPr lang="en" u="sng" dirty="0">
                <a:hlinkClick r:id="rId4"/>
              </a:rPr>
              <a:t>Asset selection Disproportionate Illustrations</a:t>
            </a:r>
            <a:endParaRPr u="sng" dirty="0"/>
          </a:p>
          <a:p>
            <a:pPr marL="457200" lvl="0" indent="-304800" algn="l" rtl="0">
              <a:spcBef>
                <a:spcPts val="0"/>
              </a:spcBef>
              <a:spcAft>
                <a:spcPts val="0"/>
              </a:spcAft>
              <a:buClr>
                <a:schemeClr val="dk1"/>
              </a:buClr>
              <a:buSzPts val="1200"/>
              <a:buFont typeface="Archivo"/>
              <a:buChar char="●"/>
            </a:pPr>
            <a:r>
              <a:rPr lang="en" u="sng" dirty="0">
                <a:hlinkClick r:id="rId5"/>
              </a:rPr>
              <a:t>Responsive Disproportionate Illustrations</a:t>
            </a:r>
            <a:endParaRPr dirty="0"/>
          </a:p>
          <a:p>
            <a:pPr marL="457200" lvl="0" indent="-304800" algn="l" rtl="0">
              <a:spcBef>
                <a:spcPts val="0"/>
              </a:spcBef>
              <a:spcAft>
                <a:spcPts val="0"/>
              </a:spcAft>
              <a:buSzPts val="1200"/>
              <a:buChar char="●"/>
            </a:pPr>
            <a:r>
              <a:rPr lang="en" u="sng" dirty="0">
                <a:solidFill>
                  <a:schemeClr val="hlink"/>
                </a:solidFill>
                <a:hlinkClick r:id="rId6"/>
              </a:rPr>
              <a:t>Website designer Disproportionate Illustrations</a:t>
            </a:r>
            <a:endParaRPr dirty="0"/>
          </a:p>
          <a:p>
            <a:pPr marL="0" lvl="0" indent="0" algn="l" rtl="0">
              <a:spcBef>
                <a:spcPts val="1000"/>
              </a:spcBef>
              <a:spcAft>
                <a:spcPts val="0"/>
              </a:spcAft>
              <a:buNone/>
            </a:pPr>
            <a:r>
              <a:rPr lang="en" sz="2200" dirty="0">
                <a:latin typeface="Figtree Black"/>
                <a:ea typeface="Figtree Black"/>
                <a:cs typeface="Figtree Black"/>
                <a:sym typeface="Figtree Black"/>
              </a:rPr>
              <a:t>Photos</a:t>
            </a:r>
            <a:endParaRPr sz="2200" dirty="0">
              <a:latin typeface="Figtree Black"/>
              <a:ea typeface="Figtree Black"/>
              <a:cs typeface="Figtree Black"/>
              <a:sym typeface="Figtree Black"/>
            </a:endParaRPr>
          </a:p>
          <a:p>
            <a:pPr marL="457200" lvl="0" indent="-304800" algn="l" rtl="0">
              <a:spcBef>
                <a:spcPts val="0"/>
              </a:spcBef>
              <a:spcAft>
                <a:spcPts val="0"/>
              </a:spcAft>
              <a:buClr>
                <a:schemeClr val="dk1"/>
              </a:buClr>
              <a:buSzPts val="1200"/>
              <a:buFont typeface="Archivo"/>
              <a:buChar char="●"/>
            </a:pPr>
            <a:r>
              <a:rPr lang="en" u="sng" dirty="0">
                <a:solidFill>
                  <a:schemeClr val="hlink"/>
                </a:solidFill>
                <a:hlinkClick r:id="rId7"/>
              </a:rPr>
              <a:t>Man working at desk top view</a:t>
            </a:r>
            <a:endParaRPr sz="2200" dirty="0">
              <a:latin typeface="Figtree Black"/>
              <a:ea typeface="Figtree Black"/>
              <a:cs typeface="Figtree Black"/>
              <a:sym typeface="Figtree Black"/>
            </a:endParaRPr>
          </a:p>
          <a:p>
            <a:pPr marL="0" lvl="0" indent="0" algn="l" rtl="0">
              <a:spcBef>
                <a:spcPts val="1000"/>
              </a:spcBef>
              <a:spcAft>
                <a:spcPts val="0"/>
              </a:spcAft>
              <a:buNone/>
            </a:pPr>
            <a:r>
              <a:rPr lang="en" sz="2200" dirty="0">
                <a:latin typeface="Figtree Black"/>
                <a:ea typeface="Figtree Black"/>
                <a:cs typeface="Figtree Black"/>
                <a:sym typeface="Figtree Black"/>
              </a:rPr>
              <a:t>Icons</a:t>
            </a:r>
            <a:endParaRPr sz="2200" dirty="0">
              <a:latin typeface="Figtree Black"/>
              <a:ea typeface="Figtree Black"/>
              <a:cs typeface="Figtree Black"/>
              <a:sym typeface="Figtree Black"/>
            </a:endParaRPr>
          </a:p>
          <a:p>
            <a:pPr marL="457200" lvl="0" indent="-304800" algn="l" rtl="0">
              <a:spcBef>
                <a:spcPts val="0"/>
              </a:spcBef>
              <a:spcAft>
                <a:spcPts val="0"/>
              </a:spcAft>
              <a:buClr>
                <a:schemeClr val="dk1"/>
              </a:buClr>
              <a:buSzPts val="1200"/>
              <a:buFont typeface="Archivo"/>
              <a:buChar char="●"/>
            </a:pPr>
            <a:r>
              <a:rPr lang="en" u="sng" dirty="0">
                <a:hlinkClick r:id="rId8"/>
              </a:rPr>
              <a:t>Icon Pack: Editorial Design | Lineal</a:t>
            </a:r>
            <a:endParaRPr sz="1000" dirty="0"/>
          </a:p>
        </p:txBody>
      </p:sp>
      <p:sp>
        <p:nvSpPr>
          <p:cNvPr id="3554" name="Google Shape;3554;p50"/>
          <p:cNvSpPr txBox="1">
            <a:spLocks noGrp="1"/>
          </p:cNvSpPr>
          <p:nvPr>
            <p:ph type="title"/>
          </p:nvPr>
        </p:nvSpPr>
        <p:spPr>
          <a:xfrm>
            <a:off x="720000" y="552150"/>
            <a:ext cx="45516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3555" name="Google Shape;3555;p50"/>
          <p:cNvGrpSpPr/>
          <p:nvPr/>
        </p:nvGrpSpPr>
        <p:grpSpPr>
          <a:xfrm>
            <a:off x="7318726" y="785087"/>
            <a:ext cx="1692790" cy="1159226"/>
            <a:chOff x="4354825" y="2560575"/>
            <a:chExt cx="284900" cy="195100"/>
          </a:xfrm>
        </p:grpSpPr>
        <p:sp>
          <p:nvSpPr>
            <p:cNvPr id="3556" name="Google Shape;3556;p50"/>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0"/>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0"/>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0"/>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0"/>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50"/>
          <p:cNvGrpSpPr/>
          <p:nvPr/>
        </p:nvGrpSpPr>
        <p:grpSpPr>
          <a:xfrm>
            <a:off x="5858564" y="1944309"/>
            <a:ext cx="1078546" cy="1079094"/>
            <a:chOff x="4205500" y="2990700"/>
            <a:chExt cx="443499" cy="443725"/>
          </a:xfrm>
        </p:grpSpPr>
        <p:sp>
          <p:nvSpPr>
            <p:cNvPr id="3562" name="Google Shape;3562;p50"/>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0"/>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0"/>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0"/>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6" name="Google Shape;3566;p50"/>
            <p:cNvGrpSpPr/>
            <p:nvPr/>
          </p:nvGrpSpPr>
          <p:grpSpPr>
            <a:xfrm>
              <a:off x="4205728" y="2990700"/>
              <a:ext cx="443271" cy="443725"/>
              <a:chOff x="4205728" y="2990700"/>
              <a:chExt cx="443271" cy="443725"/>
            </a:xfrm>
          </p:grpSpPr>
          <p:sp>
            <p:nvSpPr>
              <p:cNvPr id="3567" name="Google Shape;3567;p50"/>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0"/>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0"/>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0"/>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0"/>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0"/>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0"/>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0"/>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5" name="Google Shape;3575;p50"/>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0"/>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0"/>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0"/>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0"/>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0"/>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0"/>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0"/>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50"/>
          <p:cNvGrpSpPr/>
          <p:nvPr/>
        </p:nvGrpSpPr>
        <p:grpSpPr>
          <a:xfrm>
            <a:off x="7210211" y="3023549"/>
            <a:ext cx="1209738" cy="2283302"/>
            <a:chOff x="3909834" y="3583857"/>
            <a:chExt cx="650677" cy="1228044"/>
          </a:xfrm>
        </p:grpSpPr>
        <p:sp>
          <p:nvSpPr>
            <p:cNvPr id="3584" name="Google Shape;3584;p50"/>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0"/>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0"/>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7" name="Google Shape;3587;p50"/>
            <p:cNvGrpSpPr/>
            <p:nvPr/>
          </p:nvGrpSpPr>
          <p:grpSpPr>
            <a:xfrm>
              <a:off x="3959943" y="3626229"/>
              <a:ext cx="573426" cy="768837"/>
              <a:chOff x="3959943" y="3626229"/>
              <a:chExt cx="573426" cy="768837"/>
            </a:xfrm>
          </p:grpSpPr>
          <p:sp>
            <p:nvSpPr>
              <p:cNvPr id="3588" name="Google Shape;3588;p50"/>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0"/>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0"/>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0"/>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0"/>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0"/>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0"/>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0"/>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0"/>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0"/>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8" name="Google Shape;3598;p50"/>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0"/>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0"/>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50"/>
          <p:cNvGrpSpPr/>
          <p:nvPr/>
        </p:nvGrpSpPr>
        <p:grpSpPr>
          <a:xfrm>
            <a:off x="4037900" y="4756477"/>
            <a:ext cx="1068212" cy="23926"/>
            <a:chOff x="-2278825" y="1262800"/>
            <a:chExt cx="1068212" cy="45049"/>
          </a:xfrm>
        </p:grpSpPr>
        <p:sp>
          <p:nvSpPr>
            <p:cNvPr id="3602" name="Google Shape;3602;p50"/>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0"/>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0"/>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08"/>
        <p:cNvGrpSpPr/>
        <p:nvPr/>
      </p:nvGrpSpPr>
      <p:grpSpPr>
        <a:xfrm>
          <a:off x="0" y="0"/>
          <a:ext cx="0" cy="0"/>
          <a:chOff x="0" y="0"/>
          <a:chExt cx="0" cy="0"/>
        </a:xfrm>
      </p:grpSpPr>
      <p:sp>
        <p:nvSpPr>
          <p:cNvPr id="3609" name="Google Shape;3609;p5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610" name="Google Shape;3610;p5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14"/>
        <p:cNvGrpSpPr/>
        <p:nvPr/>
      </p:nvGrpSpPr>
      <p:grpSpPr>
        <a:xfrm>
          <a:off x="0" y="0"/>
          <a:ext cx="0" cy="0"/>
          <a:chOff x="0" y="0"/>
          <a:chExt cx="0" cy="0"/>
        </a:xfrm>
      </p:grpSpPr>
      <p:sp>
        <p:nvSpPr>
          <p:cNvPr id="3615" name="Google Shape;3615;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616" name="Google Shape;3616;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20"/>
        <p:cNvGrpSpPr/>
        <p:nvPr/>
      </p:nvGrpSpPr>
      <p:grpSpPr>
        <a:xfrm>
          <a:off x="0" y="0"/>
          <a:ext cx="0" cy="0"/>
          <a:chOff x="0" y="0"/>
          <a:chExt cx="0" cy="0"/>
        </a:xfrm>
      </p:grpSpPr>
      <p:sp>
        <p:nvSpPr>
          <p:cNvPr id="3621" name="Google Shape;3621;p53"/>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Figtree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https://fonts.google.com/specimen/Figtree</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Archivo</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2"/>
                </a:solidFill>
                <a:hlinkClick r:id="rId4">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rgbClr val="FFFFFF"/>
              </a:solidFill>
            </a:endParaRPr>
          </a:p>
        </p:txBody>
      </p:sp>
      <p:sp>
        <p:nvSpPr>
          <p:cNvPr id="3622" name="Google Shape;3622;p53"/>
          <p:cNvSpPr/>
          <p:nvPr/>
        </p:nvSpPr>
        <p:spPr>
          <a:xfrm>
            <a:off x="2583638" y="2947800"/>
            <a:ext cx="791400" cy="754200"/>
          </a:xfrm>
          <a:prstGeom prst="roundRect">
            <a:avLst>
              <a:gd name="adj" fmla="val 16667"/>
            </a:avLst>
          </a:prstGeom>
          <a:solidFill>
            <a:srgbClr val="2632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3645457" y="2947800"/>
            <a:ext cx="791400" cy="754200"/>
          </a:xfrm>
          <a:prstGeom prst="roundRect">
            <a:avLst>
              <a:gd name="adj" fmla="val 16667"/>
            </a:avLst>
          </a:prstGeom>
          <a:solidFill>
            <a:srgbClr val="F9F7F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4707277" y="2947800"/>
            <a:ext cx="791400" cy="754200"/>
          </a:xfrm>
          <a:prstGeom prst="roundRect">
            <a:avLst>
              <a:gd name="adj" fmla="val 16667"/>
            </a:avLst>
          </a:prstGeom>
          <a:solidFill>
            <a:srgbClr val="D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txBox="1"/>
          <p:nvPr/>
        </p:nvSpPr>
        <p:spPr>
          <a:xfrm>
            <a:off x="25836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#263238</a:t>
            </a:r>
            <a:endParaRPr sz="1000">
              <a:solidFill>
                <a:srgbClr val="FFFFFF"/>
              </a:solidFill>
            </a:endParaRPr>
          </a:p>
        </p:txBody>
      </p:sp>
      <p:sp>
        <p:nvSpPr>
          <p:cNvPr id="3626" name="Google Shape;3626;p53"/>
          <p:cNvSpPr txBox="1"/>
          <p:nvPr/>
        </p:nvSpPr>
        <p:spPr>
          <a:xfrm>
            <a:off x="3645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#f9f7f9</a:t>
            </a:r>
            <a:endParaRPr sz="1000"/>
          </a:p>
        </p:txBody>
      </p:sp>
      <p:sp>
        <p:nvSpPr>
          <p:cNvPr id="3627" name="Google Shape;3627;p53"/>
          <p:cNvSpPr txBox="1"/>
          <p:nvPr/>
        </p:nvSpPr>
        <p:spPr>
          <a:xfrm>
            <a:off x="4707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#dbdbdb</a:t>
            </a:r>
            <a:endParaRPr sz="1000"/>
          </a:p>
        </p:txBody>
      </p:sp>
      <p:sp>
        <p:nvSpPr>
          <p:cNvPr id="3628" name="Google Shape;3628;p53"/>
          <p:cNvSpPr/>
          <p:nvPr/>
        </p:nvSpPr>
        <p:spPr>
          <a:xfrm>
            <a:off x="5769113" y="2947800"/>
            <a:ext cx="791400" cy="754200"/>
          </a:xfrm>
          <a:prstGeom prst="roundRect">
            <a:avLst>
              <a:gd name="adj" fmla="val 16667"/>
            </a:avLst>
          </a:prstGeom>
          <a:solidFill>
            <a:srgbClr val="B1A0B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txBox="1"/>
          <p:nvPr/>
        </p:nvSpPr>
        <p:spPr>
          <a:xfrm>
            <a:off x="5769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#b1a0b3</a:t>
            </a:r>
            <a:endParaRPr sz="1000">
              <a:solidFill>
                <a:srgbClr val="FFFFFF"/>
              </a:solidFill>
            </a:endParaRPr>
          </a:p>
        </p:txBody>
      </p:sp>
      <p:sp>
        <p:nvSpPr>
          <p:cNvPr id="3630" name="Google Shape;3630;p53"/>
          <p:cNvSpPr/>
          <p:nvPr/>
        </p:nvSpPr>
        <p:spPr>
          <a:xfrm>
            <a:off x="3121138" y="3878900"/>
            <a:ext cx="791400" cy="754200"/>
          </a:xfrm>
          <a:prstGeom prst="roundRect">
            <a:avLst>
              <a:gd name="adj" fmla="val 16667"/>
            </a:avLst>
          </a:prstGeom>
          <a:solidFill>
            <a:srgbClr val="8E808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4182957" y="3878900"/>
            <a:ext cx="791400" cy="754200"/>
          </a:xfrm>
          <a:prstGeom prst="roundRect">
            <a:avLst>
              <a:gd name="adj" fmla="val 16667"/>
            </a:avLst>
          </a:prstGeom>
          <a:solidFill>
            <a:srgbClr val="4235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5244777" y="3878900"/>
            <a:ext cx="791400" cy="754200"/>
          </a:xfrm>
          <a:prstGeom prst="roundRect">
            <a:avLst>
              <a:gd name="adj" fmla="val 16667"/>
            </a:avLst>
          </a:prstGeom>
          <a:solidFill>
            <a:srgbClr val="455A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txBox="1"/>
          <p:nvPr/>
        </p:nvSpPr>
        <p:spPr>
          <a:xfrm>
            <a:off x="312113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#8e808f</a:t>
            </a:r>
            <a:endParaRPr sz="1000">
              <a:solidFill>
                <a:srgbClr val="FFFFFF"/>
              </a:solidFill>
            </a:endParaRPr>
          </a:p>
        </p:txBody>
      </p:sp>
      <p:sp>
        <p:nvSpPr>
          <p:cNvPr id="3634" name="Google Shape;3634;p53"/>
          <p:cNvSpPr txBox="1"/>
          <p:nvPr/>
        </p:nvSpPr>
        <p:spPr>
          <a:xfrm>
            <a:off x="41829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#423542</a:t>
            </a:r>
            <a:endParaRPr sz="1000">
              <a:solidFill>
                <a:srgbClr val="FFFFFF"/>
              </a:solidFill>
            </a:endParaRPr>
          </a:p>
        </p:txBody>
      </p:sp>
      <p:sp>
        <p:nvSpPr>
          <p:cNvPr id="3635" name="Google Shape;3635;p53"/>
          <p:cNvSpPr txBox="1"/>
          <p:nvPr/>
        </p:nvSpPr>
        <p:spPr>
          <a:xfrm>
            <a:off x="52447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#455a64</a:t>
            </a:r>
            <a:endParaRPr sz="1000">
              <a:solidFill>
                <a:srgbClr val="FFFFFF"/>
              </a:solidFill>
            </a:endParaRPr>
          </a:p>
        </p:txBody>
      </p:sp>
      <p:sp>
        <p:nvSpPr>
          <p:cNvPr id="3636" name="Google Shape;3636;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40"/>
        <p:cNvGrpSpPr/>
        <p:nvPr/>
      </p:nvGrpSpPr>
      <p:grpSpPr>
        <a:xfrm>
          <a:off x="0" y="0"/>
          <a:ext cx="0" cy="0"/>
          <a:chOff x="0" y="0"/>
          <a:chExt cx="0" cy="0"/>
        </a:xfrm>
      </p:grpSpPr>
      <p:sp>
        <p:nvSpPr>
          <p:cNvPr id="3641" name="Google Shape;3641;p54"/>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642" name="Google Shape;3642;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643" name="Google Shape;3643;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644" name="Google Shape;3644;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645" name="Google Shape;3645;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646" name="Google Shape;3646;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647" name="Google Shape;3647;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648" name="Google Shape;3648;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649" name="Google Shape;3649;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650" name="Google Shape;3650;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651" name="Google Shape;3651;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652" name="Google Shape;3652;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56"/>
        <p:cNvGrpSpPr/>
        <p:nvPr/>
      </p:nvGrpSpPr>
      <p:grpSpPr>
        <a:xfrm>
          <a:off x="0" y="0"/>
          <a:ext cx="0" cy="0"/>
          <a:chOff x="0" y="0"/>
          <a:chExt cx="0" cy="0"/>
        </a:xfrm>
      </p:grpSpPr>
      <p:sp>
        <p:nvSpPr>
          <p:cNvPr id="3657" name="Google Shape;3657;p55"/>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658" name="Google Shape;3658;p55"/>
          <p:cNvGrpSpPr/>
          <p:nvPr/>
        </p:nvGrpSpPr>
        <p:grpSpPr>
          <a:xfrm>
            <a:off x="5117640" y="3085736"/>
            <a:ext cx="474294" cy="551291"/>
            <a:chOff x="4727025" y="1332775"/>
            <a:chExt cx="59900" cy="69625"/>
          </a:xfrm>
        </p:grpSpPr>
        <p:sp>
          <p:nvSpPr>
            <p:cNvPr id="3659" name="Google Shape;3659;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55"/>
          <p:cNvGrpSpPr/>
          <p:nvPr/>
        </p:nvGrpSpPr>
        <p:grpSpPr>
          <a:xfrm>
            <a:off x="5731296" y="2314340"/>
            <a:ext cx="555653" cy="557031"/>
            <a:chOff x="4820425" y="1329900"/>
            <a:chExt cx="70175" cy="70350"/>
          </a:xfrm>
        </p:grpSpPr>
        <p:sp>
          <p:nvSpPr>
            <p:cNvPr id="3662" name="Google Shape;3662;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5"/>
          <p:cNvGrpSpPr/>
          <p:nvPr/>
        </p:nvGrpSpPr>
        <p:grpSpPr>
          <a:xfrm>
            <a:off x="6357664" y="2318845"/>
            <a:ext cx="582574" cy="533871"/>
            <a:chOff x="4903200" y="1331525"/>
            <a:chExt cx="73575" cy="67425"/>
          </a:xfrm>
        </p:grpSpPr>
        <p:sp>
          <p:nvSpPr>
            <p:cNvPr id="3667" name="Google Shape;3667;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5"/>
          <p:cNvGrpSpPr/>
          <p:nvPr/>
        </p:nvGrpSpPr>
        <p:grpSpPr>
          <a:xfrm>
            <a:off x="5717142" y="3078709"/>
            <a:ext cx="583960" cy="565345"/>
            <a:chOff x="4815575" y="1416800"/>
            <a:chExt cx="73750" cy="71400"/>
          </a:xfrm>
        </p:grpSpPr>
        <p:sp>
          <p:nvSpPr>
            <p:cNvPr id="3670" name="Google Shape;3670;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55"/>
          <p:cNvGrpSpPr/>
          <p:nvPr/>
        </p:nvGrpSpPr>
        <p:grpSpPr>
          <a:xfrm>
            <a:off x="6351924" y="3108896"/>
            <a:ext cx="589898" cy="504970"/>
            <a:chOff x="4902475" y="1418875"/>
            <a:chExt cx="74500" cy="63775"/>
          </a:xfrm>
        </p:grpSpPr>
        <p:sp>
          <p:nvSpPr>
            <p:cNvPr id="3674" name="Google Shape;3674;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55"/>
          <p:cNvGrpSpPr/>
          <p:nvPr/>
        </p:nvGrpSpPr>
        <p:grpSpPr>
          <a:xfrm>
            <a:off x="5727139" y="3826000"/>
            <a:ext cx="563967" cy="567127"/>
            <a:chOff x="4818100" y="1507675"/>
            <a:chExt cx="71225" cy="71625"/>
          </a:xfrm>
        </p:grpSpPr>
        <p:sp>
          <p:nvSpPr>
            <p:cNvPr id="3677" name="Google Shape;3677;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55"/>
          <p:cNvGrpSpPr/>
          <p:nvPr/>
        </p:nvGrpSpPr>
        <p:grpSpPr>
          <a:xfrm>
            <a:off x="5040636" y="3829461"/>
            <a:ext cx="628301" cy="588505"/>
            <a:chOff x="4721450" y="1509475"/>
            <a:chExt cx="79350" cy="74325"/>
          </a:xfrm>
        </p:grpSpPr>
        <p:sp>
          <p:nvSpPr>
            <p:cNvPr id="3682" name="Google Shape;3682;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55"/>
          <p:cNvGrpSpPr/>
          <p:nvPr/>
        </p:nvGrpSpPr>
        <p:grpSpPr>
          <a:xfrm>
            <a:off x="6386170" y="3814027"/>
            <a:ext cx="557038" cy="562772"/>
            <a:chOff x="4906800" y="1507500"/>
            <a:chExt cx="70350" cy="71075"/>
          </a:xfrm>
        </p:grpSpPr>
        <p:sp>
          <p:nvSpPr>
            <p:cNvPr id="3687" name="Google Shape;3687;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55"/>
          <p:cNvGrpSpPr/>
          <p:nvPr/>
        </p:nvGrpSpPr>
        <p:grpSpPr>
          <a:xfrm>
            <a:off x="4423778" y="2340963"/>
            <a:ext cx="517934" cy="517934"/>
            <a:chOff x="3736598" y="2170606"/>
            <a:chExt cx="404889" cy="404889"/>
          </a:xfrm>
        </p:grpSpPr>
        <p:sp>
          <p:nvSpPr>
            <p:cNvPr id="3693" name="Google Shape;3693;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7" name="Google Shape;3697;p55"/>
          <p:cNvGrpSpPr/>
          <p:nvPr/>
        </p:nvGrpSpPr>
        <p:grpSpPr>
          <a:xfrm>
            <a:off x="3690839" y="2341061"/>
            <a:ext cx="586986" cy="517740"/>
            <a:chOff x="3161917" y="2170682"/>
            <a:chExt cx="458870" cy="404737"/>
          </a:xfrm>
        </p:grpSpPr>
        <p:sp>
          <p:nvSpPr>
            <p:cNvPr id="3698" name="Google Shape;3698;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55"/>
          <p:cNvGrpSpPr/>
          <p:nvPr/>
        </p:nvGrpSpPr>
        <p:grpSpPr>
          <a:xfrm>
            <a:off x="3713860" y="3102400"/>
            <a:ext cx="540943" cy="517963"/>
            <a:chOff x="3179914" y="2889488"/>
            <a:chExt cx="422876" cy="404911"/>
          </a:xfrm>
        </p:grpSpPr>
        <p:sp>
          <p:nvSpPr>
            <p:cNvPr id="3702" name="Google Shape;3702;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8" name="Google Shape;3708;p55"/>
          <p:cNvGrpSpPr/>
          <p:nvPr/>
        </p:nvGrpSpPr>
        <p:grpSpPr>
          <a:xfrm>
            <a:off x="4414654" y="3102358"/>
            <a:ext cx="536180" cy="518047"/>
            <a:chOff x="3729467" y="2889422"/>
            <a:chExt cx="419153" cy="404977"/>
          </a:xfrm>
        </p:grpSpPr>
        <p:sp>
          <p:nvSpPr>
            <p:cNvPr id="3709" name="Google Shape;3709;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55"/>
          <p:cNvGrpSpPr/>
          <p:nvPr/>
        </p:nvGrpSpPr>
        <p:grpSpPr>
          <a:xfrm>
            <a:off x="1951688" y="3445787"/>
            <a:ext cx="965351" cy="134611"/>
            <a:chOff x="4411970" y="2962952"/>
            <a:chExt cx="706544" cy="104212"/>
          </a:xfrm>
        </p:grpSpPr>
        <p:sp>
          <p:nvSpPr>
            <p:cNvPr id="3717" name="Google Shape;3717;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55"/>
          <p:cNvGrpSpPr/>
          <p:nvPr/>
        </p:nvGrpSpPr>
        <p:grpSpPr>
          <a:xfrm>
            <a:off x="1951688" y="3041077"/>
            <a:ext cx="960158" cy="289172"/>
            <a:chOff x="4411970" y="2726085"/>
            <a:chExt cx="643107" cy="193659"/>
          </a:xfrm>
        </p:grpSpPr>
        <p:sp>
          <p:nvSpPr>
            <p:cNvPr id="3722" name="Google Shape;3722;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55"/>
          <p:cNvGrpSpPr/>
          <p:nvPr/>
        </p:nvGrpSpPr>
        <p:grpSpPr>
          <a:xfrm>
            <a:off x="960185" y="3295400"/>
            <a:ext cx="811503" cy="252584"/>
            <a:chOff x="4411970" y="4340222"/>
            <a:chExt cx="779467" cy="242683"/>
          </a:xfrm>
        </p:grpSpPr>
        <p:sp>
          <p:nvSpPr>
            <p:cNvPr id="3726" name="Google Shape;3726;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9" name="Google Shape;3729;p55"/>
          <p:cNvGrpSpPr/>
          <p:nvPr/>
        </p:nvGrpSpPr>
        <p:grpSpPr>
          <a:xfrm>
            <a:off x="1951688" y="2709308"/>
            <a:ext cx="965160" cy="216230"/>
            <a:chOff x="4411970" y="2468674"/>
            <a:chExt cx="747317" cy="167425"/>
          </a:xfrm>
        </p:grpSpPr>
        <p:sp>
          <p:nvSpPr>
            <p:cNvPr id="3730" name="Google Shape;3730;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3" name="Google Shape;3733;p55"/>
          <p:cNvGrpSpPr/>
          <p:nvPr/>
        </p:nvGrpSpPr>
        <p:grpSpPr>
          <a:xfrm>
            <a:off x="959254" y="2334687"/>
            <a:ext cx="1959041" cy="208784"/>
            <a:chOff x="6336019" y="3733725"/>
            <a:chExt cx="2566206" cy="351310"/>
          </a:xfrm>
        </p:grpSpPr>
        <p:sp>
          <p:nvSpPr>
            <p:cNvPr id="3734" name="Google Shape;3734;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8" name="Google Shape;3738;p55"/>
          <p:cNvGrpSpPr/>
          <p:nvPr/>
        </p:nvGrpSpPr>
        <p:grpSpPr>
          <a:xfrm>
            <a:off x="1951688" y="3950602"/>
            <a:ext cx="946551" cy="153200"/>
            <a:chOff x="4404545" y="3301592"/>
            <a:chExt cx="782403" cy="129272"/>
          </a:xfrm>
        </p:grpSpPr>
        <p:sp>
          <p:nvSpPr>
            <p:cNvPr id="3739" name="Google Shape;3739;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55"/>
          <p:cNvGrpSpPr/>
          <p:nvPr/>
        </p:nvGrpSpPr>
        <p:grpSpPr>
          <a:xfrm>
            <a:off x="1951688" y="3695937"/>
            <a:ext cx="962257" cy="139127"/>
            <a:chOff x="4411970" y="3131459"/>
            <a:chExt cx="710520" cy="117397"/>
          </a:xfrm>
        </p:grpSpPr>
        <p:sp>
          <p:nvSpPr>
            <p:cNvPr id="3742" name="Google Shape;3742;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4" name="Google Shape;3744;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5" name="Google Shape;3745;p55"/>
          <p:cNvGrpSpPr/>
          <p:nvPr/>
        </p:nvGrpSpPr>
        <p:grpSpPr>
          <a:xfrm>
            <a:off x="951833" y="3621603"/>
            <a:ext cx="823838" cy="458988"/>
            <a:chOff x="4411970" y="1801825"/>
            <a:chExt cx="734586" cy="409262"/>
          </a:xfrm>
        </p:grpSpPr>
        <p:sp>
          <p:nvSpPr>
            <p:cNvPr id="3746" name="Google Shape;3746;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55"/>
          <p:cNvGrpSpPr/>
          <p:nvPr/>
        </p:nvGrpSpPr>
        <p:grpSpPr>
          <a:xfrm>
            <a:off x="3056804" y="2339173"/>
            <a:ext cx="521514" cy="521514"/>
            <a:chOff x="5681300" y="2527788"/>
            <a:chExt cx="805800" cy="805800"/>
          </a:xfrm>
        </p:grpSpPr>
        <p:sp>
          <p:nvSpPr>
            <p:cNvPr id="3749" name="Google Shape;3749;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55"/>
          <p:cNvGrpSpPr/>
          <p:nvPr/>
        </p:nvGrpSpPr>
        <p:grpSpPr>
          <a:xfrm>
            <a:off x="3051044" y="3094865"/>
            <a:ext cx="533033" cy="533033"/>
            <a:chOff x="4049800" y="640400"/>
            <a:chExt cx="858900" cy="858900"/>
          </a:xfrm>
        </p:grpSpPr>
        <p:sp>
          <p:nvSpPr>
            <p:cNvPr id="3752" name="Google Shape;3752;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55"/>
          <p:cNvGrpSpPr/>
          <p:nvPr/>
        </p:nvGrpSpPr>
        <p:grpSpPr>
          <a:xfrm>
            <a:off x="2976527" y="3772543"/>
            <a:ext cx="682068" cy="682068"/>
            <a:chOff x="5080188" y="927900"/>
            <a:chExt cx="961200" cy="961200"/>
          </a:xfrm>
        </p:grpSpPr>
        <p:sp>
          <p:nvSpPr>
            <p:cNvPr id="3755" name="Google Shape;3755;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3" name="Google Shape;3763;p55"/>
          <p:cNvGrpSpPr/>
          <p:nvPr/>
        </p:nvGrpSpPr>
        <p:grpSpPr>
          <a:xfrm>
            <a:off x="4440026" y="3869234"/>
            <a:ext cx="505650" cy="504006"/>
            <a:chOff x="6039282" y="1042577"/>
            <a:chExt cx="734315" cy="731929"/>
          </a:xfrm>
        </p:grpSpPr>
        <p:sp>
          <p:nvSpPr>
            <p:cNvPr id="3764" name="Google Shape;3764;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55"/>
          <p:cNvGrpSpPr/>
          <p:nvPr/>
        </p:nvGrpSpPr>
        <p:grpSpPr>
          <a:xfrm>
            <a:off x="5052628" y="2298862"/>
            <a:ext cx="567744" cy="602136"/>
            <a:chOff x="1825800" y="1651625"/>
            <a:chExt cx="539989" cy="571775"/>
          </a:xfrm>
        </p:grpSpPr>
        <p:sp>
          <p:nvSpPr>
            <p:cNvPr id="3786" name="Google Shape;3786;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55"/>
          <p:cNvGrpSpPr/>
          <p:nvPr/>
        </p:nvGrpSpPr>
        <p:grpSpPr>
          <a:xfrm>
            <a:off x="3727557" y="3855579"/>
            <a:ext cx="508123" cy="507955"/>
            <a:chOff x="1897577" y="2802432"/>
            <a:chExt cx="492176" cy="492014"/>
          </a:xfrm>
        </p:grpSpPr>
        <p:sp>
          <p:nvSpPr>
            <p:cNvPr id="3791" name="Google Shape;3791;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55"/>
          <p:cNvGrpSpPr/>
          <p:nvPr/>
        </p:nvGrpSpPr>
        <p:grpSpPr>
          <a:xfrm>
            <a:off x="959087" y="4169123"/>
            <a:ext cx="809227" cy="200842"/>
            <a:chOff x="2013045" y="4813233"/>
            <a:chExt cx="921986" cy="228854"/>
          </a:xfrm>
        </p:grpSpPr>
        <p:sp>
          <p:nvSpPr>
            <p:cNvPr id="3804" name="Google Shape;3804;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55"/>
          <p:cNvGrpSpPr/>
          <p:nvPr/>
        </p:nvGrpSpPr>
        <p:grpSpPr>
          <a:xfrm>
            <a:off x="967547" y="2656004"/>
            <a:ext cx="792421" cy="269941"/>
            <a:chOff x="1046767" y="4756633"/>
            <a:chExt cx="859646" cy="292841"/>
          </a:xfrm>
        </p:grpSpPr>
        <p:sp>
          <p:nvSpPr>
            <p:cNvPr id="3807" name="Google Shape;3807;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0" name="Google Shape;3810;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4" name="Google Shape;3814;p55"/>
          <p:cNvGrpSpPr/>
          <p:nvPr/>
        </p:nvGrpSpPr>
        <p:grpSpPr>
          <a:xfrm>
            <a:off x="7103403" y="2550562"/>
            <a:ext cx="166473" cy="141497"/>
            <a:chOff x="4660325" y="1866850"/>
            <a:chExt cx="68350" cy="58100"/>
          </a:xfrm>
        </p:grpSpPr>
        <p:sp>
          <p:nvSpPr>
            <p:cNvPr id="3815" name="Google Shape;3815;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55"/>
          <p:cNvGrpSpPr/>
          <p:nvPr/>
        </p:nvGrpSpPr>
        <p:grpSpPr>
          <a:xfrm>
            <a:off x="7412747" y="2576286"/>
            <a:ext cx="162515" cy="90049"/>
            <a:chOff x="4791775" y="1877500"/>
            <a:chExt cx="66725" cy="36975"/>
          </a:xfrm>
        </p:grpSpPr>
        <p:sp>
          <p:nvSpPr>
            <p:cNvPr id="3818" name="Google Shape;3818;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55"/>
          <p:cNvGrpSpPr/>
          <p:nvPr/>
        </p:nvGrpSpPr>
        <p:grpSpPr>
          <a:xfrm>
            <a:off x="7734460" y="2576286"/>
            <a:ext cx="144979" cy="90049"/>
            <a:chOff x="4923925" y="1877500"/>
            <a:chExt cx="59525" cy="36975"/>
          </a:xfrm>
        </p:grpSpPr>
        <p:sp>
          <p:nvSpPr>
            <p:cNvPr id="3821" name="Google Shape;3821;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55"/>
          <p:cNvGrpSpPr/>
          <p:nvPr/>
        </p:nvGrpSpPr>
        <p:grpSpPr>
          <a:xfrm>
            <a:off x="8028952" y="2558477"/>
            <a:ext cx="141447" cy="125667"/>
            <a:chOff x="5058450" y="1870100"/>
            <a:chExt cx="58075" cy="51600"/>
          </a:xfrm>
        </p:grpSpPr>
        <p:sp>
          <p:nvSpPr>
            <p:cNvPr id="3824" name="Google Shape;3824;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55"/>
          <p:cNvGrpSpPr/>
          <p:nvPr/>
        </p:nvGrpSpPr>
        <p:grpSpPr>
          <a:xfrm>
            <a:off x="7443466" y="2980885"/>
            <a:ext cx="101077" cy="107645"/>
            <a:chOff x="4811425" y="2065025"/>
            <a:chExt cx="41500" cy="44200"/>
          </a:xfrm>
        </p:grpSpPr>
        <p:sp>
          <p:nvSpPr>
            <p:cNvPr id="3827" name="Google Shape;3827;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55"/>
          <p:cNvGrpSpPr/>
          <p:nvPr/>
        </p:nvGrpSpPr>
        <p:grpSpPr>
          <a:xfrm>
            <a:off x="7735904" y="2981098"/>
            <a:ext cx="120867" cy="107218"/>
            <a:chOff x="4929875" y="2065025"/>
            <a:chExt cx="49625" cy="44025"/>
          </a:xfrm>
        </p:grpSpPr>
        <p:sp>
          <p:nvSpPr>
            <p:cNvPr id="3830" name="Google Shape;3830;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55"/>
          <p:cNvGrpSpPr/>
          <p:nvPr/>
        </p:nvGrpSpPr>
        <p:grpSpPr>
          <a:xfrm>
            <a:off x="8064572" y="2984112"/>
            <a:ext cx="70206" cy="101191"/>
            <a:chOff x="5083925" y="2066350"/>
            <a:chExt cx="28825" cy="41550"/>
          </a:xfrm>
        </p:grpSpPr>
        <p:sp>
          <p:nvSpPr>
            <p:cNvPr id="3833" name="Google Shape;3833;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55"/>
          <p:cNvGrpSpPr/>
          <p:nvPr/>
        </p:nvGrpSpPr>
        <p:grpSpPr>
          <a:xfrm>
            <a:off x="7096126" y="2999759"/>
            <a:ext cx="181026" cy="69896"/>
            <a:chOff x="4659775" y="2072775"/>
            <a:chExt cx="74325" cy="28700"/>
          </a:xfrm>
        </p:grpSpPr>
        <p:sp>
          <p:nvSpPr>
            <p:cNvPr id="3836" name="Google Shape;3836;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55"/>
          <p:cNvGrpSpPr/>
          <p:nvPr/>
        </p:nvGrpSpPr>
        <p:grpSpPr>
          <a:xfrm>
            <a:off x="8015982" y="2790324"/>
            <a:ext cx="167387" cy="89197"/>
            <a:chOff x="4662475" y="1976500"/>
            <a:chExt cx="68725" cy="36625"/>
          </a:xfrm>
        </p:grpSpPr>
        <p:sp>
          <p:nvSpPr>
            <p:cNvPr id="3840" name="Google Shape;3840;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55"/>
          <p:cNvGrpSpPr/>
          <p:nvPr/>
        </p:nvGrpSpPr>
        <p:grpSpPr>
          <a:xfrm>
            <a:off x="7712887" y="2793764"/>
            <a:ext cx="166899" cy="82317"/>
            <a:chOff x="4920150" y="1977875"/>
            <a:chExt cx="68525" cy="33800"/>
          </a:xfrm>
        </p:grpSpPr>
        <p:sp>
          <p:nvSpPr>
            <p:cNvPr id="3844" name="Google Shape;3844;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7" name="Google Shape;3847;p55"/>
          <p:cNvGrpSpPr/>
          <p:nvPr/>
        </p:nvGrpSpPr>
        <p:grpSpPr>
          <a:xfrm>
            <a:off x="7124044" y="3197682"/>
            <a:ext cx="125190" cy="127859"/>
            <a:chOff x="4676550" y="2160575"/>
            <a:chExt cx="51400" cy="52500"/>
          </a:xfrm>
        </p:grpSpPr>
        <p:sp>
          <p:nvSpPr>
            <p:cNvPr id="3848" name="Google Shape;3848;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55"/>
          <p:cNvGrpSpPr/>
          <p:nvPr/>
        </p:nvGrpSpPr>
        <p:grpSpPr>
          <a:xfrm>
            <a:off x="7421302" y="3204714"/>
            <a:ext cx="145405" cy="113794"/>
            <a:chOff x="4768325" y="2163475"/>
            <a:chExt cx="59700" cy="46725"/>
          </a:xfrm>
        </p:grpSpPr>
        <p:sp>
          <p:nvSpPr>
            <p:cNvPr id="3852" name="Google Shape;3852;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4" name="Google Shape;3854;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0" name="Google Shape;3860;p55"/>
          <p:cNvGrpSpPr/>
          <p:nvPr/>
        </p:nvGrpSpPr>
        <p:grpSpPr>
          <a:xfrm>
            <a:off x="7437621" y="3459808"/>
            <a:ext cx="112768" cy="106853"/>
            <a:chOff x="4768575" y="2253950"/>
            <a:chExt cx="46300" cy="43875"/>
          </a:xfrm>
        </p:grpSpPr>
        <p:sp>
          <p:nvSpPr>
            <p:cNvPr id="3861" name="Google Shape;3861;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55"/>
          <p:cNvGrpSpPr/>
          <p:nvPr/>
        </p:nvGrpSpPr>
        <p:grpSpPr>
          <a:xfrm>
            <a:off x="7737243" y="3948834"/>
            <a:ext cx="118187" cy="146246"/>
            <a:chOff x="4960900" y="2433225"/>
            <a:chExt cx="48525" cy="60050"/>
          </a:xfrm>
        </p:grpSpPr>
        <p:sp>
          <p:nvSpPr>
            <p:cNvPr id="3864" name="Google Shape;3864;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55"/>
          <p:cNvGrpSpPr/>
          <p:nvPr/>
        </p:nvGrpSpPr>
        <p:grpSpPr>
          <a:xfrm>
            <a:off x="7425808" y="4212895"/>
            <a:ext cx="136394" cy="143810"/>
            <a:chOff x="4854075" y="2527625"/>
            <a:chExt cx="56000" cy="59050"/>
          </a:xfrm>
        </p:grpSpPr>
        <p:sp>
          <p:nvSpPr>
            <p:cNvPr id="3867" name="Google Shape;3867;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9" name="Google Shape;3869;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2" name="Google Shape;3872;p55"/>
          <p:cNvGrpSpPr/>
          <p:nvPr/>
        </p:nvGrpSpPr>
        <p:grpSpPr>
          <a:xfrm>
            <a:off x="8050020" y="3676639"/>
            <a:ext cx="99312" cy="160797"/>
            <a:chOff x="5059700" y="2334775"/>
            <a:chExt cx="40775" cy="66025"/>
          </a:xfrm>
        </p:grpSpPr>
        <p:sp>
          <p:nvSpPr>
            <p:cNvPr id="3873" name="Google Shape;3873;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5"/>
          <p:cNvGrpSpPr/>
          <p:nvPr/>
        </p:nvGrpSpPr>
        <p:grpSpPr>
          <a:xfrm>
            <a:off x="8007184" y="3941771"/>
            <a:ext cx="184984" cy="160371"/>
            <a:chOff x="5037700" y="2430325"/>
            <a:chExt cx="75950" cy="65850"/>
          </a:xfrm>
        </p:grpSpPr>
        <p:sp>
          <p:nvSpPr>
            <p:cNvPr id="3883" name="Google Shape;3883;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55"/>
          <p:cNvGrpSpPr/>
          <p:nvPr/>
        </p:nvGrpSpPr>
        <p:grpSpPr>
          <a:xfrm>
            <a:off x="7426689" y="3708223"/>
            <a:ext cx="173014" cy="97629"/>
            <a:chOff x="4756975" y="2341800"/>
            <a:chExt cx="91975" cy="51925"/>
          </a:xfrm>
        </p:grpSpPr>
        <p:sp>
          <p:nvSpPr>
            <p:cNvPr id="3886" name="Google Shape;3886;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55"/>
          <p:cNvGrpSpPr/>
          <p:nvPr/>
        </p:nvGrpSpPr>
        <p:grpSpPr>
          <a:xfrm>
            <a:off x="7693626" y="4196920"/>
            <a:ext cx="212497" cy="175761"/>
            <a:chOff x="4943575" y="2516350"/>
            <a:chExt cx="98675" cy="81700"/>
          </a:xfrm>
        </p:grpSpPr>
        <p:sp>
          <p:nvSpPr>
            <p:cNvPr id="3907" name="Google Shape;3907;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5" name="Google Shape;3985;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93"/>
        <p:cNvGrpSpPr/>
        <p:nvPr/>
      </p:nvGrpSpPr>
      <p:grpSpPr>
        <a:xfrm>
          <a:off x="0" y="0"/>
          <a:ext cx="0" cy="0"/>
          <a:chOff x="0" y="0"/>
          <a:chExt cx="0" cy="0"/>
        </a:xfrm>
      </p:grpSpPr>
      <p:grpSp>
        <p:nvGrpSpPr>
          <p:cNvPr id="3994" name="Google Shape;3994;p56"/>
          <p:cNvGrpSpPr/>
          <p:nvPr/>
        </p:nvGrpSpPr>
        <p:grpSpPr>
          <a:xfrm>
            <a:off x="6681268" y="3584496"/>
            <a:ext cx="560636" cy="516497"/>
            <a:chOff x="6652051" y="3714143"/>
            <a:chExt cx="560636" cy="516497"/>
          </a:xfrm>
        </p:grpSpPr>
        <p:grpSp>
          <p:nvGrpSpPr>
            <p:cNvPr id="3995" name="Google Shape;3995;p56"/>
            <p:cNvGrpSpPr/>
            <p:nvPr/>
          </p:nvGrpSpPr>
          <p:grpSpPr>
            <a:xfrm>
              <a:off x="6669657" y="3716715"/>
              <a:ext cx="466768" cy="464314"/>
              <a:chOff x="3139766" y="765669"/>
              <a:chExt cx="886380" cy="881888"/>
            </a:xfrm>
          </p:grpSpPr>
          <p:grpSp>
            <p:nvGrpSpPr>
              <p:cNvPr id="3996" name="Google Shape;3996;p56"/>
              <p:cNvGrpSpPr/>
              <p:nvPr/>
            </p:nvGrpSpPr>
            <p:grpSpPr>
              <a:xfrm>
                <a:off x="3139766" y="765669"/>
                <a:ext cx="886380" cy="881888"/>
                <a:chOff x="3139766" y="765669"/>
                <a:chExt cx="886380" cy="881888"/>
              </a:xfrm>
            </p:grpSpPr>
            <p:sp>
              <p:nvSpPr>
                <p:cNvPr id="3997" name="Google Shape;3997;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6" name="Google Shape;4006;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0" name="Google Shape;4010;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56"/>
          <p:cNvGrpSpPr/>
          <p:nvPr/>
        </p:nvGrpSpPr>
        <p:grpSpPr>
          <a:xfrm>
            <a:off x="7679978" y="3065079"/>
            <a:ext cx="104231" cy="320340"/>
            <a:chOff x="7564426" y="3224343"/>
            <a:chExt cx="119985" cy="368801"/>
          </a:xfrm>
        </p:grpSpPr>
        <p:sp>
          <p:nvSpPr>
            <p:cNvPr id="4012" name="Google Shape;4012;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56"/>
          <p:cNvGrpSpPr/>
          <p:nvPr/>
        </p:nvGrpSpPr>
        <p:grpSpPr>
          <a:xfrm>
            <a:off x="7379466" y="3059180"/>
            <a:ext cx="189489" cy="332132"/>
            <a:chOff x="8370831" y="3202002"/>
            <a:chExt cx="218129" cy="382376"/>
          </a:xfrm>
        </p:grpSpPr>
        <p:sp>
          <p:nvSpPr>
            <p:cNvPr id="4015" name="Google Shape;4015;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56"/>
          <p:cNvGrpSpPr/>
          <p:nvPr/>
        </p:nvGrpSpPr>
        <p:grpSpPr>
          <a:xfrm>
            <a:off x="8102855" y="3470312"/>
            <a:ext cx="309429" cy="267000"/>
            <a:chOff x="6742064" y="3750480"/>
            <a:chExt cx="399315" cy="344560"/>
          </a:xfrm>
        </p:grpSpPr>
        <p:sp>
          <p:nvSpPr>
            <p:cNvPr id="4018" name="Google Shape;4018;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641874" y="3821360"/>
            <a:ext cx="180437" cy="281608"/>
            <a:chOff x="7248525" y="3739696"/>
            <a:chExt cx="230531" cy="359790"/>
          </a:xfrm>
        </p:grpSpPr>
        <p:sp>
          <p:nvSpPr>
            <p:cNvPr id="4021" name="Google Shape;4021;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56"/>
          <p:cNvGrpSpPr/>
          <p:nvPr/>
        </p:nvGrpSpPr>
        <p:grpSpPr>
          <a:xfrm>
            <a:off x="7887794" y="3464584"/>
            <a:ext cx="162896" cy="278710"/>
            <a:chOff x="7601242" y="3729267"/>
            <a:chExt cx="222566" cy="380803"/>
          </a:xfrm>
        </p:grpSpPr>
        <p:sp>
          <p:nvSpPr>
            <p:cNvPr id="4024" name="Google Shape;4024;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6" name="Google Shape;4026;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7" name="Google Shape;4027;p56"/>
          <p:cNvGrpSpPr/>
          <p:nvPr/>
        </p:nvGrpSpPr>
        <p:grpSpPr>
          <a:xfrm>
            <a:off x="7377439" y="3465724"/>
            <a:ext cx="193543" cy="275990"/>
            <a:chOff x="8304647" y="3738687"/>
            <a:chExt cx="225076" cy="320956"/>
          </a:xfrm>
        </p:grpSpPr>
        <p:sp>
          <p:nvSpPr>
            <p:cNvPr id="4028" name="Google Shape;4028;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1" name="Google Shape;4031;p56"/>
          <p:cNvGrpSpPr/>
          <p:nvPr/>
        </p:nvGrpSpPr>
        <p:grpSpPr>
          <a:xfrm>
            <a:off x="7649932" y="3465724"/>
            <a:ext cx="178492" cy="275990"/>
            <a:chOff x="8615101" y="3738687"/>
            <a:chExt cx="207573" cy="320956"/>
          </a:xfrm>
        </p:grpSpPr>
        <p:sp>
          <p:nvSpPr>
            <p:cNvPr id="4032" name="Google Shape;4032;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5" name="Google Shape;4035;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6" name="Google Shape;4036;p56"/>
          <p:cNvGrpSpPr/>
          <p:nvPr/>
        </p:nvGrpSpPr>
        <p:grpSpPr>
          <a:xfrm>
            <a:off x="7875463" y="3868385"/>
            <a:ext cx="187557" cy="187557"/>
            <a:chOff x="8565775" y="671075"/>
            <a:chExt cx="441000" cy="441000"/>
          </a:xfrm>
        </p:grpSpPr>
        <p:sp>
          <p:nvSpPr>
            <p:cNvPr id="4037" name="Google Shape;4037;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9" name="Google Shape;4039;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6029935" y="2940910"/>
            <a:ext cx="587865" cy="517731"/>
            <a:chOff x="6000718" y="3070557"/>
            <a:chExt cx="587865" cy="517731"/>
          </a:xfrm>
        </p:grpSpPr>
        <p:sp>
          <p:nvSpPr>
            <p:cNvPr id="4042" name="Google Shape;4042;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56"/>
          <p:cNvGrpSpPr/>
          <p:nvPr/>
        </p:nvGrpSpPr>
        <p:grpSpPr>
          <a:xfrm>
            <a:off x="6044740" y="3584570"/>
            <a:ext cx="557665" cy="516387"/>
            <a:chOff x="6015523" y="3714217"/>
            <a:chExt cx="557665" cy="516387"/>
          </a:xfrm>
        </p:grpSpPr>
        <p:grpSp>
          <p:nvGrpSpPr>
            <p:cNvPr id="4053" name="Google Shape;4053;p56"/>
            <p:cNvGrpSpPr/>
            <p:nvPr/>
          </p:nvGrpSpPr>
          <p:grpSpPr>
            <a:xfrm>
              <a:off x="6036094" y="3716980"/>
              <a:ext cx="529822" cy="510480"/>
              <a:chOff x="3148311" y="-545634"/>
              <a:chExt cx="1006118" cy="969572"/>
            </a:xfrm>
          </p:grpSpPr>
          <p:sp>
            <p:nvSpPr>
              <p:cNvPr id="4054" name="Google Shape;4054;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56"/>
          <p:cNvGrpSpPr/>
          <p:nvPr/>
        </p:nvGrpSpPr>
        <p:grpSpPr>
          <a:xfrm>
            <a:off x="6673522" y="2943981"/>
            <a:ext cx="576302" cy="511871"/>
            <a:chOff x="6644304" y="3073628"/>
            <a:chExt cx="576302" cy="511871"/>
          </a:xfrm>
        </p:grpSpPr>
        <p:grpSp>
          <p:nvGrpSpPr>
            <p:cNvPr id="4066" name="Google Shape;4066;p56"/>
            <p:cNvGrpSpPr/>
            <p:nvPr/>
          </p:nvGrpSpPr>
          <p:grpSpPr>
            <a:xfrm>
              <a:off x="6712169" y="3073651"/>
              <a:ext cx="481611" cy="506713"/>
              <a:chOff x="1833536" y="-546641"/>
              <a:chExt cx="914567" cy="962419"/>
            </a:xfrm>
          </p:grpSpPr>
          <p:grpSp>
            <p:nvGrpSpPr>
              <p:cNvPr id="4067" name="Google Shape;4067;p56"/>
              <p:cNvGrpSpPr/>
              <p:nvPr/>
            </p:nvGrpSpPr>
            <p:grpSpPr>
              <a:xfrm>
                <a:off x="1833536" y="-524249"/>
                <a:ext cx="914567" cy="940027"/>
                <a:chOff x="1833536" y="-524249"/>
                <a:chExt cx="914567" cy="940027"/>
              </a:xfrm>
            </p:grpSpPr>
            <p:sp>
              <p:nvSpPr>
                <p:cNvPr id="4068" name="Google Shape;4068;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3" name="Google Shape;4073;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7" name="Google Shape;4077;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56"/>
          <p:cNvGrpSpPr/>
          <p:nvPr/>
        </p:nvGrpSpPr>
        <p:grpSpPr>
          <a:xfrm>
            <a:off x="752796" y="2869970"/>
            <a:ext cx="2622876" cy="1333540"/>
            <a:chOff x="238125" y="1038125"/>
            <a:chExt cx="7146800" cy="3633625"/>
          </a:xfrm>
        </p:grpSpPr>
        <p:sp>
          <p:nvSpPr>
            <p:cNvPr id="4079" name="Google Shape;4079;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6"/>
          <p:cNvGrpSpPr/>
          <p:nvPr/>
        </p:nvGrpSpPr>
        <p:grpSpPr>
          <a:xfrm>
            <a:off x="5938558" y="1033351"/>
            <a:ext cx="2435960" cy="1297725"/>
            <a:chOff x="233350" y="949250"/>
            <a:chExt cx="7137300" cy="3802300"/>
          </a:xfrm>
        </p:grpSpPr>
        <p:sp>
          <p:nvSpPr>
            <p:cNvPr id="5652" name="Google Shape;5652;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6"/>
          <p:cNvGrpSpPr/>
          <p:nvPr/>
        </p:nvGrpSpPr>
        <p:grpSpPr>
          <a:xfrm>
            <a:off x="731715" y="995041"/>
            <a:ext cx="2665073" cy="1317140"/>
            <a:chOff x="793334" y="1192826"/>
            <a:chExt cx="2665073" cy="1317140"/>
          </a:xfrm>
        </p:grpSpPr>
        <p:sp>
          <p:nvSpPr>
            <p:cNvPr id="5704" name="Google Shape;5704;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6"/>
          <p:cNvGrpSpPr/>
          <p:nvPr/>
        </p:nvGrpSpPr>
        <p:grpSpPr>
          <a:xfrm>
            <a:off x="3450485" y="919691"/>
            <a:ext cx="2310381" cy="1488888"/>
            <a:chOff x="229225" y="549050"/>
            <a:chExt cx="7161750" cy="4615275"/>
          </a:xfrm>
        </p:grpSpPr>
        <p:sp>
          <p:nvSpPr>
            <p:cNvPr id="9672" name="Google Shape;9672;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56"/>
          <p:cNvGrpSpPr/>
          <p:nvPr/>
        </p:nvGrpSpPr>
        <p:grpSpPr>
          <a:xfrm>
            <a:off x="3548403" y="2849588"/>
            <a:ext cx="2310282" cy="1374222"/>
            <a:chOff x="238125" y="732525"/>
            <a:chExt cx="7130500" cy="4241425"/>
          </a:xfrm>
        </p:grpSpPr>
        <p:sp>
          <p:nvSpPr>
            <p:cNvPr id="9790" name="Google Shape;9790;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0">
          <a:extLst>
            <a:ext uri="{FF2B5EF4-FFF2-40B4-BE49-F238E27FC236}">
              <a16:creationId xmlns:a16="http://schemas.microsoft.com/office/drawing/2014/main" id="{AE4273E4-AD40-4286-2FF8-09A8C28BB5C2}"/>
            </a:ext>
          </a:extLst>
        </p:cNvPr>
        <p:cNvGrpSpPr/>
        <p:nvPr/>
      </p:nvGrpSpPr>
      <p:grpSpPr>
        <a:xfrm>
          <a:off x="0" y="0"/>
          <a:ext cx="0" cy="0"/>
          <a:chOff x="0" y="0"/>
          <a:chExt cx="0" cy="0"/>
        </a:xfrm>
      </p:grpSpPr>
      <p:sp>
        <p:nvSpPr>
          <p:cNvPr id="1301" name="Google Shape;1301;p32">
            <a:extLst>
              <a:ext uri="{FF2B5EF4-FFF2-40B4-BE49-F238E27FC236}">
                <a16:creationId xmlns:a16="http://schemas.microsoft.com/office/drawing/2014/main" id="{51CA7725-1A61-85EB-8458-BEFD3970AB28}"/>
              </a:ext>
            </a:extLst>
          </p:cNvPr>
          <p:cNvSpPr txBox="1">
            <a:spLocks noGrp="1"/>
          </p:cNvSpPr>
          <p:nvPr>
            <p:ph type="title"/>
          </p:nvPr>
        </p:nvSpPr>
        <p:spPr>
          <a:xfrm>
            <a:off x="2066625" y="1348163"/>
            <a:ext cx="5011200" cy="132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CA" dirty="0">
                <a:solidFill>
                  <a:schemeClr val="accent2"/>
                </a:solidFill>
              </a:rPr>
              <a:t>Objective</a:t>
            </a:r>
            <a:endParaRPr dirty="0">
              <a:solidFill>
                <a:schemeClr val="accent2"/>
              </a:solidFill>
            </a:endParaRPr>
          </a:p>
        </p:txBody>
      </p:sp>
      <p:sp>
        <p:nvSpPr>
          <p:cNvPr id="1302" name="Google Shape;1302;p32">
            <a:extLst>
              <a:ext uri="{FF2B5EF4-FFF2-40B4-BE49-F238E27FC236}">
                <a16:creationId xmlns:a16="http://schemas.microsoft.com/office/drawing/2014/main" id="{3F8CAA52-EF8D-F712-9012-8FFB490A5FD2}"/>
              </a:ext>
            </a:extLst>
          </p:cNvPr>
          <p:cNvSpPr txBox="1">
            <a:spLocks noGrp="1"/>
          </p:cNvSpPr>
          <p:nvPr>
            <p:ph type="subTitle" idx="1"/>
          </p:nvPr>
        </p:nvSpPr>
        <p:spPr>
          <a:xfrm>
            <a:off x="2066625" y="2611238"/>
            <a:ext cx="5011200" cy="118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An easy to use application for schools to add their business and community partners, for other schools to see.</a:t>
            </a:r>
            <a:endParaRPr dirty="0"/>
          </a:p>
        </p:txBody>
      </p:sp>
      <p:grpSp>
        <p:nvGrpSpPr>
          <p:cNvPr id="1303" name="Google Shape;1303;p32">
            <a:extLst>
              <a:ext uri="{FF2B5EF4-FFF2-40B4-BE49-F238E27FC236}">
                <a16:creationId xmlns:a16="http://schemas.microsoft.com/office/drawing/2014/main" id="{C06DFCCD-6FDA-FA60-9778-49E5C9264135}"/>
              </a:ext>
            </a:extLst>
          </p:cNvPr>
          <p:cNvGrpSpPr/>
          <p:nvPr/>
        </p:nvGrpSpPr>
        <p:grpSpPr>
          <a:xfrm>
            <a:off x="423441" y="797783"/>
            <a:ext cx="1569571" cy="1074845"/>
            <a:chOff x="4354825" y="2560575"/>
            <a:chExt cx="284900" cy="195100"/>
          </a:xfrm>
        </p:grpSpPr>
        <p:sp>
          <p:nvSpPr>
            <p:cNvPr id="1304" name="Google Shape;1304;p32">
              <a:extLst>
                <a:ext uri="{FF2B5EF4-FFF2-40B4-BE49-F238E27FC236}">
                  <a16:creationId xmlns:a16="http://schemas.microsoft.com/office/drawing/2014/main" id="{01BE4C36-6F95-A1F3-5966-1018BA5FA2EB}"/>
                </a:ext>
              </a:extLst>
            </p:cNvPr>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2">
              <a:extLst>
                <a:ext uri="{FF2B5EF4-FFF2-40B4-BE49-F238E27FC236}">
                  <a16:creationId xmlns:a16="http://schemas.microsoft.com/office/drawing/2014/main" id="{448B7E82-7EFF-7182-7F03-818E78FCECB5}"/>
                </a:ext>
              </a:extLst>
            </p:cNvPr>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2">
              <a:extLst>
                <a:ext uri="{FF2B5EF4-FFF2-40B4-BE49-F238E27FC236}">
                  <a16:creationId xmlns:a16="http://schemas.microsoft.com/office/drawing/2014/main" id="{089879F1-D520-62CD-DBAB-0328EBA0DCBC}"/>
                </a:ext>
              </a:extLst>
            </p:cNvPr>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2">
              <a:extLst>
                <a:ext uri="{FF2B5EF4-FFF2-40B4-BE49-F238E27FC236}">
                  <a16:creationId xmlns:a16="http://schemas.microsoft.com/office/drawing/2014/main" id="{D3AE54FE-F50C-DCF5-5B43-9693C7C4D6B9}"/>
                </a:ext>
              </a:extLst>
            </p:cNvPr>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2">
              <a:extLst>
                <a:ext uri="{FF2B5EF4-FFF2-40B4-BE49-F238E27FC236}">
                  <a16:creationId xmlns:a16="http://schemas.microsoft.com/office/drawing/2014/main" id="{F752C195-46C7-C23B-C9E8-9551EB701805}"/>
                </a:ext>
              </a:extLst>
            </p:cNvPr>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32">
            <a:extLst>
              <a:ext uri="{FF2B5EF4-FFF2-40B4-BE49-F238E27FC236}">
                <a16:creationId xmlns:a16="http://schemas.microsoft.com/office/drawing/2014/main" id="{A5B8B1A2-A1B5-B957-0225-8F9E01340DEA}"/>
              </a:ext>
            </a:extLst>
          </p:cNvPr>
          <p:cNvGrpSpPr/>
          <p:nvPr/>
        </p:nvGrpSpPr>
        <p:grpSpPr>
          <a:xfrm>
            <a:off x="795693" y="1495392"/>
            <a:ext cx="734262" cy="734260"/>
            <a:chOff x="5229219" y="135375"/>
            <a:chExt cx="330406" cy="330406"/>
          </a:xfrm>
        </p:grpSpPr>
        <p:sp>
          <p:nvSpPr>
            <p:cNvPr id="1310" name="Google Shape;1310;p32">
              <a:extLst>
                <a:ext uri="{FF2B5EF4-FFF2-40B4-BE49-F238E27FC236}">
                  <a16:creationId xmlns:a16="http://schemas.microsoft.com/office/drawing/2014/main" id="{3DE838FD-DD19-FF82-1210-A0005457F0B8}"/>
                </a:ext>
              </a:extLst>
            </p:cNvPr>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2">
              <a:extLst>
                <a:ext uri="{FF2B5EF4-FFF2-40B4-BE49-F238E27FC236}">
                  <a16:creationId xmlns:a16="http://schemas.microsoft.com/office/drawing/2014/main" id="{DE1C4F24-0F51-27A0-E3D6-9B4A67EB5349}"/>
                </a:ext>
              </a:extLst>
            </p:cNvPr>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2">
              <a:extLst>
                <a:ext uri="{FF2B5EF4-FFF2-40B4-BE49-F238E27FC236}">
                  <a16:creationId xmlns:a16="http://schemas.microsoft.com/office/drawing/2014/main" id="{26967EA9-FDF3-DF01-D52C-911A93AA3542}"/>
                </a:ext>
              </a:extLst>
            </p:cNvPr>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2">
              <a:extLst>
                <a:ext uri="{FF2B5EF4-FFF2-40B4-BE49-F238E27FC236}">
                  <a16:creationId xmlns:a16="http://schemas.microsoft.com/office/drawing/2014/main" id="{2285B020-8EE2-F4B3-CC58-21B9A63F8983}"/>
                </a:ext>
              </a:extLst>
            </p:cNvPr>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2">
              <a:extLst>
                <a:ext uri="{FF2B5EF4-FFF2-40B4-BE49-F238E27FC236}">
                  <a16:creationId xmlns:a16="http://schemas.microsoft.com/office/drawing/2014/main" id="{0A6E44D5-5189-2B48-AA51-AFDBF7372900}"/>
                </a:ext>
              </a:extLst>
            </p:cNvPr>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2">
              <a:extLst>
                <a:ext uri="{FF2B5EF4-FFF2-40B4-BE49-F238E27FC236}">
                  <a16:creationId xmlns:a16="http://schemas.microsoft.com/office/drawing/2014/main" id="{A864AA69-7CA9-B083-997C-671D83995F9B}"/>
                </a:ext>
              </a:extLst>
            </p:cNvPr>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2">
              <a:extLst>
                <a:ext uri="{FF2B5EF4-FFF2-40B4-BE49-F238E27FC236}">
                  <a16:creationId xmlns:a16="http://schemas.microsoft.com/office/drawing/2014/main" id="{AFB00B73-3DC6-EE9A-C69B-3BC717E5FF21}"/>
                </a:ext>
              </a:extLst>
            </p:cNvPr>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2">
              <a:extLst>
                <a:ext uri="{FF2B5EF4-FFF2-40B4-BE49-F238E27FC236}">
                  <a16:creationId xmlns:a16="http://schemas.microsoft.com/office/drawing/2014/main" id="{3A953502-FCFB-EAC1-FA35-F50BB9762976}"/>
                </a:ext>
              </a:extLst>
            </p:cNvPr>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2">
              <a:extLst>
                <a:ext uri="{FF2B5EF4-FFF2-40B4-BE49-F238E27FC236}">
                  <a16:creationId xmlns:a16="http://schemas.microsoft.com/office/drawing/2014/main" id="{3D266E31-FD23-E6AC-911B-F74DC4E927A8}"/>
                </a:ext>
              </a:extLst>
            </p:cNvPr>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2">
              <a:extLst>
                <a:ext uri="{FF2B5EF4-FFF2-40B4-BE49-F238E27FC236}">
                  <a16:creationId xmlns:a16="http://schemas.microsoft.com/office/drawing/2014/main" id="{CA574474-84D7-55E0-746C-670EF9ED433A}"/>
                </a:ext>
              </a:extLst>
            </p:cNvPr>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2">
              <a:extLst>
                <a:ext uri="{FF2B5EF4-FFF2-40B4-BE49-F238E27FC236}">
                  <a16:creationId xmlns:a16="http://schemas.microsoft.com/office/drawing/2014/main" id="{7A6711E4-B0B2-0476-C6E2-814CD27D2E32}"/>
                </a:ext>
              </a:extLst>
            </p:cNvPr>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2">
              <a:extLst>
                <a:ext uri="{FF2B5EF4-FFF2-40B4-BE49-F238E27FC236}">
                  <a16:creationId xmlns:a16="http://schemas.microsoft.com/office/drawing/2014/main" id="{E4A5A126-4FAD-D4A1-A0CB-EB51C355F5CE}"/>
                </a:ext>
              </a:extLst>
            </p:cNvPr>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2">
              <a:extLst>
                <a:ext uri="{FF2B5EF4-FFF2-40B4-BE49-F238E27FC236}">
                  <a16:creationId xmlns:a16="http://schemas.microsoft.com/office/drawing/2014/main" id="{0A3941F7-547C-8250-BD8A-A30EB454AEE2}"/>
                </a:ext>
              </a:extLst>
            </p:cNvPr>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2">
              <a:extLst>
                <a:ext uri="{FF2B5EF4-FFF2-40B4-BE49-F238E27FC236}">
                  <a16:creationId xmlns:a16="http://schemas.microsoft.com/office/drawing/2014/main" id="{53EC177A-8877-1EEE-7E0E-FA6C4D27174D}"/>
                </a:ext>
              </a:extLst>
            </p:cNvPr>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2">
              <a:extLst>
                <a:ext uri="{FF2B5EF4-FFF2-40B4-BE49-F238E27FC236}">
                  <a16:creationId xmlns:a16="http://schemas.microsoft.com/office/drawing/2014/main" id="{218EB823-51B1-3DE5-D7B7-AFD255875F20}"/>
                </a:ext>
              </a:extLst>
            </p:cNvPr>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2">
              <a:extLst>
                <a:ext uri="{FF2B5EF4-FFF2-40B4-BE49-F238E27FC236}">
                  <a16:creationId xmlns:a16="http://schemas.microsoft.com/office/drawing/2014/main" id="{30EDE969-9D23-7C92-C926-23694551424B}"/>
                </a:ext>
              </a:extLst>
            </p:cNvPr>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2">
              <a:extLst>
                <a:ext uri="{FF2B5EF4-FFF2-40B4-BE49-F238E27FC236}">
                  <a16:creationId xmlns:a16="http://schemas.microsoft.com/office/drawing/2014/main" id="{A9B38561-D48E-D19A-31D5-F3628E70A699}"/>
                </a:ext>
              </a:extLst>
            </p:cNvPr>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2">
              <a:extLst>
                <a:ext uri="{FF2B5EF4-FFF2-40B4-BE49-F238E27FC236}">
                  <a16:creationId xmlns:a16="http://schemas.microsoft.com/office/drawing/2014/main" id="{0DE8C736-BC06-0D41-5F60-BC1919AE5373}"/>
                </a:ext>
              </a:extLst>
            </p:cNvPr>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2">
              <a:extLst>
                <a:ext uri="{FF2B5EF4-FFF2-40B4-BE49-F238E27FC236}">
                  <a16:creationId xmlns:a16="http://schemas.microsoft.com/office/drawing/2014/main" id="{98F6379D-912D-C52A-31F3-2A47A1824F0D}"/>
                </a:ext>
              </a:extLst>
            </p:cNvPr>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2">
              <a:extLst>
                <a:ext uri="{FF2B5EF4-FFF2-40B4-BE49-F238E27FC236}">
                  <a16:creationId xmlns:a16="http://schemas.microsoft.com/office/drawing/2014/main" id="{FA690333-A1B7-1E08-8519-1233AA906BDD}"/>
                </a:ext>
              </a:extLst>
            </p:cNvPr>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2">
              <a:extLst>
                <a:ext uri="{FF2B5EF4-FFF2-40B4-BE49-F238E27FC236}">
                  <a16:creationId xmlns:a16="http://schemas.microsoft.com/office/drawing/2014/main" id="{025F7377-4D89-6657-04A5-0183B6E13310}"/>
                </a:ext>
              </a:extLst>
            </p:cNvPr>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2">
              <a:extLst>
                <a:ext uri="{FF2B5EF4-FFF2-40B4-BE49-F238E27FC236}">
                  <a16:creationId xmlns:a16="http://schemas.microsoft.com/office/drawing/2014/main" id="{1821C191-B5F9-0808-F17D-87418A73016F}"/>
                </a:ext>
              </a:extLst>
            </p:cNvPr>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2">
              <a:extLst>
                <a:ext uri="{FF2B5EF4-FFF2-40B4-BE49-F238E27FC236}">
                  <a16:creationId xmlns:a16="http://schemas.microsoft.com/office/drawing/2014/main" id="{28D6F9CE-C0D0-A542-1725-AE5270EDC864}"/>
                </a:ext>
              </a:extLst>
            </p:cNvPr>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2">
              <a:extLst>
                <a:ext uri="{FF2B5EF4-FFF2-40B4-BE49-F238E27FC236}">
                  <a16:creationId xmlns:a16="http://schemas.microsoft.com/office/drawing/2014/main" id="{93F4E1D8-CB88-C5BF-E580-53F8625F5EE9}"/>
                </a:ext>
              </a:extLst>
            </p:cNvPr>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32">
            <a:extLst>
              <a:ext uri="{FF2B5EF4-FFF2-40B4-BE49-F238E27FC236}">
                <a16:creationId xmlns:a16="http://schemas.microsoft.com/office/drawing/2014/main" id="{F8162E1E-A8C6-20EC-A804-E56748B04D41}"/>
              </a:ext>
            </a:extLst>
          </p:cNvPr>
          <p:cNvGrpSpPr/>
          <p:nvPr/>
        </p:nvGrpSpPr>
        <p:grpSpPr>
          <a:xfrm>
            <a:off x="630197" y="3203547"/>
            <a:ext cx="1110247" cy="1975527"/>
            <a:chOff x="5081850" y="1981125"/>
            <a:chExt cx="168125" cy="299150"/>
          </a:xfrm>
        </p:grpSpPr>
        <p:sp>
          <p:nvSpPr>
            <p:cNvPr id="1335" name="Google Shape;1335;p32">
              <a:extLst>
                <a:ext uri="{FF2B5EF4-FFF2-40B4-BE49-F238E27FC236}">
                  <a16:creationId xmlns:a16="http://schemas.microsoft.com/office/drawing/2014/main" id="{6B573536-8A85-BB62-0C25-861B5BC8ED65}"/>
                </a:ext>
              </a:extLst>
            </p:cNvPr>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2">
              <a:extLst>
                <a:ext uri="{FF2B5EF4-FFF2-40B4-BE49-F238E27FC236}">
                  <a16:creationId xmlns:a16="http://schemas.microsoft.com/office/drawing/2014/main" id="{25576596-E438-6FB7-0FF6-8D1216B3C311}"/>
                </a:ext>
              </a:extLst>
            </p:cNvPr>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2">
              <a:extLst>
                <a:ext uri="{FF2B5EF4-FFF2-40B4-BE49-F238E27FC236}">
                  <a16:creationId xmlns:a16="http://schemas.microsoft.com/office/drawing/2014/main" id="{F37AF2D6-C40B-9A51-B8B3-35CE595B9142}"/>
                </a:ext>
              </a:extLst>
            </p:cNvPr>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2">
              <a:extLst>
                <a:ext uri="{FF2B5EF4-FFF2-40B4-BE49-F238E27FC236}">
                  <a16:creationId xmlns:a16="http://schemas.microsoft.com/office/drawing/2014/main" id="{29A61FE9-DA7A-D858-8EEB-EF1165294585}"/>
                </a:ext>
              </a:extLst>
            </p:cNvPr>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 name="Google Shape;1339;p32">
              <a:extLst>
                <a:ext uri="{FF2B5EF4-FFF2-40B4-BE49-F238E27FC236}">
                  <a16:creationId xmlns:a16="http://schemas.microsoft.com/office/drawing/2014/main" id="{1144B07A-670C-CDE8-D34E-F02096BDFB7A}"/>
                </a:ext>
              </a:extLst>
            </p:cNvPr>
            <p:cNvGrpSpPr/>
            <p:nvPr/>
          </p:nvGrpSpPr>
          <p:grpSpPr>
            <a:xfrm>
              <a:off x="5086475" y="2011175"/>
              <a:ext cx="163500" cy="170825"/>
              <a:chOff x="5086475" y="2011175"/>
              <a:chExt cx="163500" cy="170825"/>
            </a:xfrm>
          </p:grpSpPr>
          <p:sp>
            <p:nvSpPr>
              <p:cNvPr id="1340" name="Google Shape;1340;p32">
                <a:extLst>
                  <a:ext uri="{FF2B5EF4-FFF2-40B4-BE49-F238E27FC236}">
                    <a16:creationId xmlns:a16="http://schemas.microsoft.com/office/drawing/2014/main" id="{53389E55-833D-EFAD-951B-13A289FC41D4}"/>
                  </a:ext>
                </a:extLst>
              </p:cNvPr>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2">
                <a:extLst>
                  <a:ext uri="{FF2B5EF4-FFF2-40B4-BE49-F238E27FC236}">
                    <a16:creationId xmlns:a16="http://schemas.microsoft.com/office/drawing/2014/main" id="{A27F1CA6-5997-F33A-C5AF-7D09C298535B}"/>
                  </a:ext>
                </a:extLst>
              </p:cNvPr>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2">
                <a:extLst>
                  <a:ext uri="{FF2B5EF4-FFF2-40B4-BE49-F238E27FC236}">
                    <a16:creationId xmlns:a16="http://schemas.microsoft.com/office/drawing/2014/main" id="{48608FE6-6FA9-2528-3D02-4ECF0E7C760A}"/>
                  </a:ext>
                </a:extLst>
              </p:cNvPr>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2">
                <a:extLst>
                  <a:ext uri="{FF2B5EF4-FFF2-40B4-BE49-F238E27FC236}">
                    <a16:creationId xmlns:a16="http://schemas.microsoft.com/office/drawing/2014/main" id="{33AD1530-4346-A698-A280-5516F324C925}"/>
                  </a:ext>
                </a:extLst>
              </p:cNvPr>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2">
                <a:extLst>
                  <a:ext uri="{FF2B5EF4-FFF2-40B4-BE49-F238E27FC236}">
                    <a16:creationId xmlns:a16="http://schemas.microsoft.com/office/drawing/2014/main" id="{B30C9C52-2ABF-C3CC-EFAE-337A286B868F}"/>
                  </a:ext>
                </a:extLst>
              </p:cNvPr>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2">
                <a:extLst>
                  <a:ext uri="{FF2B5EF4-FFF2-40B4-BE49-F238E27FC236}">
                    <a16:creationId xmlns:a16="http://schemas.microsoft.com/office/drawing/2014/main" id="{7CDDC96F-B6E5-39F8-D57E-8C0BFA3BC9D4}"/>
                  </a:ext>
                </a:extLst>
              </p:cNvPr>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2">
                <a:extLst>
                  <a:ext uri="{FF2B5EF4-FFF2-40B4-BE49-F238E27FC236}">
                    <a16:creationId xmlns:a16="http://schemas.microsoft.com/office/drawing/2014/main" id="{2472283E-7E66-183B-7F6D-0982EBFA35A5}"/>
                  </a:ext>
                </a:extLst>
              </p:cNvPr>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2">
                <a:extLst>
                  <a:ext uri="{FF2B5EF4-FFF2-40B4-BE49-F238E27FC236}">
                    <a16:creationId xmlns:a16="http://schemas.microsoft.com/office/drawing/2014/main" id="{2E2E1DDB-20A1-3DC5-C2E6-7063E20B64B6}"/>
                  </a:ext>
                </a:extLst>
              </p:cNvPr>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2">
                <a:extLst>
                  <a:ext uri="{FF2B5EF4-FFF2-40B4-BE49-F238E27FC236}">
                    <a16:creationId xmlns:a16="http://schemas.microsoft.com/office/drawing/2014/main" id="{696DFB9E-8700-0D21-6CC9-F8D8B45AC419}"/>
                  </a:ext>
                </a:extLst>
              </p:cNvPr>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2">
                <a:extLst>
                  <a:ext uri="{FF2B5EF4-FFF2-40B4-BE49-F238E27FC236}">
                    <a16:creationId xmlns:a16="http://schemas.microsoft.com/office/drawing/2014/main" id="{CBF71961-EC59-1A4A-07D4-AF01B82C65C8}"/>
                  </a:ext>
                </a:extLst>
              </p:cNvPr>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2">
                <a:extLst>
                  <a:ext uri="{FF2B5EF4-FFF2-40B4-BE49-F238E27FC236}">
                    <a16:creationId xmlns:a16="http://schemas.microsoft.com/office/drawing/2014/main" id="{D60FC868-0FD1-4E2A-04B2-C4B96326D361}"/>
                  </a:ext>
                </a:extLst>
              </p:cNvPr>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2">
                <a:extLst>
                  <a:ext uri="{FF2B5EF4-FFF2-40B4-BE49-F238E27FC236}">
                    <a16:creationId xmlns:a16="http://schemas.microsoft.com/office/drawing/2014/main" id="{14ACF915-A458-222B-BF86-6638ED8459EE}"/>
                  </a:ext>
                </a:extLst>
              </p:cNvPr>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2">
                <a:extLst>
                  <a:ext uri="{FF2B5EF4-FFF2-40B4-BE49-F238E27FC236}">
                    <a16:creationId xmlns:a16="http://schemas.microsoft.com/office/drawing/2014/main" id="{E77D9B52-1C1D-BD23-CBB1-8B6E8D6084E4}"/>
                  </a:ext>
                </a:extLst>
              </p:cNvPr>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2">
                <a:extLst>
                  <a:ext uri="{FF2B5EF4-FFF2-40B4-BE49-F238E27FC236}">
                    <a16:creationId xmlns:a16="http://schemas.microsoft.com/office/drawing/2014/main" id="{BC5E8146-C476-B8EF-6341-AF8F1679C8E0}"/>
                  </a:ext>
                </a:extLst>
              </p:cNvPr>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2">
                <a:extLst>
                  <a:ext uri="{FF2B5EF4-FFF2-40B4-BE49-F238E27FC236}">
                    <a16:creationId xmlns:a16="http://schemas.microsoft.com/office/drawing/2014/main" id="{25CCF747-CCD7-A529-1A73-708A47C3ED7F}"/>
                  </a:ext>
                </a:extLst>
              </p:cNvPr>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2">
                <a:extLst>
                  <a:ext uri="{FF2B5EF4-FFF2-40B4-BE49-F238E27FC236}">
                    <a16:creationId xmlns:a16="http://schemas.microsoft.com/office/drawing/2014/main" id="{CC80B4EF-53DC-95A9-4C09-834E08EE14AB}"/>
                  </a:ext>
                </a:extLst>
              </p:cNvPr>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2">
                <a:extLst>
                  <a:ext uri="{FF2B5EF4-FFF2-40B4-BE49-F238E27FC236}">
                    <a16:creationId xmlns:a16="http://schemas.microsoft.com/office/drawing/2014/main" id="{72B9A3D7-44CA-941B-A144-DF5E0C986176}"/>
                  </a:ext>
                </a:extLst>
              </p:cNvPr>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2">
                <a:extLst>
                  <a:ext uri="{FF2B5EF4-FFF2-40B4-BE49-F238E27FC236}">
                    <a16:creationId xmlns:a16="http://schemas.microsoft.com/office/drawing/2014/main" id="{BAA7CBBD-78A2-F5C6-AC74-9E6C1B63AC5A}"/>
                  </a:ext>
                </a:extLst>
              </p:cNvPr>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2">
                <a:extLst>
                  <a:ext uri="{FF2B5EF4-FFF2-40B4-BE49-F238E27FC236}">
                    <a16:creationId xmlns:a16="http://schemas.microsoft.com/office/drawing/2014/main" id="{8DC2A83A-3942-D100-B362-5032FDE00F1C}"/>
                  </a:ext>
                </a:extLst>
              </p:cNvPr>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2">
                <a:extLst>
                  <a:ext uri="{FF2B5EF4-FFF2-40B4-BE49-F238E27FC236}">
                    <a16:creationId xmlns:a16="http://schemas.microsoft.com/office/drawing/2014/main" id="{230C6748-A7BB-15AD-E9EF-6E3BD5E3E3DD}"/>
                  </a:ext>
                </a:extLst>
              </p:cNvPr>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2">
                <a:extLst>
                  <a:ext uri="{FF2B5EF4-FFF2-40B4-BE49-F238E27FC236}">
                    <a16:creationId xmlns:a16="http://schemas.microsoft.com/office/drawing/2014/main" id="{987FE014-E963-B290-8BA5-2F489702B2E3}"/>
                  </a:ext>
                </a:extLst>
              </p:cNvPr>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2">
                <a:extLst>
                  <a:ext uri="{FF2B5EF4-FFF2-40B4-BE49-F238E27FC236}">
                    <a16:creationId xmlns:a16="http://schemas.microsoft.com/office/drawing/2014/main" id="{6EFB5B9A-925D-EA4B-CAA6-B99D5B8D120D}"/>
                  </a:ext>
                </a:extLst>
              </p:cNvPr>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2">
                <a:extLst>
                  <a:ext uri="{FF2B5EF4-FFF2-40B4-BE49-F238E27FC236}">
                    <a16:creationId xmlns:a16="http://schemas.microsoft.com/office/drawing/2014/main" id="{2E06D0A6-DF42-D274-F523-12E43D544BD6}"/>
                  </a:ext>
                </a:extLst>
              </p:cNvPr>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2">
                <a:extLst>
                  <a:ext uri="{FF2B5EF4-FFF2-40B4-BE49-F238E27FC236}">
                    <a16:creationId xmlns:a16="http://schemas.microsoft.com/office/drawing/2014/main" id="{04DDC88F-9ECE-37AE-4B96-C5AD683E3C65}"/>
                  </a:ext>
                </a:extLst>
              </p:cNvPr>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4" name="Google Shape;1364;p32">
            <a:extLst>
              <a:ext uri="{FF2B5EF4-FFF2-40B4-BE49-F238E27FC236}">
                <a16:creationId xmlns:a16="http://schemas.microsoft.com/office/drawing/2014/main" id="{28DB4630-B9CF-AF7D-D0CE-0CA398D76FBD}"/>
              </a:ext>
            </a:extLst>
          </p:cNvPr>
          <p:cNvGrpSpPr/>
          <p:nvPr/>
        </p:nvGrpSpPr>
        <p:grpSpPr>
          <a:xfrm>
            <a:off x="7054936" y="3200393"/>
            <a:ext cx="1458886" cy="1978658"/>
            <a:chOff x="460250" y="1921475"/>
            <a:chExt cx="233075" cy="316125"/>
          </a:xfrm>
        </p:grpSpPr>
        <p:grpSp>
          <p:nvGrpSpPr>
            <p:cNvPr id="1365" name="Google Shape;1365;p32">
              <a:extLst>
                <a:ext uri="{FF2B5EF4-FFF2-40B4-BE49-F238E27FC236}">
                  <a16:creationId xmlns:a16="http://schemas.microsoft.com/office/drawing/2014/main" id="{6CA2DA77-3B33-B759-AEB8-B196A0A58285}"/>
                </a:ext>
              </a:extLst>
            </p:cNvPr>
            <p:cNvGrpSpPr/>
            <p:nvPr/>
          </p:nvGrpSpPr>
          <p:grpSpPr>
            <a:xfrm>
              <a:off x="460250" y="1921475"/>
              <a:ext cx="233075" cy="185800"/>
              <a:chOff x="460250" y="1921475"/>
              <a:chExt cx="233075" cy="185800"/>
            </a:xfrm>
          </p:grpSpPr>
          <p:sp>
            <p:nvSpPr>
              <p:cNvPr id="1366" name="Google Shape;1366;p32">
                <a:extLst>
                  <a:ext uri="{FF2B5EF4-FFF2-40B4-BE49-F238E27FC236}">
                    <a16:creationId xmlns:a16="http://schemas.microsoft.com/office/drawing/2014/main" id="{2E34F98E-08A0-2E40-5B3F-749266883EA7}"/>
                  </a:ext>
                </a:extLst>
              </p:cNvPr>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2">
                <a:extLst>
                  <a:ext uri="{FF2B5EF4-FFF2-40B4-BE49-F238E27FC236}">
                    <a16:creationId xmlns:a16="http://schemas.microsoft.com/office/drawing/2014/main" id="{265A2584-8D7D-41C3-510D-4BA8BD1E21AB}"/>
                  </a:ext>
                </a:extLst>
              </p:cNvPr>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2">
                <a:extLst>
                  <a:ext uri="{FF2B5EF4-FFF2-40B4-BE49-F238E27FC236}">
                    <a16:creationId xmlns:a16="http://schemas.microsoft.com/office/drawing/2014/main" id="{00E2E183-A639-E0F8-E408-83C6BE94A005}"/>
                  </a:ext>
                </a:extLst>
              </p:cNvPr>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2">
                <a:extLst>
                  <a:ext uri="{FF2B5EF4-FFF2-40B4-BE49-F238E27FC236}">
                    <a16:creationId xmlns:a16="http://schemas.microsoft.com/office/drawing/2014/main" id="{72103206-6D5E-6E54-91BA-7B70D45F5A00}"/>
                  </a:ext>
                </a:extLst>
              </p:cNvPr>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32">
              <a:extLst>
                <a:ext uri="{FF2B5EF4-FFF2-40B4-BE49-F238E27FC236}">
                  <a16:creationId xmlns:a16="http://schemas.microsoft.com/office/drawing/2014/main" id="{0F31E866-6A5B-C360-3211-E0A225A3BDE6}"/>
                </a:ext>
              </a:extLst>
            </p:cNvPr>
            <p:cNvGrpSpPr/>
            <p:nvPr/>
          </p:nvGrpSpPr>
          <p:grpSpPr>
            <a:xfrm>
              <a:off x="470000" y="1944350"/>
              <a:ext cx="211300" cy="231925"/>
              <a:chOff x="470000" y="1944350"/>
              <a:chExt cx="211300" cy="231925"/>
            </a:xfrm>
          </p:grpSpPr>
          <p:sp>
            <p:nvSpPr>
              <p:cNvPr id="1371" name="Google Shape;1371;p32">
                <a:extLst>
                  <a:ext uri="{FF2B5EF4-FFF2-40B4-BE49-F238E27FC236}">
                    <a16:creationId xmlns:a16="http://schemas.microsoft.com/office/drawing/2014/main" id="{46CB3CC1-3D9F-4C9F-9C16-C2633BC49EDC}"/>
                  </a:ext>
                </a:extLst>
              </p:cNvPr>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2">
                <a:extLst>
                  <a:ext uri="{FF2B5EF4-FFF2-40B4-BE49-F238E27FC236}">
                    <a16:creationId xmlns:a16="http://schemas.microsoft.com/office/drawing/2014/main" id="{69084E05-5ADE-5E38-F19A-12F7D0F9E755}"/>
                  </a:ext>
                </a:extLst>
              </p:cNvPr>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2">
                <a:extLst>
                  <a:ext uri="{FF2B5EF4-FFF2-40B4-BE49-F238E27FC236}">
                    <a16:creationId xmlns:a16="http://schemas.microsoft.com/office/drawing/2014/main" id="{5A593210-E74B-3714-1FBE-D02598BB4197}"/>
                  </a:ext>
                </a:extLst>
              </p:cNvPr>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2">
                <a:extLst>
                  <a:ext uri="{FF2B5EF4-FFF2-40B4-BE49-F238E27FC236}">
                    <a16:creationId xmlns:a16="http://schemas.microsoft.com/office/drawing/2014/main" id="{914275A7-4CE8-FBFF-3395-B36AED7836CD}"/>
                  </a:ext>
                </a:extLst>
              </p:cNvPr>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2">
                <a:extLst>
                  <a:ext uri="{FF2B5EF4-FFF2-40B4-BE49-F238E27FC236}">
                    <a16:creationId xmlns:a16="http://schemas.microsoft.com/office/drawing/2014/main" id="{3C2DC93F-3750-6449-9617-518423925890}"/>
                  </a:ext>
                </a:extLst>
              </p:cNvPr>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2">
                <a:extLst>
                  <a:ext uri="{FF2B5EF4-FFF2-40B4-BE49-F238E27FC236}">
                    <a16:creationId xmlns:a16="http://schemas.microsoft.com/office/drawing/2014/main" id="{2FEA3B47-0B3B-9964-F416-72E918FEB7CA}"/>
                  </a:ext>
                </a:extLst>
              </p:cNvPr>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2">
                <a:extLst>
                  <a:ext uri="{FF2B5EF4-FFF2-40B4-BE49-F238E27FC236}">
                    <a16:creationId xmlns:a16="http://schemas.microsoft.com/office/drawing/2014/main" id="{28528D12-89D9-D887-A066-225CF4C881B5}"/>
                  </a:ext>
                </a:extLst>
              </p:cNvPr>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2">
                <a:extLst>
                  <a:ext uri="{FF2B5EF4-FFF2-40B4-BE49-F238E27FC236}">
                    <a16:creationId xmlns:a16="http://schemas.microsoft.com/office/drawing/2014/main" id="{D195DDED-4F37-B755-28E9-36A36F3C40AC}"/>
                  </a:ext>
                </a:extLst>
              </p:cNvPr>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2">
                <a:extLst>
                  <a:ext uri="{FF2B5EF4-FFF2-40B4-BE49-F238E27FC236}">
                    <a16:creationId xmlns:a16="http://schemas.microsoft.com/office/drawing/2014/main" id="{03E3919E-8EA9-CEE6-F5F4-A4A9F7AD2685}"/>
                  </a:ext>
                </a:extLst>
              </p:cNvPr>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2">
                <a:extLst>
                  <a:ext uri="{FF2B5EF4-FFF2-40B4-BE49-F238E27FC236}">
                    <a16:creationId xmlns:a16="http://schemas.microsoft.com/office/drawing/2014/main" id="{BE88676A-47D5-1FFF-8941-A804BA62FF80}"/>
                  </a:ext>
                </a:extLst>
              </p:cNvPr>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2">
                <a:extLst>
                  <a:ext uri="{FF2B5EF4-FFF2-40B4-BE49-F238E27FC236}">
                    <a16:creationId xmlns:a16="http://schemas.microsoft.com/office/drawing/2014/main" id="{EB2002A5-8C18-AA63-84E8-AEDCFF4FC721}"/>
                  </a:ext>
                </a:extLst>
              </p:cNvPr>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2">
                <a:extLst>
                  <a:ext uri="{FF2B5EF4-FFF2-40B4-BE49-F238E27FC236}">
                    <a16:creationId xmlns:a16="http://schemas.microsoft.com/office/drawing/2014/main" id="{F9FFA1E7-5D50-37A8-B86C-07B88750461B}"/>
                  </a:ext>
                </a:extLst>
              </p:cNvPr>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2">
                <a:extLst>
                  <a:ext uri="{FF2B5EF4-FFF2-40B4-BE49-F238E27FC236}">
                    <a16:creationId xmlns:a16="http://schemas.microsoft.com/office/drawing/2014/main" id="{81CEDFB1-1FBF-E1A4-DFD3-769AE11B675F}"/>
                  </a:ext>
                </a:extLst>
              </p:cNvPr>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2">
                <a:extLst>
                  <a:ext uri="{FF2B5EF4-FFF2-40B4-BE49-F238E27FC236}">
                    <a16:creationId xmlns:a16="http://schemas.microsoft.com/office/drawing/2014/main" id="{BE1117C7-2ABA-2E1F-4BB5-D588FDB0290B}"/>
                  </a:ext>
                </a:extLst>
              </p:cNvPr>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 name="Google Shape;1385;p32">
              <a:extLst>
                <a:ext uri="{FF2B5EF4-FFF2-40B4-BE49-F238E27FC236}">
                  <a16:creationId xmlns:a16="http://schemas.microsoft.com/office/drawing/2014/main" id="{07D8E86D-5107-4A17-A11D-2E450FFAB5B1}"/>
                </a:ext>
              </a:extLst>
            </p:cNvPr>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2">
              <a:extLst>
                <a:ext uri="{FF2B5EF4-FFF2-40B4-BE49-F238E27FC236}">
                  <a16:creationId xmlns:a16="http://schemas.microsoft.com/office/drawing/2014/main" id="{B3064E4D-9475-47CF-D6DF-F59EEF75E7A8}"/>
                </a:ext>
              </a:extLst>
            </p:cNvPr>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2">
              <a:extLst>
                <a:ext uri="{FF2B5EF4-FFF2-40B4-BE49-F238E27FC236}">
                  <a16:creationId xmlns:a16="http://schemas.microsoft.com/office/drawing/2014/main" id="{D56AFA70-E4F3-EC79-0580-7CCBD1F39599}"/>
                </a:ext>
              </a:extLst>
            </p:cNvPr>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32">
            <a:extLst>
              <a:ext uri="{FF2B5EF4-FFF2-40B4-BE49-F238E27FC236}">
                <a16:creationId xmlns:a16="http://schemas.microsoft.com/office/drawing/2014/main" id="{99BCD745-C195-BA41-84B6-4B815A85AF88}"/>
              </a:ext>
            </a:extLst>
          </p:cNvPr>
          <p:cNvGrpSpPr/>
          <p:nvPr/>
        </p:nvGrpSpPr>
        <p:grpSpPr>
          <a:xfrm>
            <a:off x="7725683" y="797782"/>
            <a:ext cx="877898" cy="684216"/>
            <a:chOff x="262200" y="3357384"/>
            <a:chExt cx="1642159" cy="684216"/>
          </a:xfrm>
        </p:grpSpPr>
        <p:sp>
          <p:nvSpPr>
            <p:cNvPr id="1389" name="Google Shape;1389;p32">
              <a:extLst>
                <a:ext uri="{FF2B5EF4-FFF2-40B4-BE49-F238E27FC236}">
                  <a16:creationId xmlns:a16="http://schemas.microsoft.com/office/drawing/2014/main" id="{1BDF0079-EFCC-A8E9-BD19-028CC34804A2}"/>
                </a:ext>
              </a:extLst>
            </p:cNvPr>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2">
              <a:extLst>
                <a:ext uri="{FF2B5EF4-FFF2-40B4-BE49-F238E27FC236}">
                  <a16:creationId xmlns:a16="http://schemas.microsoft.com/office/drawing/2014/main" id="{1EA29594-9849-DABD-04E3-5383264E7495}"/>
                </a:ext>
              </a:extLst>
            </p:cNvPr>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2">
              <a:extLst>
                <a:ext uri="{FF2B5EF4-FFF2-40B4-BE49-F238E27FC236}">
                  <a16:creationId xmlns:a16="http://schemas.microsoft.com/office/drawing/2014/main" id="{609A341F-9366-D254-0BEE-458EA3E980E6}"/>
                </a:ext>
              </a:extLst>
            </p:cNvPr>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2">
              <a:extLst>
                <a:ext uri="{FF2B5EF4-FFF2-40B4-BE49-F238E27FC236}">
                  <a16:creationId xmlns:a16="http://schemas.microsoft.com/office/drawing/2014/main" id="{C397E658-7E4F-816B-1928-ABDCF54A9990}"/>
                </a:ext>
              </a:extLst>
            </p:cNvPr>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32">
            <a:extLst>
              <a:ext uri="{FF2B5EF4-FFF2-40B4-BE49-F238E27FC236}">
                <a16:creationId xmlns:a16="http://schemas.microsoft.com/office/drawing/2014/main" id="{AED0D611-A24A-5A24-829B-3ADA58B5D781}"/>
              </a:ext>
            </a:extLst>
          </p:cNvPr>
          <p:cNvGrpSpPr/>
          <p:nvPr/>
        </p:nvGrpSpPr>
        <p:grpSpPr>
          <a:xfrm>
            <a:off x="7725683" y="1667420"/>
            <a:ext cx="877898" cy="684216"/>
            <a:chOff x="262200" y="3357384"/>
            <a:chExt cx="1642159" cy="684216"/>
          </a:xfrm>
        </p:grpSpPr>
        <p:sp>
          <p:nvSpPr>
            <p:cNvPr id="1394" name="Google Shape;1394;p32">
              <a:extLst>
                <a:ext uri="{FF2B5EF4-FFF2-40B4-BE49-F238E27FC236}">
                  <a16:creationId xmlns:a16="http://schemas.microsoft.com/office/drawing/2014/main" id="{0E0B9D8E-4352-BDC8-D3FA-CCEC42ED6E42}"/>
                </a:ext>
              </a:extLst>
            </p:cNvPr>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2">
              <a:extLst>
                <a:ext uri="{FF2B5EF4-FFF2-40B4-BE49-F238E27FC236}">
                  <a16:creationId xmlns:a16="http://schemas.microsoft.com/office/drawing/2014/main" id="{BD8F24F0-77AA-2C21-B9A2-D4DFDC9450F3}"/>
                </a:ext>
              </a:extLst>
            </p:cNvPr>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2">
              <a:extLst>
                <a:ext uri="{FF2B5EF4-FFF2-40B4-BE49-F238E27FC236}">
                  <a16:creationId xmlns:a16="http://schemas.microsoft.com/office/drawing/2014/main" id="{F30CC09A-A2D2-044F-4622-FC5D75E80A04}"/>
                </a:ext>
              </a:extLst>
            </p:cNvPr>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2">
              <a:extLst>
                <a:ext uri="{FF2B5EF4-FFF2-40B4-BE49-F238E27FC236}">
                  <a16:creationId xmlns:a16="http://schemas.microsoft.com/office/drawing/2014/main" id="{C5DC7218-69B1-2460-7841-1B60A3A104D0}"/>
                </a:ext>
              </a:extLst>
            </p:cNvPr>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32">
            <a:extLst>
              <a:ext uri="{FF2B5EF4-FFF2-40B4-BE49-F238E27FC236}">
                <a16:creationId xmlns:a16="http://schemas.microsoft.com/office/drawing/2014/main" id="{ABBFF5F9-E18A-BE66-8980-1F10C90E7211}"/>
              </a:ext>
            </a:extLst>
          </p:cNvPr>
          <p:cNvGrpSpPr/>
          <p:nvPr/>
        </p:nvGrpSpPr>
        <p:grpSpPr>
          <a:xfrm>
            <a:off x="3844800" y="4756477"/>
            <a:ext cx="1458875" cy="23926"/>
            <a:chOff x="-2278825" y="1262800"/>
            <a:chExt cx="1458875" cy="45049"/>
          </a:xfrm>
        </p:grpSpPr>
        <p:sp>
          <p:nvSpPr>
            <p:cNvPr id="1399" name="Google Shape;1399;p32">
              <a:extLst>
                <a:ext uri="{FF2B5EF4-FFF2-40B4-BE49-F238E27FC236}">
                  <a16:creationId xmlns:a16="http://schemas.microsoft.com/office/drawing/2014/main" id="{BEC442CF-12BC-0974-56DB-E8E6FFA3BABE}"/>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2">
              <a:extLst>
                <a:ext uri="{FF2B5EF4-FFF2-40B4-BE49-F238E27FC236}">
                  <a16:creationId xmlns:a16="http://schemas.microsoft.com/office/drawing/2014/main" id="{ACD9D431-A28A-D377-B0E7-7F0B194F76C5}"/>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2">
              <a:extLst>
                <a:ext uri="{FF2B5EF4-FFF2-40B4-BE49-F238E27FC236}">
                  <a16:creationId xmlns:a16="http://schemas.microsoft.com/office/drawing/2014/main" id="{062F610F-689B-F41F-13C8-879C0F5850EC}"/>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2">
              <a:extLst>
                <a:ext uri="{FF2B5EF4-FFF2-40B4-BE49-F238E27FC236}">
                  <a16:creationId xmlns:a16="http://schemas.microsoft.com/office/drawing/2014/main" id="{42310AC5-BB4B-AA47-BD3A-64E755705332}"/>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628665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907"/>
        <p:cNvGrpSpPr/>
        <p:nvPr/>
      </p:nvGrpSpPr>
      <p:grpSpPr>
        <a:xfrm>
          <a:off x="0" y="0"/>
          <a:ext cx="0" cy="0"/>
          <a:chOff x="0" y="0"/>
          <a:chExt cx="0" cy="0"/>
        </a:xfrm>
      </p:grpSpPr>
      <p:grpSp>
        <p:nvGrpSpPr>
          <p:cNvPr id="9908" name="Google Shape;9908;p57"/>
          <p:cNvGrpSpPr/>
          <p:nvPr/>
        </p:nvGrpSpPr>
        <p:grpSpPr>
          <a:xfrm>
            <a:off x="2100560" y="3398663"/>
            <a:ext cx="1102891" cy="760337"/>
            <a:chOff x="4967783" y="2151471"/>
            <a:chExt cx="3920692" cy="2702940"/>
          </a:xfrm>
        </p:grpSpPr>
        <p:grpSp>
          <p:nvGrpSpPr>
            <p:cNvPr id="9909" name="Google Shape;9909;p57"/>
            <p:cNvGrpSpPr/>
            <p:nvPr/>
          </p:nvGrpSpPr>
          <p:grpSpPr>
            <a:xfrm>
              <a:off x="5045709" y="2252109"/>
              <a:ext cx="3761071" cy="2501708"/>
              <a:chOff x="2691784" y="1805334"/>
              <a:chExt cx="3761071" cy="2501708"/>
            </a:xfrm>
          </p:grpSpPr>
          <p:sp>
            <p:nvSpPr>
              <p:cNvPr id="9910" name="Google Shape;9910;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57"/>
            <p:cNvGrpSpPr/>
            <p:nvPr/>
          </p:nvGrpSpPr>
          <p:grpSpPr>
            <a:xfrm>
              <a:off x="4967783" y="2151471"/>
              <a:ext cx="3920692" cy="2702940"/>
              <a:chOff x="2613858" y="1704696"/>
              <a:chExt cx="3920692" cy="2702940"/>
            </a:xfrm>
          </p:grpSpPr>
          <p:sp>
            <p:nvSpPr>
              <p:cNvPr id="9918" name="Google Shape;9918;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23" name="Google Shape;9923;p57"/>
          <p:cNvGrpSpPr/>
          <p:nvPr/>
        </p:nvGrpSpPr>
        <p:grpSpPr>
          <a:xfrm>
            <a:off x="3504468" y="1286940"/>
            <a:ext cx="1561911" cy="708580"/>
            <a:chOff x="3530532" y="1496185"/>
            <a:chExt cx="1561911" cy="708580"/>
          </a:xfrm>
        </p:grpSpPr>
        <p:grpSp>
          <p:nvGrpSpPr>
            <p:cNvPr id="9924" name="Google Shape;9924;p57"/>
            <p:cNvGrpSpPr/>
            <p:nvPr/>
          </p:nvGrpSpPr>
          <p:grpSpPr>
            <a:xfrm>
              <a:off x="3720318" y="1857562"/>
              <a:ext cx="1372125" cy="54"/>
              <a:chOff x="3720318" y="1857562"/>
              <a:chExt cx="1372125" cy="54"/>
            </a:xfrm>
          </p:grpSpPr>
          <p:cxnSp>
            <p:nvCxnSpPr>
              <p:cNvPr id="9925" name="Google Shape;9925;p57"/>
              <p:cNvCxnSpPr>
                <a:endCxn id="992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927" name="Google Shape;9927;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928" name="Google Shape;9928;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929" name="Google Shape;9929;p57"/>
              <p:cNvCxnSpPr>
                <a:stCxn id="992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930" name="Google Shape;9930;p57"/>
            <p:cNvGrpSpPr/>
            <p:nvPr/>
          </p:nvGrpSpPr>
          <p:grpSpPr>
            <a:xfrm>
              <a:off x="3567462" y="1496185"/>
              <a:ext cx="286500" cy="272914"/>
              <a:chOff x="3567462" y="1496185"/>
              <a:chExt cx="286500" cy="272914"/>
            </a:xfrm>
          </p:grpSpPr>
          <p:cxnSp>
            <p:nvCxnSpPr>
              <p:cNvPr id="9931" name="Google Shape;9931;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932" name="Google Shape;9932;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3" name="Google Shape;9933;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5" name="Google Shape;9935;p57"/>
            <p:cNvGrpSpPr/>
            <p:nvPr/>
          </p:nvGrpSpPr>
          <p:grpSpPr>
            <a:xfrm>
              <a:off x="3929014" y="1960574"/>
              <a:ext cx="286500" cy="242342"/>
              <a:chOff x="3929014" y="1960574"/>
              <a:chExt cx="286500" cy="242342"/>
            </a:xfrm>
          </p:grpSpPr>
          <p:cxnSp>
            <p:nvCxnSpPr>
              <p:cNvPr id="9936" name="Google Shape;9936;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937" name="Google Shape;9937;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57"/>
            <p:cNvGrpSpPr/>
            <p:nvPr/>
          </p:nvGrpSpPr>
          <p:grpSpPr>
            <a:xfrm>
              <a:off x="4290828" y="1496185"/>
              <a:ext cx="286500" cy="272914"/>
              <a:chOff x="4290828" y="1496185"/>
              <a:chExt cx="286500" cy="272914"/>
            </a:xfrm>
          </p:grpSpPr>
          <p:cxnSp>
            <p:nvCxnSpPr>
              <p:cNvPr id="9939" name="Google Shape;9939;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940" name="Google Shape;9940;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1" name="Google Shape;9941;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2" name="Google Shape;9942;p57"/>
            <p:cNvGrpSpPr/>
            <p:nvPr/>
          </p:nvGrpSpPr>
          <p:grpSpPr>
            <a:xfrm>
              <a:off x="4657726" y="1959674"/>
              <a:ext cx="286500" cy="245092"/>
              <a:chOff x="4657726" y="1959674"/>
              <a:chExt cx="286500" cy="245092"/>
            </a:xfrm>
          </p:grpSpPr>
          <p:cxnSp>
            <p:nvCxnSpPr>
              <p:cNvPr id="9943" name="Google Shape;9943;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944" name="Google Shape;9944;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5" name="Google Shape;9945;p57"/>
          <p:cNvGrpSpPr/>
          <p:nvPr/>
        </p:nvGrpSpPr>
        <p:grpSpPr>
          <a:xfrm>
            <a:off x="3486488" y="2149036"/>
            <a:ext cx="1597032" cy="378649"/>
            <a:chOff x="3512551" y="2358282"/>
            <a:chExt cx="1597032" cy="378649"/>
          </a:xfrm>
        </p:grpSpPr>
        <p:grpSp>
          <p:nvGrpSpPr>
            <p:cNvPr id="9946" name="Google Shape;9946;p57"/>
            <p:cNvGrpSpPr/>
            <p:nvPr/>
          </p:nvGrpSpPr>
          <p:grpSpPr>
            <a:xfrm>
              <a:off x="3738198" y="2553002"/>
              <a:ext cx="1145834" cy="117"/>
              <a:chOff x="3738198" y="2553002"/>
              <a:chExt cx="1145834" cy="117"/>
            </a:xfrm>
          </p:grpSpPr>
          <p:cxnSp>
            <p:nvCxnSpPr>
              <p:cNvPr id="9947" name="Google Shape;9947;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948" name="Google Shape;9948;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949" name="Google Shape;9949;p57"/>
              <p:cNvCxnSpPr>
                <a:stCxn id="9950" idx="6"/>
                <a:endCxn id="995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952" name="Google Shape;9952;p57"/>
            <p:cNvGrpSpPr/>
            <p:nvPr/>
          </p:nvGrpSpPr>
          <p:grpSpPr>
            <a:xfrm>
              <a:off x="3969644" y="2440153"/>
              <a:ext cx="225900" cy="296779"/>
              <a:chOff x="3969644" y="2440153"/>
              <a:chExt cx="225900" cy="296779"/>
            </a:xfrm>
          </p:grpSpPr>
          <p:cxnSp>
            <p:nvCxnSpPr>
              <p:cNvPr id="9953" name="Google Shape;9953;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951" name="Google Shape;9951;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57"/>
            <p:cNvGrpSpPr/>
            <p:nvPr/>
          </p:nvGrpSpPr>
          <p:grpSpPr>
            <a:xfrm>
              <a:off x="4426818" y="2358282"/>
              <a:ext cx="225600" cy="307471"/>
              <a:chOff x="4426818" y="2358282"/>
              <a:chExt cx="225600" cy="307471"/>
            </a:xfrm>
          </p:grpSpPr>
          <p:cxnSp>
            <p:nvCxnSpPr>
              <p:cNvPr id="9956" name="Google Shape;9956;p57"/>
              <p:cNvCxnSpPr>
                <a:stCxn id="995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958" name="Google Shape;9958;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57"/>
            <p:cNvGrpSpPr/>
            <p:nvPr/>
          </p:nvGrpSpPr>
          <p:grpSpPr>
            <a:xfrm>
              <a:off x="4883984" y="2440153"/>
              <a:ext cx="225600" cy="296479"/>
              <a:chOff x="4883984" y="2440153"/>
              <a:chExt cx="225600" cy="296479"/>
            </a:xfrm>
          </p:grpSpPr>
          <p:cxnSp>
            <p:nvCxnSpPr>
              <p:cNvPr id="9960" name="Google Shape;9960;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961" name="Google Shape;9961;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7"/>
            <p:cNvGrpSpPr/>
            <p:nvPr/>
          </p:nvGrpSpPr>
          <p:grpSpPr>
            <a:xfrm>
              <a:off x="3512551" y="2358356"/>
              <a:ext cx="225647" cy="307629"/>
              <a:chOff x="2182679" y="2005014"/>
              <a:chExt cx="792300" cy="1080158"/>
            </a:xfrm>
          </p:grpSpPr>
          <p:cxnSp>
            <p:nvCxnSpPr>
              <p:cNvPr id="9964" name="Google Shape;9964;p57"/>
              <p:cNvCxnSpPr>
                <a:stCxn id="996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950" name="Google Shape;9950;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6" name="Google Shape;9966;p57"/>
          <p:cNvGrpSpPr/>
          <p:nvPr/>
        </p:nvGrpSpPr>
        <p:grpSpPr>
          <a:xfrm>
            <a:off x="6846570" y="972834"/>
            <a:ext cx="1559809" cy="722610"/>
            <a:chOff x="634175" y="2986275"/>
            <a:chExt cx="3147949" cy="1458344"/>
          </a:xfrm>
        </p:grpSpPr>
        <p:cxnSp>
          <p:nvCxnSpPr>
            <p:cNvPr id="9967" name="Google Shape;9967;p57"/>
            <p:cNvCxnSpPr>
              <a:stCxn id="9968" idx="4"/>
              <a:endCxn id="996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970" name="Google Shape;9970;p57"/>
            <p:cNvCxnSpPr>
              <a:stCxn id="9969" idx="0"/>
              <a:endCxn id="997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972" name="Google Shape;9972;p57"/>
            <p:cNvCxnSpPr>
              <a:stCxn id="9971" idx="4"/>
              <a:endCxn id="997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974" name="Google Shape;9974;p57"/>
            <p:cNvCxnSpPr>
              <a:stCxn id="9973" idx="0"/>
              <a:endCxn id="997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975" name="Google Shape;9975;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71" name="Google Shape;9971;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68" name="Google Shape;9968;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73" name="Google Shape;9973;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69" name="Google Shape;9969;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976" name="Google Shape;9976;p57"/>
          <p:cNvGrpSpPr/>
          <p:nvPr/>
        </p:nvGrpSpPr>
        <p:grpSpPr>
          <a:xfrm>
            <a:off x="3500360" y="2682741"/>
            <a:ext cx="1570719" cy="294123"/>
            <a:chOff x="998425" y="1182125"/>
            <a:chExt cx="1065400" cy="199500"/>
          </a:xfrm>
        </p:grpSpPr>
        <p:sp>
          <p:nvSpPr>
            <p:cNvPr id="9977" name="Google Shape;9977;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57"/>
          <p:cNvGrpSpPr/>
          <p:nvPr/>
        </p:nvGrpSpPr>
        <p:grpSpPr>
          <a:xfrm>
            <a:off x="6843616" y="1800228"/>
            <a:ext cx="1565716" cy="366729"/>
            <a:chOff x="1247650" y="2075423"/>
            <a:chExt cx="6648477" cy="1557238"/>
          </a:xfrm>
        </p:grpSpPr>
        <p:sp>
          <p:nvSpPr>
            <p:cNvPr id="9983" name="Google Shape;9983;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57"/>
          <p:cNvGrpSpPr/>
          <p:nvPr/>
        </p:nvGrpSpPr>
        <p:grpSpPr>
          <a:xfrm>
            <a:off x="6827928" y="2949043"/>
            <a:ext cx="1597061" cy="663440"/>
            <a:chOff x="6796238" y="3158297"/>
            <a:chExt cx="1630319" cy="677257"/>
          </a:xfrm>
        </p:grpSpPr>
        <p:cxnSp>
          <p:nvCxnSpPr>
            <p:cNvPr id="9990" name="Google Shape;9990;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991" name="Google Shape;9991;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992" name="Google Shape;9992;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993" name="Google Shape;9993;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994" name="Google Shape;9994;p57"/>
            <p:cNvGrpSpPr/>
            <p:nvPr/>
          </p:nvGrpSpPr>
          <p:grpSpPr>
            <a:xfrm>
              <a:off x="6796238" y="3311904"/>
              <a:ext cx="1630319" cy="377697"/>
              <a:chOff x="6796238" y="3311904"/>
              <a:chExt cx="1630319" cy="377697"/>
            </a:xfrm>
          </p:grpSpPr>
          <p:sp>
            <p:nvSpPr>
              <p:cNvPr id="9995" name="Google Shape;9995;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98" name="Google Shape;9998;p57"/>
          <p:cNvGrpSpPr/>
          <p:nvPr/>
        </p:nvGrpSpPr>
        <p:grpSpPr>
          <a:xfrm>
            <a:off x="5349066" y="970435"/>
            <a:ext cx="1368606" cy="1593805"/>
            <a:chOff x="1839112" y="2209163"/>
            <a:chExt cx="1918159" cy="2233784"/>
          </a:xfrm>
        </p:grpSpPr>
        <p:sp>
          <p:nvSpPr>
            <p:cNvPr id="9999" name="Google Shape;9999;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2" name="Google Shape;10002;p57"/>
            <p:cNvCxnSpPr>
              <a:stCxn id="9999" idx="6"/>
              <a:endCxn id="1000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003" name="Google Shape;10003;p57"/>
            <p:cNvCxnSpPr>
              <a:stCxn id="10000" idx="4"/>
              <a:endCxn id="1000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005" name="Google Shape;10005;p57"/>
            <p:cNvCxnSpPr>
              <a:stCxn id="10004" idx="6"/>
              <a:endCxn id="1000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006" name="Google Shape;10006;p57"/>
            <p:cNvCxnSpPr>
              <a:stCxn id="10001" idx="4"/>
              <a:endCxn id="1000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004" name="Google Shape;10004;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9" name="Google Shape;10009;p57"/>
            <p:cNvCxnSpPr>
              <a:endCxn id="1000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010" name="Google Shape;10010;p57"/>
          <p:cNvGrpSpPr/>
          <p:nvPr/>
        </p:nvGrpSpPr>
        <p:grpSpPr>
          <a:xfrm>
            <a:off x="3481439" y="976671"/>
            <a:ext cx="1637968" cy="154942"/>
            <a:chOff x="238125" y="2506075"/>
            <a:chExt cx="7115411" cy="673075"/>
          </a:xfrm>
        </p:grpSpPr>
        <p:sp>
          <p:nvSpPr>
            <p:cNvPr id="10011" name="Google Shape;10011;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57"/>
          <p:cNvGrpSpPr/>
          <p:nvPr/>
        </p:nvGrpSpPr>
        <p:grpSpPr>
          <a:xfrm>
            <a:off x="720124" y="1298269"/>
            <a:ext cx="2476762" cy="91743"/>
            <a:chOff x="1464850" y="436376"/>
            <a:chExt cx="6001362" cy="222300"/>
          </a:xfrm>
        </p:grpSpPr>
        <p:sp>
          <p:nvSpPr>
            <p:cNvPr id="10017" name="Google Shape;10017;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22" name="Google Shape;10022;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023" name="Google Shape;10023;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024" name="Google Shape;10024;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025" name="Google Shape;10025;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026" name="Google Shape;10026;p57"/>
          <p:cNvGrpSpPr/>
          <p:nvPr/>
        </p:nvGrpSpPr>
        <p:grpSpPr>
          <a:xfrm>
            <a:off x="706391" y="2533734"/>
            <a:ext cx="1452710" cy="651923"/>
            <a:chOff x="803162" y="2667727"/>
            <a:chExt cx="1411906" cy="633611"/>
          </a:xfrm>
        </p:grpSpPr>
        <p:cxnSp>
          <p:nvCxnSpPr>
            <p:cNvPr id="10027" name="Google Shape;10027;p57"/>
            <p:cNvCxnSpPr>
              <a:stCxn id="10028" idx="2"/>
              <a:endCxn id="1002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0" name="Google Shape;10030;p57"/>
            <p:cNvCxnSpPr>
              <a:stCxn id="10031" idx="0"/>
              <a:endCxn id="1002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2" name="Google Shape;10032;p57"/>
            <p:cNvCxnSpPr>
              <a:stCxn id="10031" idx="2"/>
              <a:endCxn id="1003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4" name="Google Shape;10034;p57"/>
            <p:cNvCxnSpPr>
              <a:stCxn id="10035" idx="0"/>
              <a:endCxn id="1003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6" name="Google Shape;10036;p57"/>
            <p:cNvCxnSpPr>
              <a:stCxn id="10029" idx="2"/>
              <a:endCxn id="1003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8" name="Google Shape;10038;p57"/>
            <p:cNvCxnSpPr>
              <a:stCxn id="10039" idx="0"/>
              <a:endCxn id="1002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035" name="Google Shape;10035;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33" name="Google Shape;10033;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39" name="Google Shape;10039;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37" name="Google Shape;10037;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29" name="Google Shape;10029;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31" name="Google Shape;10031;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28" name="Google Shape;10028;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040" name="Google Shape;10040;p57"/>
          <p:cNvGrpSpPr/>
          <p:nvPr/>
        </p:nvGrpSpPr>
        <p:grpSpPr>
          <a:xfrm>
            <a:off x="706393" y="969273"/>
            <a:ext cx="2518541" cy="209309"/>
            <a:chOff x="803163" y="1111966"/>
            <a:chExt cx="2447800" cy="203430"/>
          </a:xfrm>
        </p:grpSpPr>
        <p:grpSp>
          <p:nvGrpSpPr>
            <p:cNvPr id="10041" name="Google Shape;10041;p57"/>
            <p:cNvGrpSpPr/>
            <p:nvPr/>
          </p:nvGrpSpPr>
          <p:grpSpPr>
            <a:xfrm>
              <a:off x="1958180" y="1111966"/>
              <a:ext cx="588019" cy="121396"/>
              <a:chOff x="4808316" y="2800065"/>
              <a:chExt cx="1999386" cy="412910"/>
            </a:xfrm>
          </p:grpSpPr>
          <p:sp>
            <p:nvSpPr>
              <p:cNvPr id="10042" name="Google Shape;10042;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3" name="Google Shape;10043;p57"/>
              <p:cNvGrpSpPr/>
              <p:nvPr/>
            </p:nvGrpSpPr>
            <p:grpSpPr>
              <a:xfrm>
                <a:off x="4808316" y="2800065"/>
                <a:ext cx="92400" cy="411825"/>
                <a:chOff x="845575" y="2563700"/>
                <a:chExt cx="92400" cy="411825"/>
              </a:xfrm>
            </p:grpSpPr>
            <p:cxnSp>
              <p:nvCxnSpPr>
                <p:cNvPr id="10044" name="Google Shape;10044;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45" name="Google Shape;10045;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046" name="Google Shape;10046;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047" name="Google Shape;10047;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8" name="Google Shape;10048;p57"/>
            <p:cNvGrpSpPr/>
            <p:nvPr/>
          </p:nvGrpSpPr>
          <p:grpSpPr>
            <a:xfrm>
              <a:off x="803163" y="1111974"/>
              <a:ext cx="591158" cy="121545"/>
              <a:chOff x="803163" y="1111974"/>
              <a:chExt cx="591158" cy="121545"/>
            </a:xfrm>
          </p:grpSpPr>
          <p:grpSp>
            <p:nvGrpSpPr>
              <p:cNvPr id="10049" name="Google Shape;10049;p57"/>
              <p:cNvGrpSpPr/>
              <p:nvPr/>
            </p:nvGrpSpPr>
            <p:grpSpPr>
              <a:xfrm>
                <a:off x="803163" y="1111974"/>
                <a:ext cx="27175" cy="121077"/>
                <a:chOff x="845575" y="2563700"/>
                <a:chExt cx="92400" cy="411825"/>
              </a:xfrm>
            </p:grpSpPr>
            <p:cxnSp>
              <p:nvCxnSpPr>
                <p:cNvPr id="10050" name="Google Shape;10050;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51" name="Google Shape;10051;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7"/>
            <p:cNvGrpSpPr/>
            <p:nvPr/>
          </p:nvGrpSpPr>
          <p:grpSpPr>
            <a:xfrm>
              <a:off x="1381910" y="1194219"/>
              <a:ext cx="588341" cy="121177"/>
              <a:chOff x="1381910" y="1194219"/>
              <a:chExt cx="588341" cy="121177"/>
            </a:xfrm>
          </p:grpSpPr>
          <p:grpSp>
            <p:nvGrpSpPr>
              <p:cNvPr id="10054" name="Google Shape;10054;p57"/>
              <p:cNvGrpSpPr/>
              <p:nvPr/>
            </p:nvGrpSpPr>
            <p:grpSpPr>
              <a:xfrm rot="10800000">
                <a:off x="1381910" y="1194319"/>
                <a:ext cx="27175" cy="121077"/>
                <a:chOff x="2070100" y="2563700"/>
                <a:chExt cx="92400" cy="411825"/>
              </a:xfrm>
            </p:grpSpPr>
            <p:cxnSp>
              <p:nvCxnSpPr>
                <p:cNvPr id="10055" name="Google Shape;10055;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56" name="Google Shape;10056;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7" name="Google Shape;10057;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57"/>
            <p:cNvGrpSpPr/>
            <p:nvPr/>
          </p:nvGrpSpPr>
          <p:grpSpPr>
            <a:xfrm>
              <a:off x="2532079" y="1194219"/>
              <a:ext cx="704927" cy="121177"/>
              <a:chOff x="2532079" y="1194219"/>
              <a:chExt cx="704927" cy="121177"/>
            </a:xfrm>
          </p:grpSpPr>
          <p:grpSp>
            <p:nvGrpSpPr>
              <p:cNvPr id="10059" name="Google Shape;10059;p57"/>
              <p:cNvGrpSpPr/>
              <p:nvPr/>
            </p:nvGrpSpPr>
            <p:grpSpPr>
              <a:xfrm rot="10800000">
                <a:off x="2532079" y="1194319"/>
                <a:ext cx="27175" cy="121077"/>
                <a:chOff x="2070100" y="2563700"/>
                <a:chExt cx="92400" cy="411825"/>
              </a:xfrm>
            </p:grpSpPr>
            <p:cxnSp>
              <p:nvCxnSpPr>
                <p:cNvPr id="10060" name="Google Shape;10060;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61" name="Google Shape;10061;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2" name="Google Shape;10062;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63" name="Google Shape;10063;p57"/>
          <p:cNvGrpSpPr/>
          <p:nvPr/>
        </p:nvGrpSpPr>
        <p:grpSpPr>
          <a:xfrm>
            <a:off x="3499403" y="3665904"/>
            <a:ext cx="1567778" cy="491677"/>
            <a:chOff x="5194708" y="3484366"/>
            <a:chExt cx="3148148" cy="987304"/>
          </a:xfrm>
        </p:grpSpPr>
        <p:grpSp>
          <p:nvGrpSpPr>
            <p:cNvPr id="10064" name="Google Shape;10064;p57"/>
            <p:cNvGrpSpPr/>
            <p:nvPr/>
          </p:nvGrpSpPr>
          <p:grpSpPr>
            <a:xfrm>
              <a:off x="7531521" y="3484366"/>
              <a:ext cx="811335" cy="987304"/>
              <a:chOff x="3379425" y="1617275"/>
              <a:chExt cx="1090650" cy="1327200"/>
            </a:xfrm>
          </p:grpSpPr>
          <p:sp>
            <p:nvSpPr>
              <p:cNvPr id="10065" name="Google Shape;10065;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57"/>
            <p:cNvGrpSpPr/>
            <p:nvPr/>
          </p:nvGrpSpPr>
          <p:grpSpPr>
            <a:xfrm>
              <a:off x="6752546" y="3484366"/>
              <a:ext cx="811428" cy="987304"/>
              <a:chOff x="2332275" y="1617275"/>
              <a:chExt cx="1090775" cy="1327200"/>
            </a:xfrm>
          </p:grpSpPr>
          <p:sp>
            <p:nvSpPr>
              <p:cNvPr id="10069" name="Google Shape;10069;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7"/>
            <p:cNvGrpSpPr/>
            <p:nvPr/>
          </p:nvGrpSpPr>
          <p:grpSpPr>
            <a:xfrm>
              <a:off x="5973664" y="3484366"/>
              <a:ext cx="811335" cy="987304"/>
              <a:chOff x="1285250" y="1617275"/>
              <a:chExt cx="1090650" cy="1327200"/>
            </a:xfrm>
          </p:grpSpPr>
          <p:sp>
            <p:nvSpPr>
              <p:cNvPr id="10073" name="Google Shape;10073;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57"/>
            <p:cNvGrpSpPr/>
            <p:nvPr/>
          </p:nvGrpSpPr>
          <p:grpSpPr>
            <a:xfrm>
              <a:off x="5194708" y="3484366"/>
              <a:ext cx="811409" cy="987304"/>
              <a:chOff x="238125" y="1617275"/>
              <a:chExt cx="1090750" cy="1327200"/>
            </a:xfrm>
          </p:grpSpPr>
          <p:sp>
            <p:nvSpPr>
              <p:cNvPr id="10077" name="Google Shape;10077;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80" name="Google Shape;10080;p57"/>
          <p:cNvGrpSpPr/>
          <p:nvPr/>
        </p:nvGrpSpPr>
        <p:grpSpPr>
          <a:xfrm>
            <a:off x="3460012" y="3146315"/>
            <a:ext cx="1616964" cy="346256"/>
            <a:chOff x="1808063" y="4294338"/>
            <a:chExt cx="3370782" cy="721817"/>
          </a:xfrm>
        </p:grpSpPr>
        <p:sp>
          <p:nvSpPr>
            <p:cNvPr id="10081" name="Google Shape;10081;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57"/>
          <p:cNvGrpSpPr/>
          <p:nvPr/>
        </p:nvGrpSpPr>
        <p:grpSpPr>
          <a:xfrm>
            <a:off x="738224" y="3432344"/>
            <a:ext cx="1295882" cy="646587"/>
            <a:chOff x="834100" y="3642869"/>
            <a:chExt cx="1259483" cy="628426"/>
          </a:xfrm>
        </p:grpSpPr>
        <p:sp>
          <p:nvSpPr>
            <p:cNvPr id="10092" name="Google Shape;10092;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7" name="Google Shape;10117;p57"/>
            <p:cNvGrpSpPr/>
            <p:nvPr/>
          </p:nvGrpSpPr>
          <p:grpSpPr>
            <a:xfrm>
              <a:off x="1360364" y="3847835"/>
              <a:ext cx="208119" cy="224359"/>
              <a:chOff x="1360769" y="3847100"/>
              <a:chExt cx="208119" cy="224359"/>
            </a:xfrm>
          </p:grpSpPr>
          <p:sp>
            <p:nvSpPr>
              <p:cNvPr id="10118" name="Google Shape;10118;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57"/>
          <p:cNvGrpSpPr/>
          <p:nvPr/>
        </p:nvGrpSpPr>
        <p:grpSpPr>
          <a:xfrm rot="5400000">
            <a:off x="5951337" y="3228841"/>
            <a:ext cx="164064" cy="1414916"/>
            <a:chOff x="4428249" y="1369375"/>
            <a:chExt cx="36905" cy="429569"/>
          </a:xfrm>
        </p:grpSpPr>
        <p:sp>
          <p:nvSpPr>
            <p:cNvPr id="10153" name="Google Shape;10153;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57"/>
          <p:cNvGrpSpPr/>
          <p:nvPr/>
        </p:nvGrpSpPr>
        <p:grpSpPr>
          <a:xfrm rot="10800000" flipH="1">
            <a:off x="5323766" y="2817385"/>
            <a:ext cx="1419207" cy="24808"/>
            <a:chOff x="219558" y="4738465"/>
            <a:chExt cx="5852400" cy="102300"/>
          </a:xfrm>
        </p:grpSpPr>
        <p:cxnSp>
          <p:nvCxnSpPr>
            <p:cNvPr id="10186" name="Google Shape;10186;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187" name="Google Shape;10187;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57"/>
          <p:cNvGrpSpPr/>
          <p:nvPr/>
        </p:nvGrpSpPr>
        <p:grpSpPr>
          <a:xfrm>
            <a:off x="5335084" y="3190448"/>
            <a:ext cx="1396570" cy="385016"/>
            <a:chOff x="5286284" y="2966544"/>
            <a:chExt cx="1396570" cy="385016"/>
          </a:xfrm>
        </p:grpSpPr>
        <p:cxnSp>
          <p:nvCxnSpPr>
            <p:cNvPr id="10193" name="Google Shape;10193;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194" name="Google Shape;10194;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195" name="Google Shape;10195;p57"/>
            <p:cNvGrpSpPr/>
            <p:nvPr/>
          </p:nvGrpSpPr>
          <p:grpSpPr>
            <a:xfrm>
              <a:off x="5287688" y="3173364"/>
              <a:ext cx="1395166" cy="74100"/>
              <a:chOff x="5287688" y="3173364"/>
              <a:chExt cx="1395166" cy="74100"/>
            </a:xfrm>
          </p:grpSpPr>
          <p:cxnSp>
            <p:nvCxnSpPr>
              <p:cNvPr id="10196" name="Google Shape;10196;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197" name="Google Shape;10197;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198" name="Google Shape;10198;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199" name="Google Shape;10199;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200" name="Google Shape;10200;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201" name="Google Shape;10201;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202" name="Google Shape;10202;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203" name="Google Shape;10203;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204" name="Google Shape;10204;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205" name="Google Shape;10205;p57"/>
          <p:cNvGrpSpPr/>
          <p:nvPr/>
        </p:nvGrpSpPr>
        <p:grpSpPr>
          <a:xfrm>
            <a:off x="2021150" y="1609224"/>
            <a:ext cx="1182276" cy="662027"/>
            <a:chOff x="2029517" y="1732295"/>
            <a:chExt cx="1149068" cy="643432"/>
          </a:xfrm>
        </p:grpSpPr>
        <p:grpSp>
          <p:nvGrpSpPr>
            <p:cNvPr id="10206" name="Google Shape;10206;p57"/>
            <p:cNvGrpSpPr/>
            <p:nvPr/>
          </p:nvGrpSpPr>
          <p:grpSpPr>
            <a:xfrm>
              <a:off x="2708660" y="1746937"/>
              <a:ext cx="455427" cy="244429"/>
              <a:chOff x="2700693" y="1746937"/>
              <a:chExt cx="455427" cy="244429"/>
            </a:xfrm>
          </p:grpSpPr>
          <p:grpSp>
            <p:nvGrpSpPr>
              <p:cNvPr id="10207" name="Google Shape;10207;p57"/>
              <p:cNvGrpSpPr/>
              <p:nvPr/>
            </p:nvGrpSpPr>
            <p:grpSpPr>
              <a:xfrm>
                <a:off x="2905682" y="1782817"/>
                <a:ext cx="250438" cy="208549"/>
                <a:chOff x="2905682" y="1782817"/>
                <a:chExt cx="250438" cy="208549"/>
              </a:xfrm>
            </p:grpSpPr>
            <p:cxnSp>
              <p:nvCxnSpPr>
                <p:cNvPr id="10208" name="Google Shape;10208;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209" name="Google Shape;10209;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57"/>
              <p:cNvGrpSpPr/>
              <p:nvPr/>
            </p:nvGrpSpPr>
            <p:grpSpPr>
              <a:xfrm>
                <a:off x="2700693" y="1746937"/>
                <a:ext cx="449967" cy="72374"/>
                <a:chOff x="2700693" y="1746937"/>
                <a:chExt cx="449967" cy="72374"/>
              </a:xfrm>
            </p:grpSpPr>
            <p:cxnSp>
              <p:nvCxnSpPr>
                <p:cNvPr id="10211" name="Google Shape;10211;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212" name="Google Shape;10212;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3" name="Google Shape;10213;p57"/>
            <p:cNvGrpSpPr/>
            <p:nvPr/>
          </p:nvGrpSpPr>
          <p:grpSpPr>
            <a:xfrm>
              <a:off x="2029517" y="1732295"/>
              <a:ext cx="1149068" cy="643432"/>
              <a:chOff x="2029517" y="1732295"/>
              <a:chExt cx="1149068" cy="643432"/>
            </a:xfrm>
          </p:grpSpPr>
          <p:grpSp>
            <p:nvGrpSpPr>
              <p:cNvPr id="10214" name="Google Shape;10214;p57"/>
              <p:cNvGrpSpPr/>
              <p:nvPr/>
            </p:nvGrpSpPr>
            <p:grpSpPr>
              <a:xfrm>
                <a:off x="2703618" y="2103152"/>
                <a:ext cx="474966" cy="260017"/>
                <a:chOff x="2703618" y="2103152"/>
                <a:chExt cx="474966" cy="260017"/>
              </a:xfrm>
            </p:grpSpPr>
            <p:grpSp>
              <p:nvGrpSpPr>
                <p:cNvPr id="10215" name="Google Shape;10215;p57"/>
                <p:cNvGrpSpPr/>
                <p:nvPr/>
              </p:nvGrpSpPr>
              <p:grpSpPr>
                <a:xfrm>
                  <a:off x="2703618" y="2290640"/>
                  <a:ext cx="450291" cy="72529"/>
                  <a:chOff x="2703618" y="2290640"/>
                  <a:chExt cx="450291" cy="72529"/>
                </a:xfrm>
              </p:grpSpPr>
              <p:cxnSp>
                <p:nvCxnSpPr>
                  <p:cNvPr id="10216" name="Google Shape;10216;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217" name="Google Shape;10217;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57"/>
                <p:cNvGrpSpPr/>
                <p:nvPr/>
              </p:nvGrpSpPr>
              <p:grpSpPr>
                <a:xfrm>
                  <a:off x="2908607" y="2103152"/>
                  <a:ext cx="269977" cy="223538"/>
                  <a:chOff x="2908607" y="2103152"/>
                  <a:chExt cx="269977" cy="223538"/>
                </a:xfrm>
              </p:grpSpPr>
              <p:cxnSp>
                <p:nvCxnSpPr>
                  <p:cNvPr id="10219" name="Google Shape;10219;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220" name="Google Shape;10220;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1" name="Google Shape;10221;p57"/>
              <p:cNvGrpSpPr/>
              <p:nvPr/>
            </p:nvGrpSpPr>
            <p:grpSpPr>
              <a:xfrm>
                <a:off x="2029517" y="1732295"/>
                <a:ext cx="685827" cy="643432"/>
                <a:chOff x="2029517" y="1732295"/>
                <a:chExt cx="685827" cy="643432"/>
              </a:xfrm>
            </p:grpSpPr>
            <p:sp>
              <p:nvSpPr>
                <p:cNvPr id="10222" name="Google Shape;10222;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3" name="Google Shape;10223;p57"/>
                <p:cNvGrpSpPr/>
                <p:nvPr/>
              </p:nvGrpSpPr>
              <p:grpSpPr>
                <a:xfrm>
                  <a:off x="2158948" y="1732295"/>
                  <a:ext cx="556396" cy="333108"/>
                  <a:chOff x="2158948" y="1732295"/>
                  <a:chExt cx="556396" cy="333108"/>
                </a:xfrm>
              </p:grpSpPr>
              <p:cxnSp>
                <p:nvCxnSpPr>
                  <p:cNvPr id="10224" name="Google Shape;10224;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225" name="Google Shape;10225;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57"/>
                <p:cNvGrpSpPr/>
                <p:nvPr/>
              </p:nvGrpSpPr>
              <p:grpSpPr>
                <a:xfrm>
                  <a:off x="2159908" y="2065057"/>
                  <a:ext cx="550884" cy="310670"/>
                  <a:chOff x="2159908" y="2065057"/>
                  <a:chExt cx="550884" cy="310670"/>
                </a:xfrm>
              </p:grpSpPr>
              <p:cxnSp>
                <p:nvCxnSpPr>
                  <p:cNvPr id="10227" name="Google Shape;10227;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228" name="Google Shape;10228;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229" name="Google Shape;10229;p57"/>
          <p:cNvGrpSpPr/>
          <p:nvPr/>
        </p:nvGrpSpPr>
        <p:grpSpPr>
          <a:xfrm>
            <a:off x="706399" y="1556837"/>
            <a:ext cx="962651" cy="810058"/>
            <a:chOff x="844912" y="1681380"/>
            <a:chExt cx="935611" cy="787305"/>
          </a:xfrm>
        </p:grpSpPr>
        <p:grpSp>
          <p:nvGrpSpPr>
            <p:cNvPr id="10230" name="Google Shape;10230;p57"/>
            <p:cNvGrpSpPr/>
            <p:nvPr/>
          </p:nvGrpSpPr>
          <p:grpSpPr>
            <a:xfrm>
              <a:off x="844912" y="1819635"/>
              <a:ext cx="329836" cy="510016"/>
              <a:chOff x="844912" y="1819635"/>
              <a:chExt cx="329836" cy="510016"/>
            </a:xfrm>
          </p:grpSpPr>
          <p:sp>
            <p:nvSpPr>
              <p:cNvPr id="10231" name="Google Shape;10231;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57"/>
            <p:cNvGrpSpPr/>
            <p:nvPr/>
          </p:nvGrpSpPr>
          <p:grpSpPr>
            <a:xfrm>
              <a:off x="1284601" y="2158168"/>
              <a:ext cx="495923" cy="310517"/>
              <a:chOff x="1284601" y="2158168"/>
              <a:chExt cx="495923" cy="310517"/>
            </a:xfrm>
          </p:grpSpPr>
          <p:sp>
            <p:nvSpPr>
              <p:cNvPr id="10238" name="Google Shape;10238;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57"/>
              <p:cNvGrpSpPr/>
              <p:nvPr/>
            </p:nvGrpSpPr>
            <p:grpSpPr>
              <a:xfrm>
                <a:off x="1507666" y="2158168"/>
                <a:ext cx="272858" cy="310517"/>
                <a:chOff x="1507666" y="2158168"/>
                <a:chExt cx="272858" cy="310517"/>
              </a:xfrm>
            </p:grpSpPr>
            <p:grpSp>
              <p:nvGrpSpPr>
                <p:cNvPr id="10240" name="Google Shape;10240;p57"/>
                <p:cNvGrpSpPr/>
                <p:nvPr/>
              </p:nvGrpSpPr>
              <p:grpSpPr>
                <a:xfrm>
                  <a:off x="1507666" y="2176104"/>
                  <a:ext cx="166395" cy="273149"/>
                  <a:chOff x="1507666" y="2176104"/>
                  <a:chExt cx="166395" cy="273149"/>
                </a:xfrm>
              </p:grpSpPr>
              <p:sp>
                <p:nvSpPr>
                  <p:cNvPr id="10241" name="Google Shape;10241;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8" name="Google Shape;10248;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0" name="Google Shape;10250;p57"/>
            <p:cNvGrpSpPr/>
            <p:nvPr/>
          </p:nvGrpSpPr>
          <p:grpSpPr>
            <a:xfrm>
              <a:off x="1284601" y="1681380"/>
              <a:ext cx="495923" cy="310517"/>
              <a:chOff x="1284601" y="1681380"/>
              <a:chExt cx="495923" cy="310517"/>
            </a:xfrm>
          </p:grpSpPr>
          <p:sp>
            <p:nvSpPr>
              <p:cNvPr id="10251" name="Google Shape;10251;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2" name="Google Shape;10252;p57"/>
              <p:cNvGrpSpPr/>
              <p:nvPr/>
            </p:nvGrpSpPr>
            <p:grpSpPr>
              <a:xfrm>
                <a:off x="1507666" y="1681380"/>
                <a:ext cx="272858" cy="310517"/>
                <a:chOff x="1507666" y="1681380"/>
                <a:chExt cx="272858" cy="310517"/>
              </a:xfrm>
            </p:grpSpPr>
            <p:grpSp>
              <p:nvGrpSpPr>
                <p:cNvPr id="10253" name="Google Shape;10253;p57"/>
                <p:cNvGrpSpPr/>
                <p:nvPr/>
              </p:nvGrpSpPr>
              <p:grpSpPr>
                <a:xfrm>
                  <a:off x="1507666" y="1700120"/>
                  <a:ext cx="166395" cy="272984"/>
                  <a:chOff x="1507666" y="1700120"/>
                  <a:chExt cx="166395" cy="272984"/>
                </a:xfrm>
              </p:grpSpPr>
              <p:sp>
                <p:nvSpPr>
                  <p:cNvPr id="10254" name="Google Shape;10254;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1" name="Google Shape;10261;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63" name="Google Shape;10263;p57"/>
          <p:cNvGrpSpPr/>
          <p:nvPr/>
        </p:nvGrpSpPr>
        <p:grpSpPr>
          <a:xfrm>
            <a:off x="6815339" y="2324267"/>
            <a:ext cx="1622269" cy="552443"/>
            <a:chOff x="6894650" y="2574740"/>
            <a:chExt cx="1445100" cy="492111"/>
          </a:xfrm>
        </p:grpSpPr>
        <p:sp>
          <p:nvSpPr>
            <p:cNvPr id="10264" name="Google Shape;10264;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69" name="Google Shape;10269;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270" name="Google Shape;10270;p57"/>
          <p:cNvGrpSpPr/>
          <p:nvPr/>
        </p:nvGrpSpPr>
        <p:grpSpPr>
          <a:xfrm>
            <a:off x="6834882" y="3698522"/>
            <a:ext cx="1583206" cy="475705"/>
            <a:chOff x="6953919" y="3907920"/>
            <a:chExt cx="1377300" cy="475705"/>
          </a:xfrm>
        </p:grpSpPr>
        <p:cxnSp>
          <p:nvCxnSpPr>
            <p:cNvPr id="10271" name="Google Shape;10271;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272" name="Google Shape;10272;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273" name="Google Shape;10273;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274" name="Google Shape;10274;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275" name="Google Shape;10275;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276" name="Google Shape;10276;p57"/>
          <p:cNvGrpSpPr/>
          <p:nvPr/>
        </p:nvGrpSpPr>
        <p:grpSpPr>
          <a:xfrm>
            <a:off x="2338470" y="2459668"/>
            <a:ext cx="836286" cy="824529"/>
            <a:chOff x="2389399" y="2595741"/>
            <a:chExt cx="812796" cy="801369"/>
          </a:xfrm>
        </p:grpSpPr>
        <p:grpSp>
          <p:nvGrpSpPr>
            <p:cNvPr id="10277" name="Google Shape;10277;p57"/>
            <p:cNvGrpSpPr/>
            <p:nvPr/>
          </p:nvGrpSpPr>
          <p:grpSpPr>
            <a:xfrm>
              <a:off x="2492145" y="2881565"/>
              <a:ext cx="607300" cy="229751"/>
              <a:chOff x="2492145" y="2881565"/>
              <a:chExt cx="607300" cy="229751"/>
            </a:xfrm>
          </p:grpSpPr>
          <p:sp>
            <p:nvSpPr>
              <p:cNvPr id="10278" name="Google Shape;10278;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57"/>
            <p:cNvGrpSpPr/>
            <p:nvPr/>
          </p:nvGrpSpPr>
          <p:grpSpPr>
            <a:xfrm>
              <a:off x="2389399" y="2595741"/>
              <a:ext cx="812796" cy="296825"/>
              <a:chOff x="2389399" y="2595741"/>
              <a:chExt cx="812796" cy="296825"/>
            </a:xfrm>
          </p:grpSpPr>
          <p:grpSp>
            <p:nvGrpSpPr>
              <p:cNvPr id="10282" name="Google Shape;10282;p57"/>
              <p:cNvGrpSpPr/>
              <p:nvPr/>
            </p:nvGrpSpPr>
            <p:grpSpPr>
              <a:xfrm>
                <a:off x="2389399" y="2595741"/>
                <a:ext cx="363638" cy="296825"/>
                <a:chOff x="2389399" y="2595741"/>
                <a:chExt cx="363638" cy="296825"/>
              </a:xfrm>
            </p:grpSpPr>
            <p:grpSp>
              <p:nvGrpSpPr>
                <p:cNvPr id="10283" name="Google Shape;10283;p57"/>
                <p:cNvGrpSpPr/>
                <p:nvPr/>
              </p:nvGrpSpPr>
              <p:grpSpPr>
                <a:xfrm>
                  <a:off x="2493852" y="2794333"/>
                  <a:ext cx="259185" cy="98232"/>
                  <a:chOff x="2493852" y="2794333"/>
                  <a:chExt cx="259185" cy="98232"/>
                </a:xfrm>
              </p:grpSpPr>
              <p:sp>
                <p:nvSpPr>
                  <p:cNvPr id="10284" name="Google Shape;10284;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57"/>
                <p:cNvGrpSpPr/>
                <p:nvPr/>
              </p:nvGrpSpPr>
              <p:grpSpPr>
                <a:xfrm>
                  <a:off x="2389399" y="2595741"/>
                  <a:ext cx="224343" cy="182054"/>
                  <a:chOff x="2389399" y="2595741"/>
                  <a:chExt cx="224343" cy="182054"/>
                </a:xfrm>
              </p:grpSpPr>
              <p:sp>
                <p:nvSpPr>
                  <p:cNvPr id="10288" name="Google Shape;10288;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0" name="Google Shape;10290;p57"/>
              <p:cNvGrpSpPr/>
              <p:nvPr/>
            </p:nvGrpSpPr>
            <p:grpSpPr>
              <a:xfrm>
                <a:off x="2683630" y="2595741"/>
                <a:ext cx="224334" cy="296825"/>
                <a:chOff x="2683630" y="2595741"/>
                <a:chExt cx="224334" cy="296825"/>
              </a:xfrm>
            </p:grpSpPr>
            <p:grpSp>
              <p:nvGrpSpPr>
                <p:cNvPr id="10291" name="Google Shape;10291;p57"/>
                <p:cNvGrpSpPr/>
                <p:nvPr/>
              </p:nvGrpSpPr>
              <p:grpSpPr>
                <a:xfrm>
                  <a:off x="2788083" y="2794333"/>
                  <a:ext cx="15356" cy="98232"/>
                  <a:chOff x="2788083" y="2794333"/>
                  <a:chExt cx="15356" cy="98232"/>
                </a:xfrm>
              </p:grpSpPr>
              <p:sp>
                <p:nvSpPr>
                  <p:cNvPr id="10292" name="Google Shape;10292;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57"/>
                <p:cNvGrpSpPr/>
                <p:nvPr/>
              </p:nvGrpSpPr>
              <p:grpSpPr>
                <a:xfrm>
                  <a:off x="2683630" y="2595741"/>
                  <a:ext cx="224334" cy="182054"/>
                  <a:chOff x="2683630" y="2595741"/>
                  <a:chExt cx="224334" cy="182054"/>
                </a:xfrm>
              </p:grpSpPr>
              <p:sp>
                <p:nvSpPr>
                  <p:cNvPr id="10296" name="Google Shape;10296;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8" name="Google Shape;10298;p57"/>
              <p:cNvGrpSpPr/>
              <p:nvPr/>
            </p:nvGrpSpPr>
            <p:grpSpPr>
              <a:xfrm>
                <a:off x="2838475" y="2595741"/>
                <a:ext cx="363719" cy="296825"/>
                <a:chOff x="2838475" y="2595741"/>
                <a:chExt cx="363719" cy="296825"/>
              </a:xfrm>
            </p:grpSpPr>
            <p:grpSp>
              <p:nvGrpSpPr>
                <p:cNvPr id="10299" name="Google Shape;10299;p57"/>
                <p:cNvGrpSpPr/>
                <p:nvPr/>
              </p:nvGrpSpPr>
              <p:grpSpPr>
                <a:xfrm>
                  <a:off x="2838475" y="2794333"/>
                  <a:ext cx="259185" cy="98232"/>
                  <a:chOff x="2838475" y="2794333"/>
                  <a:chExt cx="259185" cy="98232"/>
                </a:xfrm>
              </p:grpSpPr>
              <p:sp>
                <p:nvSpPr>
                  <p:cNvPr id="10300" name="Google Shape;10300;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57"/>
                <p:cNvGrpSpPr/>
                <p:nvPr/>
              </p:nvGrpSpPr>
              <p:grpSpPr>
                <a:xfrm>
                  <a:off x="2977852" y="2595741"/>
                  <a:ext cx="224343" cy="182054"/>
                  <a:chOff x="2977852" y="2595741"/>
                  <a:chExt cx="224343" cy="182054"/>
                </a:xfrm>
              </p:grpSpPr>
              <p:sp>
                <p:nvSpPr>
                  <p:cNvPr id="10304" name="Google Shape;10304;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306" name="Google Shape;10306;p57"/>
            <p:cNvGrpSpPr/>
            <p:nvPr/>
          </p:nvGrpSpPr>
          <p:grpSpPr>
            <a:xfrm>
              <a:off x="2389399" y="3100241"/>
              <a:ext cx="812796" cy="296869"/>
              <a:chOff x="2389399" y="3100241"/>
              <a:chExt cx="812796" cy="296869"/>
            </a:xfrm>
          </p:grpSpPr>
          <p:grpSp>
            <p:nvGrpSpPr>
              <p:cNvPr id="10307" name="Google Shape;10307;p57"/>
              <p:cNvGrpSpPr/>
              <p:nvPr/>
            </p:nvGrpSpPr>
            <p:grpSpPr>
              <a:xfrm>
                <a:off x="2683630" y="3100241"/>
                <a:ext cx="224334" cy="296869"/>
                <a:chOff x="2683630" y="3100241"/>
                <a:chExt cx="224334" cy="296869"/>
              </a:xfrm>
            </p:grpSpPr>
            <p:grpSp>
              <p:nvGrpSpPr>
                <p:cNvPr id="10308" name="Google Shape;10308;p57"/>
                <p:cNvGrpSpPr/>
                <p:nvPr/>
              </p:nvGrpSpPr>
              <p:grpSpPr>
                <a:xfrm>
                  <a:off x="2788083" y="3100241"/>
                  <a:ext cx="15356" cy="98237"/>
                  <a:chOff x="2788083" y="3100241"/>
                  <a:chExt cx="15356" cy="98237"/>
                </a:xfrm>
              </p:grpSpPr>
              <p:sp>
                <p:nvSpPr>
                  <p:cNvPr id="10309" name="Google Shape;10309;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7"/>
                <p:cNvGrpSpPr/>
                <p:nvPr/>
              </p:nvGrpSpPr>
              <p:grpSpPr>
                <a:xfrm>
                  <a:off x="2683630" y="3215065"/>
                  <a:ext cx="224334" cy="182045"/>
                  <a:chOff x="2683630" y="3215065"/>
                  <a:chExt cx="224334" cy="182045"/>
                </a:xfrm>
              </p:grpSpPr>
              <p:sp>
                <p:nvSpPr>
                  <p:cNvPr id="10313" name="Google Shape;10313;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5" name="Google Shape;10315;p57"/>
              <p:cNvGrpSpPr/>
              <p:nvPr/>
            </p:nvGrpSpPr>
            <p:grpSpPr>
              <a:xfrm>
                <a:off x="2389399" y="3100241"/>
                <a:ext cx="363638" cy="296869"/>
                <a:chOff x="2389399" y="3100241"/>
                <a:chExt cx="363638" cy="296869"/>
              </a:xfrm>
            </p:grpSpPr>
            <p:grpSp>
              <p:nvGrpSpPr>
                <p:cNvPr id="10316" name="Google Shape;10316;p57"/>
                <p:cNvGrpSpPr/>
                <p:nvPr/>
              </p:nvGrpSpPr>
              <p:grpSpPr>
                <a:xfrm>
                  <a:off x="2493852" y="3100241"/>
                  <a:ext cx="259185" cy="98237"/>
                  <a:chOff x="2493852" y="3100241"/>
                  <a:chExt cx="259185" cy="98237"/>
                </a:xfrm>
              </p:grpSpPr>
              <p:sp>
                <p:nvSpPr>
                  <p:cNvPr id="10317" name="Google Shape;10317;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57"/>
                <p:cNvGrpSpPr/>
                <p:nvPr/>
              </p:nvGrpSpPr>
              <p:grpSpPr>
                <a:xfrm>
                  <a:off x="2389399" y="3215065"/>
                  <a:ext cx="224343" cy="182045"/>
                  <a:chOff x="2389399" y="3215065"/>
                  <a:chExt cx="224343" cy="182045"/>
                </a:xfrm>
              </p:grpSpPr>
              <p:sp>
                <p:nvSpPr>
                  <p:cNvPr id="10321" name="Google Shape;10321;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23" name="Google Shape;10323;p57"/>
              <p:cNvGrpSpPr/>
              <p:nvPr/>
            </p:nvGrpSpPr>
            <p:grpSpPr>
              <a:xfrm>
                <a:off x="2838475" y="3100241"/>
                <a:ext cx="363719" cy="296869"/>
                <a:chOff x="2838475" y="3100241"/>
                <a:chExt cx="363719" cy="296869"/>
              </a:xfrm>
            </p:grpSpPr>
            <p:grpSp>
              <p:nvGrpSpPr>
                <p:cNvPr id="10324" name="Google Shape;10324;p57"/>
                <p:cNvGrpSpPr/>
                <p:nvPr/>
              </p:nvGrpSpPr>
              <p:grpSpPr>
                <a:xfrm>
                  <a:off x="2838475" y="3100241"/>
                  <a:ext cx="259185" cy="98237"/>
                  <a:chOff x="2838475" y="3100241"/>
                  <a:chExt cx="259185" cy="98237"/>
                </a:xfrm>
              </p:grpSpPr>
              <p:sp>
                <p:nvSpPr>
                  <p:cNvPr id="10325" name="Google Shape;10325;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57"/>
                <p:cNvGrpSpPr/>
                <p:nvPr/>
              </p:nvGrpSpPr>
              <p:grpSpPr>
                <a:xfrm>
                  <a:off x="2977852" y="3215065"/>
                  <a:ext cx="224343" cy="182045"/>
                  <a:chOff x="2977852" y="3215065"/>
                  <a:chExt cx="224343" cy="182045"/>
                </a:xfrm>
              </p:grpSpPr>
              <p:sp>
                <p:nvSpPr>
                  <p:cNvPr id="10329" name="Google Shape;10329;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334"/>
        <p:cNvGrpSpPr/>
        <p:nvPr/>
      </p:nvGrpSpPr>
      <p:grpSpPr>
        <a:xfrm>
          <a:off x="0" y="0"/>
          <a:ext cx="0" cy="0"/>
          <a:chOff x="0" y="0"/>
          <a:chExt cx="0" cy="0"/>
        </a:xfrm>
      </p:grpSpPr>
      <p:grpSp>
        <p:nvGrpSpPr>
          <p:cNvPr id="10335" name="Google Shape;10335;p58"/>
          <p:cNvGrpSpPr/>
          <p:nvPr/>
        </p:nvGrpSpPr>
        <p:grpSpPr>
          <a:xfrm>
            <a:off x="702088" y="3155922"/>
            <a:ext cx="2390414" cy="1024800"/>
            <a:chOff x="728925" y="3296613"/>
            <a:chExt cx="2390414" cy="1024800"/>
          </a:xfrm>
        </p:grpSpPr>
        <p:grpSp>
          <p:nvGrpSpPr>
            <p:cNvPr id="10336" name="Google Shape;10336;p58"/>
            <p:cNvGrpSpPr/>
            <p:nvPr/>
          </p:nvGrpSpPr>
          <p:grpSpPr>
            <a:xfrm>
              <a:off x="728925" y="3619800"/>
              <a:ext cx="2390414" cy="500893"/>
              <a:chOff x="728925" y="3619800"/>
              <a:chExt cx="2390414" cy="500893"/>
            </a:xfrm>
          </p:grpSpPr>
          <p:sp>
            <p:nvSpPr>
              <p:cNvPr id="10337" name="Google Shape;10337;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38" name="Google Shape;10338;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339" name="Google Shape;10339;p58"/>
            <p:cNvGrpSpPr/>
            <p:nvPr/>
          </p:nvGrpSpPr>
          <p:grpSpPr>
            <a:xfrm>
              <a:off x="1348050" y="3296613"/>
              <a:ext cx="1706152" cy="1024800"/>
              <a:chOff x="1348050" y="3296613"/>
              <a:chExt cx="1706152" cy="1024800"/>
            </a:xfrm>
          </p:grpSpPr>
          <p:sp>
            <p:nvSpPr>
              <p:cNvPr id="10340" name="Google Shape;10340;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41" name="Google Shape;10341;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42" name="Google Shape;10342;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43" name="Google Shape;10343;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44" name="Google Shape;10344;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345" name="Google Shape;10345;p58"/>
            <p:cNvGrpSpPr/>
            <p:nvPr/>
          </p:nvGrpSpPr>
          <p:grpSpPr>
            <a:xfrm>
              <a:off x="1455707" y="3654858"/>
              <a:ext cx="1491150" cy="417657"/>
              <a:chOff x="1455707" y="3654858"/>
              <a:chExt cx="1491150" cy="417657"/>
            </a:xfrm>
          </p:grpSpPr>
          <p:sp>
            <p:nvSpPr>
              <p:cNvPr id="10346" name="Google Shape;10346;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366" name="Google Shape;10366;p58"/>
          <p:cNvGraphicFramePr/>
          <p:nvPr/>
        </p:nvGraphicFramePr>
        <p:xfrm>
          <a:off x="5937787" y="2153834"/>
          <a:ext cx="2504100" cy="864780"/>
        </p:xfrm>
        <a:graphic>
          <a:graphicData uri="http://schemas.openxmlformats.org/drawingml/2006/table">
            <a:tbl>
              <a:tblPr>
                <a:noFill/>
                <a:tableStyleId>{CFD3EA8E-D870-4909-A4B8-52FFC18CBC40}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367" name="Google Shape;10367;p58"/>
          <p:cNvGrpSpPr/>
          <p:nvPr/>
        </p:nvGrpSpPr>
        <p:grpSpPr>
          <a:xfrm>
            <a:off x="710464" y="981599"/>
            <a:ext cx="2396505" cy="976502"/>
            <a:chOff x="749309" y="1112739"/>
            <a:chExt cx="2371603" cy="976502"/>
          </a:xfrm>
        </p:grpSpPr>
        <p:grpSp>
          <p:nvGrpSpPr>
            <p:cNvPr id="10368" name="Google Shape;10368;p58"/>
            <p:cNvGrpSpPr/>
            <p:nvPr/>
          </p:nvGrpSpPr>
          <p:grpSpPr>
            <a:xfrm>
              <a:off x="1092126" y="1112739"/>
              <a:ext cx="2028786" cy="975464"/>
              <a:chOff x="1092126" y="1112739"/>
              <a:chExt cx="2028786" cy="975464"/>
            </a:xfrm>
          </p:grpSpPr>
          <p:sp>
            <p:nvSpPr>
              <p:cNvPr id="10369" name="Google Shape;10369;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58"/>
            <p:cNvGrpSpPr/>
            <p:nvPr/>
          </p:nvGrpSpPr>
          <p:grpSpPr>
            <a:xfrm>
              <a:off x="749309" y="1112739"/>
              <a:ext cx="314700" cy="975464"/>
              <a:chOff x="749309" y="1112739"/>
              <a:chExt cx="314700" cy="975464"/>
            </a:xfrm>
          </p:grpSpPr>
          <p:sp>
            <p:nvSpPr>
              <p:cNvPr id="10394" name="Google Shape;10394;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8" name="Google Shape;10398;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402" name="Google Shape;10402;p58"/>
          <p:cNvGraphicFramePr/>
          <p:nvPr/>
        </p:nvGraphicFramePr>
        <p:xfrm>
          <a:off x="5937812" y="981584"/>
          <a:ext cx="2504100" cy="976500"/>
        </p:xfrm>
        <a:graphic>
          <a:graphicData uri="http://schemas.openxmlformats.org/drawingml/2006/table">
            <a:tbl>
              <a:tblPr>
                <a:noFill/>
                <a:tableStyleId>{CFD3EA8E-D870-4909-A4B8-52FFC18CBC40}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403" name="Google Shape;10403;p58"/>
          <p:cNvGraphicFramePr/>
          <p:nvPr/>
        </p:nvGraphicFramePr>
        <p:xfrm>
          <a:off x="3358675" y="2153834"/>
          <a:ext cx="2363400" cy="868575"/>
        </p:xfrm>
        <a:graphic>
          <a:graphicData uri="http://schemas.openxmlformats.org/drawingml/2006/table">
            <a:tbl>
              <a:tblPr>
                <a:noFill/>
                <a:tableStyleId>{CFD3EA8E-D870-4909-A4B8-52FFC18CBC40}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404" name="Google Shape;10404;p58"/>
          <p:cNvGrpSpPr/>
          <p:nvPr/>
        </p:nvGrpSpPr>
        <p:grpSpPr>
          <a:xfrm>
            <a:off x="3360661" y="3144795"/>
            <a:ext cx="2363377" cy="1047062"/>
            <a:chOff x="3358399" y="3285485"/>
            <a:chExt cx="2363377" cy="1047062"/>
          </a:xfrm>
        </p:grpSpPr>
        <p:grpSp>
          <p:nvGrpSpPr>
            <p:cNvPr id="10405" name="Google Shape;10405;p58"/>
            <p:cNvGrpSpPr/>
            <p:nvPr/>
          </p:nvGrpSpPr>
          <p:grpSpPr>
            <a:xfrm>
              <a:off x="3358412" y="3285485"/>
              <a:ext cx="2363244" cy="139500"/>
              <a:chOff x="3358412" y="3285485"/>
              <a:chExt cx="2363244" cy="139500"/>
            </a:xfrm>
          </p:grpSpPr>
          <p:sp>
            <p:nvSpPr>
              <p:cNvPr id="10406" name="Google Shape;10406;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58"/>
            <p:cNvGrpSpPr/>
            <p:nvPr/>
          </p:nvGrpSpPr>
          <p:grpSpPr>
            <a:xfrm>
              <a:off x="3358412" y="3466996"/>
              <a:ext cx="2363244" cy="139500"/>
              <a:chOff x="3358412" y="3466996"/>
              <a:chExt cx="2363244" cy="139500"/>
            </a:xfrm>
          </p:grpSpPr>
          <p:sp>
            <p:nvSpPr>
              <p:cNvPr id="10412" name="Google Shape;10412;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8"/>
            <p:cNvGrpSpPr/>
            <p:nvPr/>
          </p:nvGrpSpPr>
          <p:grpSpPr>
            <a:xfrm>
              <a:off x="3358412" y="3648507"/>
              <a:ext cx="2363244" cy="139500"/>
              <a:chOff x="3358412" y="3648507"/>
              <a:chExt cx="2363244" cy="139500"/>
            </a:xfrm>
          </p:grpSpPr>
          <p:sp>
            <p:nvSpPr>
              <p:cNvPr id="10418" name="Google Shape;10418;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8"/>
            <p:cNvGrpSpPr/>
            <p:nvPr/>
          </p:nvGrpSpPr>
          <p:grpSpPr>
            <a:xfrm>
              <a:off x="3358412" y="3830018"/>
              <a:ext cx="2363244" cy="139500"/>
              <a:chOff x="3358412" y="3830018"/>
              <a:chExt cx="2363244" cy="139500"/>
            </a:xfrm>
          </p:grpSpPr>
          <p:sp>
            <p:nvSpPr>
              <p:cNvPr id="10424" name="Google Shape;10424;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58"/>
            <p:cNvGrpSpPr/>
            <p:nvPr/>
          </p:nvGrpSpPr>
          <p:grpSpPr>
            <a:xfrm>
              <a:off x="3358399" y="4011514"/>
              <a:ext cx="2363377" cy="139537"/>
              <a:chOff x="3294800" y="4134603"/>
              <a:chExt cx="2638876" cy="152400"/>
            </a:xfrm>
          </p:grpSpPr>
          <p:sp>
            <p:nvSpPr>
              <p:cNvPr id="10430" name="Google Shape;10430;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58"/>
            <p:cNvGrpSpPr/>
            <p:nvPr/>
          </p:nvGrpSpPr>
          <p:grpSpPr>
            <a:xfrm>
              <a:off x="3358399" y="4193010"/>
              <a:ext cx="2363377" cy="139537"/>
              <a:chOff x="3294800" y="4134603"/>
              <a:chExt cx="2638876" cy="152400"/>
            </a:xfrm>
          </p:grpSpPr>
          <p:sp>
            <p:nvSpPr>
              <p:cNvPr id="10436" name="Google Shape;10436;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441" name="Google Shape;10441;p58"/>
          <p:cNvGraphicFramePr/>
          <p:nvPr/>
        </p:nvGraphicFramePr>
        <p:xfrm>
          <a:off x="711463" y="2153834"/>
          <a:ext cx="2369800" cy="889350"/>
        </p:xfrm>
        <a:graphic>
          <a:graphicData uri="http://schemas.openxmlformats.org/drawingml/2006/table">
            <a:tbl>
              <a:tblPr>
                <a:noFill/>
                <a:tableStyleId>{CFD3EA8E-D870-4909-A4B8-52FFC18CBC40}</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442" name="Google Shape;10442;p58"/>
          <p:cNvGrpSpPr/>
          <p:nvPr/>
        </p:nvGrpSpPr>
        <p:grpSpPr>
          <a:xfrm>
            <a:off x="4161132" y="2557649"/>
            <a:ext cx="1302095" cy="60959"/>
            <a:chOff x="3558802" y="4011427"/>
            <a:chExt cx="1866000" cy="111300"/>
          </a:xfrm>
        </p:grpSpPr>
        <p:sp>
          <p:nvSpPr>
            <p:cNvPr id="10443" name="Google Shape;10443;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58"/>
          <p:cNvGrpSpPr/>
          <p:nvPr/>
        </p:nvGrpSpPr>
        <p:grpSpPr>
          <a:xfrm>
            <a:off x="4706620" y="2839808"/>
            <a:ext cx="914340" cy="60959"/>
            <a:chOff x="3558802" y="4011427"/>
            <a:chExt cx="1866000" cy="111300"/>
          </a:xfrm>
        </p:grpSpPr>
        <p:sp>
          <p:nvSpPr>
            <p:cNvPr id="10446" name="Google Shape;10446;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58"/>
          <p:cNvGrpSpPr/>
          <p:nvPr/>
        </p:nvGrpSpPr>
        <p:grpSpPr>
          <a:xfrm>
            <a:off x="5871419" y="3167606"/>
            <a:ext cx="2522867" cy="1001454"/>
            <a:chOff x="1904318" y="789980"/>
            <a:chExt cx="1489472" cy="606868"/>
          </a:xfrm>
        </p:grpSpPr>
        <p:cxnSp>
          <p:nvCxnSpPr>
            <p:cNvPr id="10449" name="Google Shape;10449;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450" name="Google Shape;10450;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451" name="Google Shape;10451;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452" name="Google Shape;10452;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0453" name="Google Shape;10453;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0454" name="Google Shape;10454;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0455" name="Google Shape;10455;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0456" name="Google Shape;10456;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0463" name="Google Shape;10463;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464" name="Google Shape;10464;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465" name="Google Shape;10465;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58"/>
          <p:cNvGrpSpPr/>
          <p:nvPr/>
        </p:nvGrpSpPr>
        <p:grpSpPr>
          <a:xfrm>
            <a:off x="3355824" y="951642"/>
            <a:ext cx="2363393" cy="1005865"/>
            <a:chOff x="3292400" y="1193188"/>
            <a:chExt cx="2615240" cy="1131075"/>
          </a:xfrm>
        </p:grpSpPr>
        <p:sp>
          <p:nvSpPr>
            <p:cNvPr id="10467" name="Google Shape;10467;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68" name="Google Shape;10468;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69" name="Google Shape;10469;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0470" name="Google Shape;10470;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0471" name="Google Shape;10471;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0472" name="Google Shape;10472;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0473" name="Google Shape;10473;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0474" name="Google Shape;10474;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0475" name="Google Shape;10475;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0476" name="Google Shape;10476;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0477" name="Google Shape;10477;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478" name="Google Shape;10478;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479" name="Google Shape;10479;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480" name="Google Shape;10480;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481" name="Google Shape;10481;p58"/>
            <p:cNvGrpSpPr/>
            <p:nvPr/>
          </p:nvGrpSpPr>
          <p:grpSpPr>
            <a:xfrm>
              <a:off x="3748438" y="1378608"/>
              <a:ext cx="2159202" cy="903971"/>
              <a:chOff x="1683525" y="2179850"/>
              <a:chExt cx="4519050" cy="2134525"/>
            </a:xfrm>
          </p:grpSpPr>
          <p:sp>
            <p:nvSpPr>
              <p:cNvPr id="10482" name="Google Shape;10482;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3" name="Google Shape;10483;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4" name="Google Shape;10484;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5" name="Google Shape;10485;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6" name="Google Shape;10486;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7" name="Google Shape;10487;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8" name="Google Shape;10488;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9" name="Google Shape;10489;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90" name="Google Shape;10490;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91" name="Google Shape;10491;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92" name="Google Shape;10492;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93" name="Google Shape;10493;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497"/>
        <p:cNvGrpSpPr/>
        <p:nvPr/>
      </p:nvGrpSpPr>
      <p:grpSpPr>
        <a:xfrm>
          <a:off x="0" y="0"/>
          <a:ext cx="0" cy="0"/>
          <a:chOff x="0" y="0"/>
          <a:chExt cx="0" cy="0"/>
        </a:xfrm>
      </p:grpSpPr>
      <p:grpSp>
        <p:nvGrpSpPr>
          <p:cNvPr id="10498" name="Google Shape;10498;p59"/>
          <p:cNvGrpSpPr/>
          <p:nvPr/>
        </p:nvGrpSpPr>
        <p:grpSpPr>
          <a:xfrm>
            <a:off x="4796690" y="970936"/>
            <a:ext cx="745431" cy="718863"/>
            <a:chOff x="4249973" y="1201875"/>
            <a:chExt cx="1958568" cy="1888762"/>
          </a:xfrm>
        </p:grpSpPr>
        <p:sp>
          <p:nvSpPr>
            <p:cNvPr id="10499" name="Google Shape;10499;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0" name="Google Shape;10500;p59"/>
            <p:cNvGrpSpPr/>
            <p:nvPr/>
          </p:nvGrpSpPr>
          <p:grpSpPr>
            <a:xfrm>
              <a:off x="5853086" y="1789142"/>
              <a:ext cx="355454" cy="1048099"/>
              <a:chOff x="5576108" y="2016725"/>
              <a:chExt cx="565200" cy="1666560"/>
            </a:xfrm>
          </p:grpSpPr>
          <p:sp>
            <p:nvSpPr>
              <p:cNvPr id="10501" name="Google Shape;10501;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02" name="Google Shape;10502;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59"/>
            <p:cNvGrpSpPr/>
            <p:nvPr/>
          </p:nvGrpSpPr>
          <p:grpSpPr>
            <a:xfrm>
              <a:off x="4869455" y="2691676"/>
              <a:ext cx="1013897" cy="398961"/>
              <a:chOff x="4012057" y="3451825"/>
              <a:chExt cx="1612175" cy="634379"/>
            </a:xfrm>
          </p:grpSpPr>
          <p:sp>
            <p:nvSpPr>
              <p:cNvPr id="10504" name="Google Shape;10504;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05" name="Google Shape;10505;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59"/>
            <p:cNvGrpSpPr/>
            <p:nvPr/>
          </p:nvGrpSpPr>
          <p:grpSpPr>
            <a:xfrm>
              <a:off x="4276937" y="2155961"/>
              <a:ext cx="651965" cy="891358"/>
              <a:chOff x="3069908" y="2599997"/>
              <a:chExt cx="1036675" cy="1417328"/>
            </a:xfrm>
          </p:grpSpPr>
          <p:sp>
            <p:nvSpPr>
              <p:cNvPr id="10507" name="Google Shape;10507;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08" name="Google Shape;10508;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59"/>
            <p:cNvGrpSpPr/>
            <p:nvPr/>
          </p:nvGrpSpPr>
          <p:grpSpPr>
            <a:xfrm>
              <a:off x="5054918" y="1201875"/>
              <a:ext cx="999548" cy="602711"/>
              <a:chOff x="4306958" y="1082925"/>
              <a:chExt cx="1589359" cy="958358"/>
            </a:xfrm>
          </p:grpSpPr>
          <p:sp>
            <p:nvSpPr>
              <p:cNvPr id="10510" name="Google Shape;10510;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11" name="Google Shape;10511;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59"/>
            <p:cNvGrpSpPr/>
            <p:nvPr/>
          </p:nvGrpSpPr>
          <p:grpSpPr>
            <a:xfrm>
              <a:off x="4249973" y="1303451"/>
              <a:ext cx="799317" cy="841334"/>
              <a:chOff x="3027033" y="1244439"/>
              <a:chExt cx="1270977" cy="1337786"/>
            </a:xfrm>
          </p:grpSpPr>
          <p:sp>
            <p:nvSpPr>
              <p:cNvPr id="10513" name="Google Shape;10513;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14" name="Google Shape;10514;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15" name="Google Shape;10515;p59"/>
          <p:cNvGrpSpPr/>
          <p:nvPr/>
        </p:nvGrpSpPr>
        <p:grpSpPr>
          <a:xfrm>
            <a:off x="713063" y="1849386"/>
            <a:ext cx="761767" cy="729896"/>
            <a:chOff x="2657744" y="2337745"/>
            <a:chExt cx="832987" cy="798137"/>
          </a:xfrm>
        </p:grpSpPr>
        <p:sp>
          <p:nvSpPr>
            <p:cNvPr id="10516" name="Google Shape;10516;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59"/>
          <p:cNvGrpSpPr/>
          <p:nvPr/>
        </p:nvGrpSpPr>
        <p:grpSpPr>
          <a:xfrm>
            <a:off x="3224027" y="1852592"/>
            <a:ext cx="685569" cy="723586"/>
            <a:chOff x="3398134" y="2057755"/>
            <a:chExt cx="704087" cy="743130"/>
          </a:xfrm>
        </p:grpSpPr>
        <p:grpSp>
          <p:nvGrpSpPr>
            <p:cNvPr id="10523" name="Google Shape;10523;p59"/>
            <p:cNvGrpSpPr/>
            <p:nvPr/>
          </p:nvGrpSpPr>
          <p:grpSpPr>
            <a:xfrm>
              <a:off x="3398134" y="2290183"/>
              <a:ext cx="315300" cy="219900"/>
              <a:chOff x="3398134" y="2290183"/>
              <a:chExt cx="315300" cy="219900"/>
            </a:xfrm>
          </p:grpSpPr>
          <p:sp>
            <p:nvSpPr>
              <p:cNvPr id="10524" name="Google Shape;10524;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525" name="Google Shape;10525;p59"/>
              <p:cNvCxnSpPr>
                <a:stCxn id="1052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526" name="Google Shape;10526;p59"/>
            <p:cNvGrpSpPr/>
            <p:nvPr/>
          </p:nvGrpSpPr>
          <p:grpSpPr>
            <a:xfrm>
              <a:off x="3547823" y="2467358"/>
              <a:ext cx="219900" cy="333527"/>
              <a:chOff x="3547823" y="2467358"/>
              <a:chExt cx="219900" cy="333527"/>
            </a:xfrm>
          </p:grpSpPr>
          <p:sp>
            <p:nvSpPr>
              <p:cNvPr id="10527" name="Google Shape;10527;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528" name="Google Shape;10528;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529" name="Google Shape;10529;p59"/>
            <p:cNvGrpSpPr/>
            <p:nvPr/>
          </p:nvGrpSpPr>
          <p:grpSpPr>
            <a:xfrm>
              <a:off x="3734138" y="2467358"/>
              <a:ext cx="219900" cy="333527"/>
              <a:chOff x="3734138" y="2467358"/>
              <a:chExt cx="219900" cy="333527"/>
            </a:xfrm>
          </p:grpSpPr>
          <p:sp>
            <p:nvSpPr>
              <p:cNvPr id="10530" name="Google Shape;10530;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531" name="Google Shape;10531;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532" name="Google Shape;10532;p59"/>
            <p:cNvGrpSpPr/>
            <p:nvPr/>
          </p:nvGrpSpPr>
          <p:grpSpPr>
            <a:xfrm>
              <a:off x="3787560" y="2288011"/>
              <a:ext cx="314661" cy="219900"/>
              <a:chOff x="3787560" y="2288011"/>
              <a:chExt cx="314661" cy="219900"/>
            </a:xfrm>
          </p:grpSpPr>
          <p:sp>
            <p:nvSpPr>
              <p:cNvPr id="10533" name="Google Shape;10533;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534" name="Google Shape;10534;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535" name="Google Shape;10535;p59"/>
            <p:cNvGrpSpPr/>
            <p:nvPr/>
          </p:nvGrpSpPr>
          <p:grpSpPr>
            <a:xfrm>
              <a:off x="3637290" y="2057755"/>
              <a:ext cx="219900" cy="335499"/>
              <a:chOff x="3637290" y="2057755"/>
              <a:chExt cx="219900" cy="335499"/>
            </a:xfrm>
          </p:grpSpPr>
          <p:sp>
            <p:nvSpPr>
              <p:cNvPr id="10536" name="Google Shape;10536;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537" name="Google Shape;10537;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538" name="Google Shape;10538;p59"/>
          <p:cNvGrpSpPr/>
          <p:nvPr/>
        </p:nvGrpSpPr>
        <p:grpSpPr>
          <a:xfrm>
            <a:off x="4899249" y="1859288"/>
            <a:ext cx="710153" cy="710153"/>
            <a:chOff x="5007123" y="2079403"/>
            <a:chExt cx="687600" cy="687600"/>
          </a:xfrm>
        </p:grpSpPr>
        <p:sp>
          <p:nvSpPr>
            <p:cNvPr id="10539" name="Google Shape;10539;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5708687" y="1853794"/>
            <a:ext cx="720998" cy="721183"/>
            <a:chOff x="5797446" y="2063053"/>
            <a:chExt cx="698100" cy="698280"/>
          </a:xfrm>
        </p:grpSpPr>
        <p:sp>
          <p:nvSpPr>
            <p:cNvPr id="10544" name="Google Shape;10544;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8153834" y="3499399"/>
            <a:ext cx="280585" cy="673164"/>
            <a:chOff x="8075075" y="3754290"/>
            <a:chExt cx="255612" cy="613194"/>
          </a:xfrm>
        </p:grpSpPr>
        <p:grpSp>
          <p:nvGrpSpPr>
            <p:cNvPr id="10549" name="Google Shape;10549;p59"/>
            <p:cNvGrpSpPr/>
            <p:nvPr/>
          </p:nvGrpSpPr>
          <p:grpSpPr>
            <a:xfrm>
              <a:off x="8075075" y="3754290"/>
              <a:ext cx="255612" cy="613194"/>
              <a:chOff x="8075075" y="3754290"/>
              <a:chExt cx="255612" cy="613194"/>
            </a:xfrm>
          </p:grpSpPr>
          <p:sp>
            <p:nvSpPr>
              <p:cNvPr id="10550" name="Google Shape;10550;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59"/>
          <p:cNvGrpSpPr/>
          <p:nvPr/>
        </p:nvGrpSpPr>
        <p:grpSpPr>
          <a:xfrm>
            <a:off x="5270892" y="3488196"/>
            <a:ext cx="470352" cy="683745"/>
            <a:chOff x="1697726" y="3244179"/>
            <a:chExt cx="788124" cy="1146069"/>
          </a:xfrm>
        </p:grpSpPr>
        <p:sp>
          <p:nvSpPr>
            <p:cNvPr id="10554" name="Google Shape;10554;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6" name="Google Shape;10556;p59"/>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59"/>
          <p:cNvGrpSpPr/>
          <p:nvPr/>
        </p:nvGrpSpPr>
        <p:grpSpPr>
          <a:xfrm>
            <a:off x="5892043" y="3499398"/>
            <a:ext cx="293891" cy="293845"/>
            <a:chOff x="6134814" y="3754290"/>
            <a:chExt cx="293891" cy="293845"/>
          </a:xfrm>
        </p:grpSpPr>
        <p:sp>
          <p:nvSpPr>
            <p:cNvPr id="10558" name="Google Shape;10558;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5892043" y="3878069"/>
            <a:ext cx="293891" cy="293891"/>
            <a:chOff x="6134814" y="4086186"/>
            <a:chExt cx="293891" cy="293891"/>
          </a:xfrm>
        </p:grpSpPr>
        <p:sp>
          <p:nvSpPr>
            <p:cNvPr id="10561" name="Google Shape;10561;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3" name="Google Shape;10563;p59"/>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5" name="Google Shape;10565;p59"/>
          <p:cNvGrpSpPr/>
          <p:nvPr/>
        </p:nvGrpSpPr>
        <p:grpSpPr>
          <a:xfrm>
            <a:off x="7817018" y="2706762"/>
            <a:ext cx="622883" cy="621944"/>
            <a:chOff x="1187048" y="238125"/>
            <a:chExt cx="5256397" cy="5248476"/>
          </a:xfrm>
        </p:grpSpPr>
        <p:sp>
          <p:nvSpPr>
            <p:cNvPr id="10566" name="Google Shape;10566;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59"/>
          <p:cNvGrpSpPr/>
          <p:nvPr/>
        </p:nvGrpSpPr>
        <p:grpSpPr>
          <a:xfrm>
            <a:off x="2274123" y="2716370"/>
            <a:ext cx="1310987" cy="612407"/>
            <a:chOff x="238125" y="1188750"/>
            <a:chExt cx="7140450" cy="3335550"/>
          </a:xfrm>
        </p:grpSpPr>
        <p:sp>
          <p:nvSpPr>
            <p:cNvPr id="10571" name="Google Shape;10571;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59"/>
          <p:cNvGrpSpPr/>
          <p:nvPr/>
        </p:nvGrpSpPr>
        <p:grpSpPr>
          <a:xfrm>
            <a:off x="6599995" y="2706925"/>
            <a:ext cx="1110299" cy="621702"/>
            <a:chOff x="238125" y="1335475"/>
            <a:chExt cx="5418735" cy="3034175"/>
          </a:xfrm>
        </p:grpSpPr>
        <p:sp>
          <p:nvSpPr>
            <p:cNvPr id="10577" name="Google Shape;10577;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5417655" y="2703822"/>
            <a:ext cx="1074451" cy="627181"/>
            <a:chOff x="5359127" y="2910889"/>
            <a:chExt cx="1097723" cy="640831"/>
          </a:xfrm>
        </p:grpSpPr>
        <p:grpSp>
          <p:nvGrpSpPr>
            <p:cNvPr id="10581" name="Google Shape;10581;p59"/>
            <p:cNvGrpSpPr/>
            <p:nvPr/>
          </p:nvGrpSpPr>
          <p:grpSpPr>
            <a:xfrm>
              <a:off x="5929791" y="3263088"/>
              <a:ext cx="527060" cy="287097"/>
              <a:chOff x="5929791" y="3263088"/>
              <a:chExt cx="527060" cy="287097"/>
            </a:xfrm>
          </p:grpSpPr>
          <p:sp>
            <p:nvSpPr>
              <p:cNvPr id="10582" name="Google Shape;10582;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83" name="Google Shape;10583;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584" name="Google Shape;10584;p59"/>
            <p:cNvGrpSpPr/>
            <p:nvPr/>
          </p:nvGrpSpPr>
          <p:grpSpPr>
            <a:xfrm>
              <a:off x="5359127" y="3263089"/>
              <a:ext cx="526428" cy="288631"/>
              <a:chOff x="5359127" y="3263089"/>
              <a:chExt cx="526428" cy="288631"/>
            </a:xfrm>
          </p:grpSpPr>
          <p:sp>
            <p:nvSpPr>
              <p:cNvPr id="10585" name="Google Shape;10585;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86" name="Google Shape;10586;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587" name="Google Shape;10587;p59"/>
            <p:cNvGrpSpPr/>
            <p:nvPr/>
          </p:nvGrpSpPr>
          <p:grpSpPr>
            <a:xfrm>
              <a:off x="5551525" y="2910889"/>
              <a:ext cx="520901" cy="610283"/>
              <a:chOff x="5551525" y="2910889"/>
              <a:chExt cx="520901" cy="610283"/>
            </a:xfrm>
          </p:grpSpPr>
          <p:sp>
            <p:nvSpPr>
              <p:cNvPr id="10588" name="Google Shape;10588;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89" name="Google Shape;10589;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590" name="Google Shape;10590;p59"/>
            <p:cNvGrpSpPr/>
            <p:nvPr/>
          </p:nvGrpSpPr>
          <p:grpSpPr>
            <a:xfrm>
              <a:off x="5743962" y="2919100"/>
              <a:ext cx="623674" cy="284502"/>
              <a:chOff x="5743962" y="2919100"/>
              <a:chExt cx="623674" cy="284502"/>
            </a:xfrm>
          </p:grpSpPr>
          <p:sp>
            <p:nvSpPr>
              <p:cNvPr id="10591" name="Google Shape;10591;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92" name="Google Shape;10592;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593" name="Google Shape;10593;p59"/>
          <p:cNvGrpSpPr/>
          <p:nvPr/>
        </p:nvGrpSpPr>
        <p:grpSpPr>
          <a:xfrm>
            <a:off x="7568868" y="1854534"/>
            <a:ext cx="874976" cy="719600"/>
            <a:chOff x="7608988" y="2093194"/>
            <a:chExt cx="817276" cy="672147"/>
          </a:xfrm>
        </p:grpSpPr>
        <p:cxnSp>
          <p:nvCxnSpPr>
            <p:cNvPr id="10594" name="Google Shape;10594;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95" name="Google Shape;10595;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96" name="Google Shape;10596;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97" name="Google Shape;10597;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98" name="Google Shape;10598;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599" name="Google Shape;10599;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600" name="Google Shape;10600;p59"/>
            <p:cNvGrpSpPr/>
            <p:nvPr/>
          </p:nvGrpSpPr>
          <p:grpSpPr>
            <a:xfrm>
              <a:off x="7721175" y="2093194"/>
              <a:ext cx="599587" cy="623846"/>
              <a:chOff x="7721175" y="2093194"/>
              <a:chExt cx="599587" cy="623846"/>
            </a:xfrm>
          </p:grpSpPr>
          <p:grpSp>
            <p:nvGrpSpPr>
              <p:cNvPr id="10601" name="Google Shape;10601;p59"/>
              <p:cNvGrpSpPr/>
              <p:nvPr/>
            </p:nvGrpSpPr>
            <p:grpSpPr>
              <a:xfrm>
                <a:off x="7721175" y="2093194"/>
                <a:ext cx="291605" cy="623846"/>
                <a:chOff x="9405575" y="2061418"/>
                <a:chExt cx="291605" cy="623846"/>
              </a:xfrm>
            </p:grpSpPr>
            <p:sp>
              <p:nvSpPr>
                <p:cNvPr id="10602" name="Google Shape;10602;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59"/>
              <p:cNvGrpSpPr/>
              <p:nvPr/>
            </p:nvGrpSpPr>
            <p:grpSpPr>
              <a:xfrm flipH="1">
                <a:off x="8029157" y="2093194"/>
                <a:ext cx="291605" cy="623846"/>
                <a:chOff x="9405575" y="2061418"/>
                <a:chExt cx="291605" cy="623846"/>
              </a:xfrm>
            </p:grpSpPr>
            <p:sp>
              <p:nvSpPr>
                <p:cNvPr id="10610" name="Google Shape;10610;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617" name="Google Shape;10617;p59"/>
          <p:cNvGrpSpPr/>
          <p:nvPr/>
        </p:nvGrpSpPr>
        <p:grpSpPr>
          <a:xfrm>
            <a:off x="4013304" y="970936"/>
            <a:ext cx="712557" cy="785901"/>
            <a:chOff x="4206459" y="1191441"/>
            <a:chExt cx="712557" cy="785901"/>
          </a:xfrm>
        </p:grpSpPr>
        <p:sp>
          <p:nvSpPr>
            <p:cNvPr id="10618" name="Google Shape;10618;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2" name="Google Shape;10622;p59"/>
            <p:cNvGrpSpPr/>
            <p:nvPr/>
          </p:nvGrpSpPr>
          <p:grpSpPr>
            <a:xfrm>
              <a:off x="4644280" y="1290523"/>
              <a:ext cx="143716" cy="29463"/>
              <a:chOff x="4644280" y="1290523"/>
              <a:chExt cx="143716" cy="29463"/>
            </a:xfrm>
          </p:grpSpPr>
          <p:sp>
            <p:nvSpPr>
              <p:cNvPr id="10623" name="Google Shape;10623;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59"/>
            <p:cNvGrpSpPr/>
            <p:nvPr/>
          </p:nvGrpSpPr>
          <p:grpSpPr>
            <a:xfrm>
              <a:off x="4356567" y="1191441"/>
              <a:ext cx="143690" cy="29488"/>
              <a:chOff x="4356567" y="1191441"/>
              <a:chExt cx="143690" cy="29488"/>
            </a:xfrm>
          </p:grpSpPr>
          <p:sp>
            <p:nvSpPr>
              <p:cNvPr id="10628" name="Google Shape;10628;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59"/>
            <p:cNvGrpSpPr/>
            <p:nvPr/>
          </p:nvGrpSpPr>
          <p:grpSpPr>
            <a:xfrm>
              <a:off x="4339009" y="1863727"/>
              <a:ext cx="143703" cy="29476"/>
              <a:chOff x="4339009" y="1863727"/>
              <a:chExt cx="143703" cy="29476"/>
            </a:xfrm>
          </p:grpSpPr>
          <p:sp>
            <p:nvSpPr>
              <p:cNvPr id="10633" name="Google Shape;10633;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59"/>
            <p:cNvGrpSpPr/>
            <p:nvPr/>
          </p:nvGrpSpPr>
          <p:grpSpPr>
            <a:xfrm>
              <a:off x="4206459" y="1607315"/>
              <a:ext cx="29539" cy="142899"/>
              <a:chOff x="4206459" y="1607315"/>
              <a:chExt cx="29539" cy="142899"/>
            </a:xfrm>
          </p:grpSpPr>
          <p:sp>
            <p:nvSpPr>
              <p:cNvPr id="10638" name="Google Shape;10638;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6" name="Google Shape;10646;p59"/>
            <p:cNvGrpSpPr/>
            <p:nvPr/>
          </p:nvGrpSpPr>
          <p:grpSpPr>
            <a:xfrm>
              <a:off x="4889463" y="1423737"/>
              <a:ext cx="29552" cy="142899"/>
              <a:chOff x="4889463" y="1423737"/>
              <a:chExt cx="29552" cy="142899"/>
            </a:xfrm>
          </p:grpSpPr>
          <p:sp>
            <p:nvSpPr>
              <p:cNvPr id="10647" name="Google Shape;10647;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59"/>
            <p:cNvGrpSpPr/>
            <p:nvPr/>
          </p:nvGrpSpPr>
          <p:grpSpPr>
            <a:xfrm>
              <a:off x="4771663" y="1876896"/>
              <a:ext cx="108651" cy="100447"/>
              <a:chOff x="4771663" y="1876896"/>
              <a:chExt cx="108651" cy="100447"/>
            </a:xfrm>
          </p:grpSpPr>
          <p:sp>
            <p:nvSpPr>
              <p:cNvPr id="10652" name="Google Shape;10652;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56" name="Google Shape;10656;p59"/>
          <p:cNvGrpSpPr/>
          <p:nvPr/>
        </p:nvGrpSpPr>
        <p:grpSpPr>
          <a:xfrm>
            <a:off x="4008780" y="1854159"/>
            <a:ext cx="791287" cy="720350"/>
            <a:chOff x="267375" y="1071875"/>
            <a:chExt cx="470500" cy="428550"/>
          </a:xfrm>
        </p:grpSpPr>
        <p:sp>
          <p:nvSpPr>
            <p:cNvPr id="10657" name="Google Shape;10657;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59"/>
          <p:cNvGrpSpPr/>
          <p:nvPr/>
        </p:nvGrpSpPr>
        <p:grpSpPr>
          <a:xfrm>
            <a:off x="709275" y="3498789"/>
            <a:ext cx="1408444" cy="673166"/>
            <a:chOff x="712664" y="3693287"/>
            <a:chExt cx="1460738" cy="698160"/>
          </a:xfrm>
        </p:grpSpPr>
        <p:grpSp>
          <p:nvGrpSpPr>
            <p:cNvPr id="10666" name="Google Shape;10666;p59"/>
            <p:cNvGrpSpPr/>
            <p:nvPr/>
          </p:nvGrpSpPr>
          <p:grpSpPr>
            <a:xfrm>
              <a:off x="1380079" y="4133090"/>
              <a:ext cx="234048" cy="258099"/>
              <a:chOff x="1380079" y="4133090"/>
              <a:chExt cx="234048" cy="258099"/>
            </a:xfrm>
          </p:grpSpPr>
          <p:sp>
            <p:nvSpPr>
              <p:cNvPr id="10667" name="Google Shape;10667;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59"/>
            <p:cNvGrpSpPr/>
            <p:nvPr/>
          </p:nvGrpSpPr>
          <p:grpSpPr>
            <a:xfrm>
              <a:off x="884610" y="3864082"/>
              <a:ext cx="1118566" cy="527275"/>
              <a:chOff x="890961" y="3865463"/>
              <a:chExt cx="1115221" cy="525698"/>
            </a:xfrm>
          </p:grpSpPr>
          <p:sp>
            <p:nvSpPr>
              <p:cNvPr id="10671" name="Google Shape;10671;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59"/>
            <p:cNvGrpSpPr/>
            <p:nvPr/>
          </p:nvGrpSpPr>
          <p:grpSpPr>
            <a:xfrm>
              <a:off x="712664" y="3693287"/>
              <a:ext cx="1460738" cy="698160"/>
              <a:chOff x="712664" y="3693025"/>
              <a:chExt cx="1460738" cy="698160"/>
            </a:xfrm>
          </p:grpSpPr>
          <p:sp>
            <p:nvSpPr>
              <p:cNvPr id="10675" name="Google Shape;10675;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81" name="Google Shape;10681;p59"/>
          <p:cNvGrpSpPr/>
          <p:nvPr/>
        </p:nvGrpSpPr>
        <p:grpSpPr>
          <a:xfrm>
            <a:off x="3146990" y="970936"/>
            <a:ext cx="795485" cy="738831"/>
            <a:chOff x="3348603" y="1236445"/>
            <a:chExt cx="749256" cy="695894"/>
          </a:xfrm>
        </p:grpSpPr>
        <p:grpSp>
          <p:nvGrpSpPr>
            <p:cNvPr id="10682" name="Google Shape;10682;p59"/>
            <p:cNvGrpSpPr/>
            <p:nvPr/>
          </p:nvGrpSpPr>
          <p:grpSpPr>
            <a:xfrm>
              <a:off x="3583779" y="1236445"/>
              <a:ext cx="293795" cy="285811"/>
              <a:chOff x="3750225" y="1774000"/>
              <a:chExt cx="149575" cy="145525"/>
            </a:xfrm>
          </p:grpSpPr>
          <p:sp>
            <p:nvSpPr>
              <p:cNvPr id="10683" name="Google Shape;10683;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59"/>
            <p:cNvGrpSpPr/>
            <p:nvPr/>
          </p:nvGrpSpPr>
          <p:grpSpPr>
            <a:xfrm>
              <a:off x="3775534" y="1462599"/>
              <a:ext cx="322325" cy="285958"/>
              <a:chOff x="3847850" y="1889150"/>
              <a:chExt cx="164100" cy="145600"/>
            </a:xfrm>
          </p:grpSpPr>
          <p:sp>
            <p:nvSpPr>
              <p:cNvPr id="10686" name="Google Shape;10686;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59"/>
            <p:cNvGrpSpPr/>
            <p:nvPr/>
          </p:nvGrpSpPr>
          <p:grpSpPr>
            <a:xfrm>
              <a:off x="3545329" y="1646528"/>
              <a:ext cx="293746" cy="285811"/>
              <a:chOff x="3730650" y="1982800"/>
              <a:chExt cx="149550" cy="145525"/>
            </a:xfrm>
          </p:grpSpPr>
          <p:sp>
            <p:nvSpPr>
              <p:cNvPr id="10689" name="Google Shape;10689;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59"/>
            <p:cNvGrpSpPr/>
            <p:nvPr/>
          </p:nvGrpSpPr>
          <p:grpSpPr>
            <a:xfrm>
              <a:off x="3348603" y="1415046"/>
              <a:ext cx="294384" cy="284387"/>
              <a:chOff x="3630494" y="1864938"/>
              <a:chExt cx="149875" cy="144800"/>
            </a:xfrm>
          </p:grpSpPr>
          <p:sp>
            <p:nvSpPr>
              <p:cNvPr id="10692" name="Google Shape;10692;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94" name="Google Shape;10694;p59"/>
          <p:cNvGrpSpPr/>
          <p:nvPr/>
        </p:nvGrpSpPr>
        <p:grpSpPr>
          <a:xfrm>
            <a:off x="2268517" y="3493832"/>
            <a:ext cx="1324924" cy="678083"/>
            <a:chOff x="2413923" y="3711366"/>
            <a:chExt cx="1374117" cy="703260"/>
          </a:xfrm>
        </p:grpSpPr>
        <p:grpSp>
          <p:nvGrpSpPr>
            <p:cNvPr id="10695" name="Google Shape;10695;p59"/>
            <p:cNvGrpSpPr/>
            <p:nvPr/>
          </p:nvGrpSpPr>
          <p:grpSpPr>
            <a:xfrm>
              <a:off x="2413923" y="3711366"/>
              <a:ext cx="1374117" cy="703260"/>
              <a:chOff x="2413923" y="3711366"/>
              <a:chExt cx="1374117" cy="703260"/>
            </a:xfrm>
          </p:grpSpPr>
          <p:sp>
            <p:nvSpPr>
              <p:cNvPr id="10696" name="Google Shape;10696;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7" name="Google Shape;10697;p59"/>
              <p:cNvGrpSpPr/>
              <p:nvPr/>
            </p:nvGrpSpPr>
            <p:grpSpPr>
              <a:xfrm>
                <a:off x="2600284" y="3808654"/>
                <a:ext cx="234506" cy="138009"/>
                <a:chOff x="2600284" y="3808654"/>
                <a:chExt cx="234506" cy="138009"/>
              </a:xfrm>
            </p:grpSpPr>
            <p:sp>
              <p:nvSpPr>
                <p:cNvPr id="10698" name="Google Shape;10698;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99" name="Google Shape;10699;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700" name="Google Shape;10700;p59"/>
              <p:cNvGrpSpPr/>
              <p:nvPr/>
            </p:nvGrpSpPr>
            <p:grpSpPr>
              <a:xfrm>
                <a:off x="3359659" y="3805664"/>
                <a:ext cx="232294" cy="141000"/>
                <a:chOff x="3359659" y="3805664"/>
                <a:chExt cx="232294" cy="141000"/>
              </a:xfrm>
            </p:grpSpPr>
            <p:sp>
              <p:nvSpPr>
                <p:cNvPr id="10701" name="Google Shape;10701;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2" name="Google Shape;10702;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703" name="Google Shape;10703;p59"/>
              <p:cNvGrpSpPr/>
              <p:nvPr/>
            </p:nvGrpSpPr>
            <p:grpSpPr>
              <a:xfrm>
                <a:off x="3067316" y="3711366"/>
                <a:ext cx="66900" cy="166809"/>
                <a:chOff x="3067316" y="3711366"/>
                <a:chExt cx="66900" cy="166809"/>
              </a:xfrm>
            </p:grpSpPr>
            <p:sp>
              <p:nvSpPr>
                <p:cNvPr id="10704" name="Google Shape;10704;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5" name="Google Shape;10705;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706" name="Google Shape;10706;p59"/>
              <p:cNvGrpSpPr/>
              <p:nvPr/>
            </p:nvGrpSpPr>
            <p:grpSpPr>
              <a:xfrm>
                <a:off x="2413923" y="4058666"/>
                <a:ext cx="224119" cy="66900"/>
                <a:chOff x="2413923" y="4058666"/>
                <a:chExt cx="224119" cy="66900"/>
              </a:xfrm>
            </p:grpSpPr>
            <p:sp>
              <p:nvSpPr>
                <p:cNvPr id="10707" name="Google Shape;10707;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8" name="Google Shape;10708;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709" name="Google Shape;10709;p59"/>
              <p:cNvGrpSpPr/>
              <p:nvPr/>
            </p:nvGrpSpPr>
            <p:grpSpPr>
              <a:xfrm>
                <a:off x="3564643" y="4058666"/>
                <a:ext cx="223397" cy="66900"/>
                <a:chOff x="3564643" y="4058666"/>
                <a:chExt cx="223397" cy="66900"/>
              </a:xfrm>
            </p:grpSpPr>
            <p:sp>
              <p:nvSpPr>
                <p:cNvPr id="10710" name="Google Shape;10710;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1" name="Google Shape;10711;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712" name="Google Shape;10712;p59"/>
            <p:cNvGrpSpPr/>
            <p:nvPr/>
          </p:nvGrpSpPr>
          <p:grpSpPr>
            <a:xfrm>
              <a:off x="2633353" y="3965763"/>
              <a:ext cx="933975" cy="445687"/>
              <a:chOff x="2633353" y="3965763"/>
              <a:chExt cx="933975" cy="445687"/>
            </a:xfrm>
          </p:grpSpPr>
          <p:sp>
            <p:nvSpPr>
              <p:cNvPr id="10713" name="Google Shape;10713;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5" name="Google Shape;10715;p59"/>
          <p:cNvGrpSpPr/>
          <p:nvPr/>
        </p:nvGrpSpPr>
        <p:grpSpPr>
          <a:xfrm>
            <a:off x="6392789" y="1044380"/>
            <a:ext cx="1131087" cy="587383"/>
            <a:chOff x="238125" y="999450"/>
            <a:chExt cx="7140700" cy="3708225"/>
          </a:xfrm>
        </p:grpSpPr>
        <p:sp>
          <p:nvSpPr>
            <p:cNvPr id="10716" name="Google Shape;10716;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59"/>
          <p:cNvGrpSpPr/>
          <p:nvPr/>
        </p:nvGrpSpPr>
        <p:grpSpPr>
          <a:xfrm>
            <a:off x="3744240" y="3493874"/>
            <a:ext cx="1375854" cy="678131"/>
            <a:chOff x="3913765" y="3641905"/>
            <a:chExt cx="1522805" cy="750560"/>
          </a:xfrm>
        </p:grpSpPr>
        <p:grpSp>
          <p:nvGrpSpPr>
            <p:cNvPr id="10726" name="Google Shape;10726;p59"/>
            <p:cNvGrpSpPr/>
            <p:nvPr/>
          </p:nvGrpSpPr>
          <p:grpSpPr>
            <a:xfrm>
              <a:off x="3913765" y="3997002"/>
              <a:ext cx="1522805" cy="395463"/>
              <a:chOff x="3913765" y="3997002"/>
              <a:chExt cx="1522805" cy="395463"/>
            </a:xfrm>
          </p:grpSpPr>
          <p:grpSp>
            <p:nvGrpSpPr>
              <p:cNvPr id="10727" name="Google Shape;10727;p59"/>
              <p:cNvGrpSpPr/>
              <p:nvPr/>
            </p:nvGrpSpPr>
            <p:grpSpPr>
              <a:xfrm>
                <a:off x="3913765" y="4138659"/>
                <a:ext cx="507602" cy="253806"/>
                <a:chOff x="3913765" y="4138659"/>
                <a:chExt cx="507602" cy="253806"/>
              </a:xfrm>
            </p:grpSpPr>
            <p:sp>
              <p:nvSpPr>
                <p:cNvPr id="10728" name="Google Shape;10728;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730" name="Google Shape;10730;p59"/>
              <p:cNvGrpSpPr/>
              <p:nvPr/>
            </p:nvGrpSpPr>
            <p:grpSpPr>
              <a:xfrm>
                <a:off x="4421361" y="3997002"/>
                <a:ext cx="507618" cy="395463"/>
                <a:chOff x="4421361" y="3997002"/>
                <a:chExt cx="507618" cy="395463"/>
              </a:xfrm>
            </p:grpSpPr>
            <p:sp>
              <p:nvSpPr>
                <p:cNvPr id="10731" name="Google Shape;10731;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59"/>
              <p:cNvGrpSpPr/>
              <p:nvPr/>
            </p:nvGrpSpPr>
            <p:grpSpPr>
              <a:xfrm>
                <a:off x="4928973" y="4189418"/>
                <a:ext cx="507596" cy="203047"/>
                <a:chOff x="4928973" y="4189418"/>
                <a:chExt cx="507596" cy="203047"/>
              </a:xfrm>
            </p:grpSpPr>
            <p:sp>
              <p:nvSpPr>
                <p:cNvPr id="10734" name="Google Shape;10734;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36" name="Google Shape;10736;p59"/>
            <p:cNvGrpSpPr/>
            <p:nvPr/>
          </p:nvGrpSpPr>
          <p:grpSpPr>
            <a:xfrm>
              <a:off x="4482186" y="3641905"/>
              <a:ext cx="397605" cy="349784"/>
              <a:chOff x="2906375" y="1159725"/>
              <a:chExt cx="1860575" cy="1636800"/>
            </a:xfrm>
          </p:grpSpPr>
          <p:sp>
            <p:nvSpPr>
              <p:cNvPr id="10737" name="Google Shape;10737;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41" name="Google Shape;10741;p59"/>
          <p:cNvGrpSpPr/>
          <p:nvPr/>
        </p:nvGrpSpPr>
        <p:grpSpPr>
          <a:xfrm>
            <a:off x="6528949" y="1853801"/>
            <a:ext cx="940737" cy="721067"/>
            <a:chOff x="6599718" y="2068734"/>
            <a:chExt cx="940737" cy="721067"/>
          </a:xfrm>
        </p:grpSpPr>
        <p:sp>
          <p:nvSpPr>
            <p:cNvPr id="10742" name="Google Shape;10742;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59"/>
            <p:cNvGrpSpPr/>
            <p:nvPr/>
          </p:nvGrpSpPr>
          <p:grpSpPr>
            <a:xfrm>
              <a:off x="6836957" y="2068734"/>
              <a:ext cx="461892" cy="721067"/>
              <a:chOff x="6836957" y="2068734"/>
              <a:chExt cx="461892" cy="721067"/>
            </a:xfrm>
          </p:grpSpPr>
          <p:sp>
            <p:nvSpPr>
              <p:cNvPr id="10749" name="Google Shape;10749;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5" name="Google Shape;10755;p59"/>
              <p:cNvGrpSpPr/>
              <p:nvPr/>
            </p:nvGrpSpPr>
            <p:grpSpPr>
              <a:xfrm>
                <a:off x="6836957" y="2068734"/>
                <a:ext cx="461892" cy="721067"/>
                <a:chOff x="6836957" y="2068734"/>
                <a:chExt cx="461892" cy="721067"/>
              </a:xfrm>
            </p:grpSpPr>
            <p:sp>
              <p:nvSpPr>
                <p:cNvPr id="10756" name="Google Shape;10756;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63" name="Google Shape;10763;p59"/>
          <p:cNvGrpSpPr/>
          <p:nvPr/>
        </p:nvGrpSpPr>
        <p:grpSpPr>
          <a:xfrm>
            <a:off x="2412267" y="1858147"/>
            <a:ext cx="712577" cy="712374"/>
            <a:chOff x="2559249" y="2069323"/>
            <a:chExt cx="685566" cy="685634"/>
          </a:xfrm>
        </p:grpSpPr>
        <p:sp>
          <p:nvSpPr>
            <p:cNvPr id="10764" name="Google Shape;10764;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59"/>
          <p:cNvGrpSpPr/>
          <p:nvPr/>
        </p:nvGrpSpPr>
        <p:grpSpPr>
          <a:xfrm>
            <a:off x="7594705" y="970936"/>
            <a:ext cx="845645" cy="711911"/>
            <a:chOff x="951975" y="315800"/>
            <a:chExt cx="5860325" cy="4933550"/>
          </a:xfrm>
        </p:grpSpPr>
        <p:sp>
          <p:nvSpPr>
            <p:cNvPr id="10778" name="Google Shape;10778;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59"/>
          <p:cNvGrpSpPr/>
          <p:nvPr/>
        </p:nvGrpSpPr>
        <p:grpSpPr>
          <a:xfrm>
            <a:off x="3691834" y="2707045"/>
            <a:ext cx="1617932" cy="621724"/>
            <a:chOff x="3862800" y="3038525"/>
            <a:chExt cx="1329006" cy="510698"/>
          </a:xfrm>
        </p:grpSpPr>
        <p:sp>
          <p:nvSpPr>
            <p:cNvPr id="10787" name="Google Shape;10787;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9" name="Google Shape;10789;p59"/>
            <p:cNvGrpSpPr/>
            <p:nvPr/>
          </p:nvGrpSpPr>
          <p:grpSpPr>
            <a:xfrm>
              <a:off x="3967075" y="3040337"/>
              <a:ext cx="1019927" cy="402126"/>
              <a:chOff x="3967075" y="3040337"/>
              <a:chExt cx="1019927" cy="402126"/>
            </a:xfrm>
          </p:grpSpPr>
          <p:sp>
            <p:nvSpPr>
              <p:cNvPr id="10790" name="Google Shape;10790;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59"/>
            <p:cNvGrpSpPr/>
            <p:nvPr/>
          </p:nvGrpSpPr>
          <p:grpSpPr>
            <a:xfrm>
              <a:off x="4186700" y="3040337"/>
              <a:ext cx="390475" cy="183289"/>
              <a:chOff x="4186700" y="3040337"/>
              <a:chExt cx="390475" cy="183289"/>
            </a:xfrm>
          </p:grpSpPr>
          <p:sp>
            <p:nvSpPr>
              <p:cNvPr id="10793" name="Google Shape;10793;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9"/>
            <p:cNvGrpSpPr/>
            <p:nvPr/>
          </p:nvGrpSpPr>
          <p:grpSpPr>
            <a:xfrm>
              <a:off x="4073727" y="3040337"/>
              <a:ext cx="697794" cy="296263"/>
              <a:chOff x="4073727" y="3040337"/>
              <a:chExt cx="697794" cy="296263"/>
            </a:xfrm>
          </p:grpSpPr>
          <p:sp>
            <p:nvSpPr>
              <p:cNvPr id="10796" name="Google Shape;10796;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59"/>
            <p:cNvGrpSpPr/>
            <p:nvPr/>
          </p:nvGrpSpPr>
          <p:grpSpPr>
            <a:xfrm>
              <a:off x="3862800" y="3038525"/>
              <a:ext cx="1329006" cy="510698"/>
              <a:chOff x="3862800" y="3038525"/>
              <a:chExt cx="1329006" cy="510698"/>
            </a:xfrm>
          </p:grpSpPr>
          <p:sp>
            <p:nvSpPr>
              <p:cNvPr id="10799" name="Google Shape;10799;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1" name="Google Shape;10801;p59"/>
          <p:cNvGrpSpPr/>
          <p:nvPr/>
        </p:nvGrpSpPr>
        <p:grpSpPr>
          <a:xfrm>
            <a:off x="700156" y="970936"/>
            <a:ext cx="883205" cy="775176"/>
            <a:chOff x="649648" y="271400"/>
            <a:chExt cx="6215377" cy="5455143"/>
          </a:xfrm>
        </p:grpSpPr>
        <p:sp>
          <p:nvSpPr>
            <p:cNvPr id="10802" name="Google Shape;10802;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59"/>
          <p:cNvGrpSpPr/>
          <p:nvPr/>
        </p:nvGrpSpPr>
        <p:grpSpPr>
          <a:xfrm>
            <a:off x="2308457" y="970936"/>
            <a:ext cx="767704" cy="815489"/>
            <a:chOff x="2499700" y="1135950"/>
            <a:chExt cx="732402" cy="777990"/>
          </a:xfrm>
        </p:grpSpPr>
        <p:grpSp>
          <p:nvGrpSpPr>
            <p:cNvPr id="10815" name="Google Shape;10815;p59"/>
            <p:cNvGrpSpPr/>
            <p:nvPr/>
          </p:nvGrpSpPr>
          <p:grpSpPr>
            <a:xfrm>
              <a:off x="2499700" y="1135950"/>
              <a:ext cx="732402" cy="694705"/>
              <a:chOff x="2499700" y="1135950"/>
              <a:chExt cx="732402" cy="694705"/>
            </a:xfrm>
          </p:grpSpPr>
          <p:sp>
            <p:nvSpPr>
              <p:cNvPr id="10816" name="Google Shape;10816;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59"/>
            <p:cNvGrpSpPr/>
            <p:nvPr/>
          </p:nvGrpSpPr>
          <p:grpSpPr>
            <a:xfrm>
              <a:off x="2517909" y="1188726"/>
              <a:ext cx="702702" cy="725214"/>
              <a:chOff x="2517909" y="1188726"/>
              <a:chExt cx="702702" cy="725214"/>
            </a:xfrm>
          </p:grpSpPr>
          <p:sp>
            <p:nvSpPr>
              <p:cNvPr id="10844" name="Google Shape;10844;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9" name="Google Shape;10849;p59"/>
          <p:cNvGrpSpPr/>
          <p:nvPr/>
        </p:nvGrpSpPr>
        <p:grpSpPr>
          <a:xfrm>
            <a:off x="1654189" y="970936"/>
            <a:ext cx="583439" cy="870229"/>
            <a:chOff x="1716825" y="1121550"/>
            <a:chExt cx="622800" cy="928938"/>
          </a:xfrm>
        </p:grpSpPr>
        <p:grpSp>
          <p:nvGrpSpPr>
            <p:cNvPr id="10850" name="Google Shape;10850;p59"/>
            <p:cNvGrpSpPr/>
            <p:nvPr/>
          </p:nvGrpSpPr>
          <p:grpSpPr>
            <a:xfrm>
              <a:off x="1716825" y="1121550"/>
              <a:ext cx="622800" cy="928938"/>
              <a:chOff x="1716825" y="1121550"/>
              <a:chExt cx="622800" cy="928938"/>
            </a:xfrm>
          </p:grpSpPr>
          <p:cxnSp>
            <p:nvCxnSpPr>
              <p:cNvPr id="10851" name="Google Shape;10851;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852" name="Google Shape;10852;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59"/>
            <p:cNvGrpSpPr/>
            <p:nvPr/>
          </p:nvGrpSpPr>
          <p:grpSpPr>
            <a:xfrm>
              <a:off x="1768050" y="1172775"/>
              <a:ext cx="520200" cy="832000"/>
              <a:chOff x="1768050" y="1172775"/>
              <a:chExt cx="520200" cy="832000"/>
            </a:xfrm>
          </p:grpSpPr>
          <p:cxnSp>
            <p:nvCxnSpPr>
              <p:cNvPr id="10854" name="Google Shape;10854;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855" name="Google Shape;10855;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59"/>
            <p:cNvGrpSpPr/>
            <p:nvPr/>
          </p:nvGrpSpPr>
          <p:grpSpPr>
            <a:xfrm>
              <a:off x="1820100" y="1225475"/>
              <a:ext cx="416400" cy="729575"/>
              <a:chOff x="1820100" y="1225475"/>
              <a:chExt cx="416400" cy="729575"/>
            </a:xfrm>
          </p:grpSpPr>
          <p:cxnSp>
            <p:nvCxnSpPr>
              <p:cNvPr id="10857" name="Google Shape;10857;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858" name="Google Shape;10858;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59"/>
            <p:cNvGrpSpPr/>
            <p:nvPr/>
          </p:nvGrpSpPr>
          <p:grpSpPr>
            <a:xfrm>
              <a:off x="1874250" y="1278825"/>
              <a:ext cx="308100" cy="605275"/>
              <a:chOff x="1874250" y="1278825"/>
              <a:chExt cx="308100" cy="605275"/>
            </a:xfrm>
          </p:grpSpPr>
          <p:cxnSp>
            <p:nvCxnSpPr>
              <p:cNvPr id="10860" name="Google Shape;10860;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861" name="Google Shape;10861;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2" name="Google Shape;10862;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59"/>
          <p:cNvGrpSpPr/>
          <p:nvPr/>
        </p:nvGrpSpPr>
        <p:grpSpPr>
          <a:xfrm>
            <a:off x="1574012" y="1857258"/>
            <a:ext cx="739072" cy="714152"/>
            <a:chOff x="4334725" y="1355875"/>
            <a:chExt cx="3106650" cy="3001900"/>
          </a:xfrm>
        </p:grpSpPr>
        <p:grpSp>
          <p:nvGrpSpPr>
            <p:cNvPr id="10864" name="Google Shape;10864;p59"/>
            <p:cNvGrpSpPr/>
            <p:nvPr/>
          </p:nvGrpSpPr>
          <p:grpSpPr>
            <a:xfrm>
              <a:off x="4516050" y="1724875"/>
              <a:ext cx="2693725" cy="2632900"/>
              <a:chOff x="4516050" y="1724875"/>
              <a:chExt cx="2693725" cy="2632900"/>
            </a:xfrm>
          </p:grpSpPr>
          <p:sp>
            <p:nvSpPr>
              <p:cNvPr id="10865" name="Google Shape;10865;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59"/>
            <p:cNvGrpSpPr/>
            <p:nvPr/>
          </p:nvGrpSpPr>
          <p:grpSpPr>
            <a:xfrm>
              <a:off x="4334725" y="1355875"/>
              <a:ext cx="3106650" cy="2709650"/>
              <a:chOff x="4334725" y="1355875"/>
              <a:chExt cx="3106650" cy="2709650"/>
            </a:xfrm>
          </p:grpSpPr>
          <p:sp>
            <p:nvSpPr>
              <p:cNvPr id="10869" name="Google Shape;10869;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2" name="Google Shape;10872;p59"/>
          <p:cNvGrpSpPr/>
          <p:nvPr/>
        </p:nvGrpSpPr>
        <p:grpSpPr>
          <a:xfrm>
            <a:off x="7690961" y="3488029"/>
            <a:ext cx="312074" cy="684173"/>
            <a:chOff x="7645573" y="3754300"/>
            <a:chExt cx="293855" cy="644170"/>
          </a:xfrm>
        </p:grpSpPr>
        <p:sp>
          <p:nvSpPr>
            <p:cNvPr id="10873" name="Google Shape;10873;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59"/>
          <p:cNvGrpSpPr/>
          <p:nvPr/>
        </p:nvGrpSpPr>
        <p:grpSpPr>
          <a:xfrm>
            <a:off x="5612949" y="970936"/>
            <a:ext cx="709011" cy="739359"/>
            <a:chOff x="5830645" y="1256617"/>
            <a:chExt cx="530340" cy="553040"/>
          </a:xfrm>
        </p:grpSpPr>
        <p:grpSp>
          <p:nvGrpSpPr>
            <p:cNvPr id="10876" name="Google Shape;10876;p59"/>
            <p:cNvGrpSpPr/>
            <p:nvPr/>
          </p:nvGrpSpPr>
          <p:grpSpPr>
            <a:xfrm>
              <a:off x="5830645" y="1256617"/>
              <a:ext cx="259743" cy="269909"/>
              <a:chOff x="5830645" y="1256617"/>
              <a:chExt cx="259743" cy="269909"/>
            </a:xfrm>
          </p:grpSpPr>
          <p:sp>
            <p:nvSpPr>
              <p:cNvPr id="10877" name="Google Shape;10877;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59"/>
            <p:cNvGrpSpPr/>
            <p:nvPr/>
          </p:nvGrpSpPr>
          <p:grpSpPr>
            <a:xfrm>
              <a:off x="6101293" y="1256617"/>
              <a:ext cx="259692" cy="269909"/>
              <a:chOff x="6101293" y="1256617"/>
              <a:chExt cx="259692" cy="269909"/>
            </a:xfrm>
          </p:grpSpPr>
          <p:sp>
            <p:nvSpPr>
              <p:cNvPr id="10880" name="Google Shape;10880;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59"/>
            <p:cNvGrpSpPr/>
            <p:nvPr/>
          </p:nvGrpSpPr>
          <p:grpSpPr>
            <a:xfrm>
              <a:off x="5830645" y="1539749"/>
              <a:ext cx="259692" cy="269909"/>
              <a:chOff x="5830645" y="1539749"/>
              <a:chExt cx="259692" cy="269909"/>
            </a:xfrm>
          </p:grpSpPr>
          <p:sp>
            <p:nvSpPr>
              <p:cNvPr id="10883" name="Google Shape;10883;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59"/>
            <p:cNvGrpSpPr/>
            <p:nvPr/>
          </p:nvGrpSpPr>
          <p:grpSpPr>
            <a:xfrm>
              <a:off x="6101293" y="1539749"/>
              <a:ext cx="259692" cy="269909"/>
              <a:chOff x="6101293" y="1539749"/>
              <a:chExt cx="259692" cy="269909"/>
            </a:xfrm>
          </p:grpSpPr>
          <p:sp>
            <p:nvSpPr>
              <p:cNvPr id="10886" name="Google Shape;10886;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8" name="Google Shape;10888;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59"/>
          <p:cNvGrpSpPr/>
          <p:nvPr/>
        </p:nvGrpSpPr>
        <p:grpSpPr>
          <a:xfrm>
            <a:off x="714444" y="2707052"/>
            <a:ext cx="1452955" cy="621360"/>
            <a:chOff x="732422" y="2990152"/>
            <a:chExt cx="1337773" cy="572102"/>
          </a:xfrm>
        </p:grpSpPr>
        <p:sp>
          <p:nvSpPr>
            <p:cNvPr id="10890" name="Google Shape;10890;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899"/>
        <p:cNvGrpSpPr/>
        <p:nvPr/>
      </p:nvGrpSpPr>
      <p:grpSpPr>
        <a:xfrm>
          <a:off x="0" y="0"/>
          <a:ext cx="0" cy="0"/>
          <a:chOff x="0" y="0"/>
          <a:chExt cx="0" cy="0"/>
        </a:xfrm>
      </p:grpSpPr>
      <p:grpSp>
        <p:nvGrpSpPr>
          <p:cNvPr id="10900" name="Google Shape;10900;p60"/>
          <p:cNvGrpSpPr/>
          <p:nvPr/>
        </p:nvGrpSpPr>
        <p:grpSpPr>
          <a:xfrm>
            <a:off x="708579" y="965872"/>
            <a:ext cx="1636117" cy="1526144"/>
            <a:chOff x="729238" y="1179665"/>
            <a:chExt cx="1636117" cy="1526144"/>
          </a:xfrm>
        </p:grpSpPr>
        <p:grpSp>
          <p:nvGrpSpPr>
            <p:cNvPr id="10901" name="Google Shape;10901;p60"/>
            <p:cNvGrpSpPr/>
            <p:nvPr/>
          </p:nvGrpSpPr>
          <p:grpSpPr>
            <a:xfrm>
              <a:off x="729238" y="1179665"/>
              <a:ext cx="80700" cy="1526144"/>
              <a:chOff x="729238" y="1179665"/>
              <a:chExt cx="80700" cy="1526144"/>
            </a:xfrm>
          </p:grpSpPr>
          <p:sp>
            <p:nvSpPr>
              <p:cNvPr id="10902" name="Google Shape;10902;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60"/>
            <p:cNvGrpSpPr/>
            <p:nvPr/>
          </p:nvGrpSpPr>
          <p:grpSpPr>
            <a:xfrm>
              <a:off x="903098" y="1179665"/>
              <a:ext cx="80700" cy="1526144"/>
              <a:chOff x="903098" y="1179665"/>
              <a:chExt cx="80700" cy="1526144"/>
            </a:xfrm>
          </p:grpSpPr>
          <p:sp>
            <p:nvSpPr>
              <p:cNvPr id="10913" name="Google Shape;10913;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60"/>
            <p:cNvGrpSpPr/>
            <p:nvPr/>
          </p:nvGrpSpPr>
          <p:grpSpPr>
            <a:xfrm>
              <a:off x="1076958" y="1179665"/>
              <a:ext cx="80700" cy="1526144"/>
              <a:chOff x="1076958" y="1179665"/>
              <a:chExt cx="80700" cy="1526144"/>
            </a:xfrm>
          </p:grpSpPr>
          <p:sp>
            <p:nvSpPr>
              <p:cNvPr id="10924" name="Google Shape;10924;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60"/>
            <p:cNvGrpSpPr/>
            <p:nvPr/>
          </p:nvGrpSpPr>
          <p:grpSpPr>
            <a:xfrm>
              <a:off x="1247707" y="1179665"/>
              <a:ext cx="80700" cy="1526144"/>
              <a:chOff x="1247707" y="1179665"/>
              <a:chExt cx="80700" cy="1526144"/>
            </a:xfrm>
          </p:grpSpPr>
          <p:sp>
            <p:nvSpPr>
              <p:cNvPr id="10935" name="Google Shape;10935;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60"/>
            <p:cNvGrpSpPr/>
            <p:nvPr/>
          </p:nvGrpSpPr>
          <p:grpSpPr>
            <a:xfrm>
              <a:off x="1421567" y="1179665"/>
              <a:ext cx="80700" cy="1526144"/>
              <a:chOff x="1421567" y="1179665"/>
              <a:chExt cx="80700" cy="1526144"/>
            </a:xfrm>
          </p:grpSpPr>
          <p:sp>
            <p:nvSpPr>
              <p:cNvPr id="10946" name="Google Shape;10946;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0"/>
            <p:cNvGrpSpPr/>
            <p:nvPr/>
          </p:nvGrpSpPr>
          <p:grpSpPr>
            <a:xfrm>
              <a:off x="1592327" y="1179665"/>
              <a:ext cx="80700" cy="1526144"/>
              <a:chOff x="1592327" y="1179665"/>
              <a:chExt cx="80700" cy="1526144"/>
            </a:xfrm>
          </p:grpSpPr>
          <p:sp>
            <p:nvSpPr>
              <p:cNvPr id="10957" name="Google Shape;10957;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60"/>
            <p:cNvGrpSpPr/>
            <p:nvPr/>
          </p:nvGrpSpPr>
          <p:grpSpPr>
            <a:xfrm>
              <a:off x="1766187" y="1179665"/>
              <a:ext cx="80700" cy="1526144"/>
              <a:chOff x="1766187" y="1179665"/>
              <a:chExt cx="80700" cy="1526144"/>
            </a:xfrm>
          </p:grpSpPr>
          <p:sp>
            <p:nvSpPr>
              <p:cNvPr id="10968" name="Google Shape;10968;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60"/>
            <p:cNvGrpSpPr/>
            <p:nvPr/>
          </p:nvGrpSpPr>
          <p:grpSpPr>
            <a:xfrm>
              <a:off x="1936935" y="1179665"/>
              <a:ext cx="80700" cy="1526144"/>
              <a:chOff x="1936935" y="1179665"/>
              <a:chExt cx="80700" cy="1526144"/>
            </a:xfrm>
          </p:grpSpPr>
          <p:sp>
            <p:nvSpPr>
              <p:cNvPr id="10979" name="Google Shape;10979;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60"/>
            <p:cNvGrpSpPr/>
            <p:nvPr/>
          </p:nvGrpSpPr>
          <p:grpSpPr>
            <a:xfrm>
              <a:off x="2110795" y="1179665"/>
              <a:ext cx="80700" cy="1526144"/>
              <a:chOff x="2110795" y="1179665"/>
              <a:chExt cx="80700" cy="1526144"/>
            </a:xfrm>
          </p:grpSpPr>
          <p:sp>
            <p:nvSpPr>
              <p:cNvPr id="10990" name="Google Shape;10990;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60"/>
            <p:cNvGrpSpPr/>
            <p:nvPr/>
          </p:nvGrpSpPr>
          <p:grpSpPr>
            <a:xfrm>
              <a:off x="2284655" y="1179665"/>
              <a:ext cx="80700" cy="1526144"/>
              <a:chOff x="2284655" y="1179665"/>
              <a:chExt cx="80700" cy="1526144"/>
            </a:xfrm>
          </p:grpSpPr>
          <p:sp>
            <p:nvSpPr>
              <p:cNvPr id="11001" name="Google Shape;11001;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11" name="Google Shape;11011;p60"/>
          <p:cNvGrpSpPr/>
          <p:nvPr/>
        </p:nvGrpSpPr>
        <p:grpSpPr>
          <a:xfrm>
            <a:off x="2603245" y="985011"/>
            <a:ext cx="1364248" cy="1102133"/>
            <a:chOff x="2623904" y="1198803"/>
            <a:chExt cx="1364248" cy="1102133"/>
          </a:xfrm>
        </p:grpSpPr>
        <p:grpSp>
          <p:nvGrpSpPr>
            <p:cNvPr id="11012" name="Google Shape;11012;p60"/>
            <p:cNvGrpSpPr/>
            <p:nvPr/>
          </p:nvGrpSpPr>
          <p:grpSpPr>
            <a:xfrm>
              <a:off x="2623907" y="1198803"/>
              <a:ext cx="1364245" cy="273000"/>
              <a:chOff x="2623907" y="1198803"/>
              <a:chExt cx="1364245" cy="273000"/>
            </a:xfrm>
          </p:grpSpPr>
          <p:sp>
            <p:nvSpPr>
              <p:cNvPr id="11013" name="Google Shape;11013;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60"/>
            <p:cNvGrpSpPr/>
            <p:nvPr/>
          </p:nvGrpSpPr>
          <p:grpSpPr>
            <a:xfrm>
              <a:off x="2623904" y="1476964"/>
              <a:ext cx="1364245" cy="273000"/>
              <a:chOff x="2623904" y="1476964"/>
              <a:chExt cx="1364245" cy="273000"/>
            </a:xfrm>
          </p:grpSpPr>
          <p:sp>
            <p:nvSpPr>
              <p:cNvPr id="11019" name="Google Shape;11019;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60"/>
            <p:cNvGrpSpPr/>
            <p:nvPr/>
          </p:nvGrpSpPr>
          <p:grpSpPr>
            <a:xfrm>
              <a:off x="2623907" y="1749775"/>
              <a:ext cx="1364245" cy="273000"/>
              <a:chOff x="2623907" y="1749775"/>
              <a:chExt cx="1364245" cy="273000"/>
            </a:xfrm>
          </p:grpSpPr>
          <p:sp>
            <p:nvSpPr>
              <p:cNvPr id="11025" name="Google Shape;11025;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60"/>
            <p:cNvGrpSpPr/>
            <p:nvPr/>
          </p:nvGrpSpPr>
          <p:grpSpPr>
            <a:xfrm>
              <a:off x="2623904" y="2027936"/>
              <a:ext cx="1364245" cy="273000"/>
              <a:chOff x="2623904" y="2027936"/>
              <a:chExt cx="1364245" cy="273000"/>
            </a:xfrm>
          </p:grpSpPr>
          <p:sp>
            <p:nvSpPr>
              <p:cNvPr id="11031" name="Google Shape;11031;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36" name="Google Shape;11036;p60"/>
          <p:cNvGrpSpPr/>
          <p:nvPr/>
        </p:nvGrpSpPr>
        <p:grpSpPr>
          <a:xfrm>
            <a:off x="2592706" y="2444193"/>
            <a:ext cx="1387541" cy="159124"/>
            <a:chOff x="3200660" y="2180272"/>
            <a:chExt cx="2563824" cy="378237"/>
          </a:xfrm>
        </p:grpSpPr>
        <p:sp>
          <p:nvSpPr>
            <p:cNvPr id="11037" name="Google Shape;11037;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2589231" y="2722018"/>
            <a:ext cx="1390502" cy="159625"/>
            <a:chOff x="3530150" y="2790075"/>
            <a:chExt cx="1962600" cy="225300"/>
          </a:xfrm>
        </p:grpSpPr>
        <p:sp>
          <p:nvSpPr>
            <p:cNvPr id="11056" name="Google Shape;11056;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60"/>
          <p:cNvGrpSpPr/>
          <p:nvPr/>
        </p:nvGrpSpPr>
        <p:grpSpPr>
          <a:xfrm>
            <a:off x="2589884" y="3000344"/>
            <a:ext cx="1411629" cy="153761"/>
            <a:chOff x="3558802" y="4011427"/>
            <a:chExt cx="1866000" cy="111300"/>
          </a:xfrm>
        </p:grpSpPr>
        <p:sp>
          <p:nvSpPr>
            <p:cNvPr id="11059" name="Google Shape;11059;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60"/>
          <p:cNvGrpSpPr/>
          <p:nvPr/>
        </p:nvGrpSpPr>
        <p:grpSpPr>
          <a:xfrm>
            <a:off x="2589576" y="2205744"/>
            <a:ext cx="1383503" cy="119749"/>
            <a:chOff x="3465975" y="2270276"/>
            <a:chExt cx="1986364" cy="171929"/>
          </a:xfrm>
        </p:grpSpPr>
        <p:sp>
          <p:nvSpPr>
            <p:cNvPr id="11062" name="Google Shape;11062;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0"/>
          <p:cNvGrpSpPr/>
          <p:nvPr/>
        </p:nvGrpSpPr>
        <p:grpSpPr>
          <a:xfrm>
            <a:off x="2600584" y="3569394"/>
            <a:ext cx="1369531" cy="195460"/>
            <a:chOff x="723300" y="4253549"/>
            <a:chExt cx="2276482" cy="324900"/>
          </a:xfrm>
        </p:grpSpPr>
        <p:sp>
          <p:nvSpPr>
            <p:cNvPr id="11071" name="Google Shape;11071;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60"/>
          <p:cNvGrpSpPr/>
          <p:nvPr/>
        </p:nvGrpSpPr>
        <p:grpSpPr>
          <a:xfrm>
            <a:off x="2590145" y="3270574"/>
            <a:ext cx="1389066" cy="180119"/>
            <a:chOff x="705948" y="3788465"/>
            <a:chExt cx="2308953" cy="299400"/>
          </a:xfrm>
        </p:grpSpPr>
        <p:sp>
          <p:nvSpPr>
            <p:cNvPr id="11077" name="Google Shape;11077;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60"/>
          <p:cNvGrpSpPr/>
          <p:nvPr/>
        </p:nvGrpSpPr>
        <p:grpSpPr>
          <a:xfrm>
            <a:off x="2638082" y="3883554"/>
            <a:ext cx="1304609" cy="294074"/>
            <a:chOff x="2658741" y="4097347"/>
            <a:chExt cx="1304609" cy="294074"/>
          </a:xfrm>
        </p:grpSpPr>
        <p:grpSp>
          <p:nvGrpSpPr>
            <p:cNvPr id="11083" name="Google Shape;11083;p60"/>
            <p:cNvGrpSpPr/>
            <p:nvPr/>
          </p:nvGrpSpPr>
          <p:grpSpPr>
            <a:xfrm>
              <a:off x="2658741" y="4097347"/>
              <a:ext cx="118572" cy="294074"/>
              <a:chOff x="3343310" y="4475555"/>
              <a:chExt cx="127717" cy="316753"/>
            </a:xfrm>
          </p:grpSpPr>
          <p:sp>
            <p:nvSpPr>
              <p:cNvPr id="11084" name="Google Shape;11084;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60"/>
            <p:cNvGrpSpPr/>
            <p:nvPr/>
          </p:nvGrpSpPr>
          <p:grpSpPr>
            <a:xfrm>
              <a:off x="3815519" y="4098388"/>
              <a:ext cx="147831" cy="291991"/>
              <a:chOff x="3527539" y="4476677"/>
              <a:chExt cx="159232" cy="314510"/>
            </a:xfrm>
          </p:grpSpPr>
          <p:sp>
            <p:nvSpPr>
              <p:cNvPr id="11087" name="Google Shape;11087;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0"/>
            <p:cNvGrpSpPr/>
            <p:nvPr/>
          </p:nvGrpSpPr>
          <p:grpSpPr>
            <a:xfrm>
              <a:off x="3511696" y="4098388"/>
              <a:ext cx="147831" cy="291991"/>
              <a:chOff x="3527539" y="4476677"/>
              <a:chExt cx="159232" cy="314510"/>
            </a:xfrm>
          </p:grpSpPr>
          <p:sp>
            <p:nvSpPr>
              <p:cNvPr id="11090" name="Google Shape;11090;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60"/>
            <p:cNvGrpSpPr/>
            <p:nvPr/>
          </p:nvGrpSpPr>
          <p:grpSpPr>
            <a:xfrm>
              <a:off x="3207874" y="4098388"/>
              <a:ext cx="147831" cy="291991"/>
              <a:chOff x="3527539" y="4476677"/>
              <a:chExt cx="159232" cy="314510"/>
            </a:xfrm>
          </p:grpSpPr>
          <p:sp>
            <p:nvSpPr>
              <p:cNvPr id="11093" name="Google Shape;11093;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60"/>
            <p:cNvGrpSpPr/>
            <p:nvPr/>
          </p:nvGrpSpPr>
          <p:grpSpPr>
            <a:xfrm>
              <a:off x="2933305" y="4097347"/>
              <a:ext cx="118572" cy="294074"/>
              <a:chOff x="3343310" y="4475555"/>
              <a:chExt cx="127717" cy="316753"/>
            </a:xfrm>
          </p:grpSpPr>
          <p:sp>
            <p:nvSpPr>
              <p:cNvPr id="11096" name="Google Shape;11096;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98" name="Google Shape;11098;p60"/>
          <p:cNvGrpSpPr/>
          <p:nvPr/>
        </p:nvGrpSpPr>
        <p:grpSpPr>
          <a:xfrm>
            <a:off x="4256912" y="1866676"/>
            <a:ext cx="1433821" cy="191501"/>
            <a:chOff x="4273350" y="2080469"/>
            <a:chExt cx="1433821" cy="191501"/>
          </a:xfrm>
        </p:grpSpPr>
        <p:grpSp>
          <p:nvGrpSpPr>
            <p:cNvPr id="11099" name="Google Shape;11099;p60"/>
            <p:cNvGrpSpPr/>
            <p:nvPr/>
          </p:nvGrpSpPr>
          <p:grpSpPr>
            <a:xfrm>
              <a:off x="4273350" y="2080469"/>
              <a:ext cx="1433821" cy="0"/>
              <a:chOff x="5224975" y="2962250"/>
              <a:chExt cx="1544400" cy="0"/>
            </a:xfrm>
          </p:grpSpPr>
          <p:cxnSp>
            <p:nvCxnSpPr>
              <p:cNvPr id="11100" name="Google Shape;11100;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101" name="Google Shape;11101;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102" name="Google Shape;11102;p60"/>
            <p:cNvGrpSpPr/>
            <p:nvPr/>
          </p:nvGrpSpPr>
          <p:grpSpPr>
            <a:xfrm>
              <a:off x="4273350" y="2271969"/>
              <a:ext cx="1433821" cy="0"/>
              <a:chOff x="5224975" y="2962250"/>
              <a:chExt cx="1544400" cy="0"/>
            </a:xfrm>
          </p:grpSpPr>
          <p:cxnSp>
            <p:nvCxnSpPr>
              <p:cNvPr id="11103" name="Google Shape;11103;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104" name="Google Shape;11104;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105" name="Google Shape;11105;p60"/>
          <p:cNvGrpSpPr/>
          <p:nvPr/>
        </p:nvGrpSpPr>
        <p:grpSpPr>
          <a:xfrm>
            <a:off x="4258467" y="969244"/>
            <a:ext cx="1430711" cy="743389"/>
            <a:chOff x="5159450" y="1919950"/>
            <a:chExt cx="1541050" cy="862500"/>
          </a:xfrm>
        </p:grpSpPr>
        <p:sp>
          <p:nvSpPr>
            <p:cNvPr id="11106" name="Google Shape;11106;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11107" name="Google Shape;11107;p60"/>
            <p:cNvGrpSpPr/>
            <p:nvPr/>
          </p:nvGrpSpPr>
          <p:grpSpPr>
            <a:xfrm>
              <a:off x="5159450" y="1919950"/>
              <a:ext cx="1541050" cy="862500"/>
              <a:chOff x="5159450" y="1919950"/>
              <a:chExt cx="1541050" cy="862500"/>
            </a:xfrm>
          </p:grpSpPr>
          <p:cxnSp>
            <p:nvCxnSpPr>
              <p:cNvPr id="11108" name="Google Shape;11108;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109" name="Google Shape;11109;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110" name="Google Shape;11110;p60"/>
          <p:cNvGrpSpPr/>
          <p:nvPr/>
        </p:nvGrpSpPr>
        <p:grpSpPr>
          <a:xfrm>
            <a:off x="4248581" y="2192571"/>
            <a:ext cx="1450484" cy="1052087"/>
            <a:chOff x="5230575" y="1554475"/>
            <a:chExt cx="2137150" cy="1550150"/>
          </a:xfrm>
        </p:grpSpPr>
        <p:sp>
          <p:nvSpPr>
            <p:cNvPr id="11111" name="Google Shape;11111;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60"/>
          <p:cNvGrpSpPr/>
          <p:nvPr/>
        </p:nvGrpSpPr>
        <p:grpSpPr>
          <a:xfrm rot="10800000">
            <a:off x="4265131" y="3284761"/>
            <a:ext cx="1417383" cy="887946"/>
            <a:chOff x="5645403" y="2920021"/>
            <a:chExt cx="2650800" cy="2180614"/>
          </a:xfrm>
        </p:grpSpPr>
        <p:sp>
          <p:nvSpPr>
            <p:cNvPr id="11125" name="Google Shape;11125;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26" name="Google Shape;11126;p60"/>
            <p:cNvCxnSpPr>
              <a:stCxn id="1112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127" name="Google Shape;11127;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28" name="Google Shape;11128;p60"/>
            <p:cNvCxnSpPr>
              <a:endCxn id="11127"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129" name="Google Shape;11129;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30" name="Google Shape;11130;p60"/>
            <p:cNvCxnSpPr>
              <a:stCxn id="11129"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131" name="Google Shape;11131;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32" name="Google Shape;11132;p60"/>
            <p:cNvCxnSpPr>
              <a:endCxn id="1113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133" name="Google Shape;11133;p60"/>
          <p:cNvGrpSpPr/>
          <p:nvPr/>
        </p:nvGrpSpPr>
        <p:grpSpPr>
          <a:xfrm>
            <a:off x="7365491" y="2188116"/>
            <a:ext cx="1071743" cy="1021579"/>
            <a:chOff x="7189833" y="2022667"/>
            <a:chExt cx="1251159" cy="1192597"/>
          </a:xfrm>
        </p:grpSpPr>
        <p:sp>
          <p:nvSpPr>
            <p:cNvPr id="11134" name="Google Shape;11134;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60"/>
          <p:cNvGrpSpPr/>
          <p:nvPr/>
        </p:nvGrpSpPr>
        <p:grpSpPr>
          <a:xfrm>
            <a:off x="706762" y="2614523"/>
            <a:ext cx="1695374" cy="1560837"/>
            <a:chOff x="727421" y="2828315"/>
            <a:chExt cx="1695374" cy="1560837"/>
          </a:xfrm>
        </p:grpSpPr>
        <p:grpSp>
          <p:nvGrpSpPr>
            <p:cNvPr id="11139" name="Google Shape;11139;p60"/>
            <p:cNvGrpSpPr/>
            <p:nvPr/>
          </p:nvGrpSpPr>
          <p:grpSpPr>
            <a:xfrm>
              <a:off x="819108" y="2882501"/>
              <a:ext cx="103104" cy="1426186"/>
              <a:chOff x="4674013" y="3100904"/>
              <a:chExt cx="122758" cy="1698043"/>
            </a:xfrm>
          </p:grpSpPr>
          <p:sp>
            <p:nvSpPr>
              <p:cNvPr id="11140" name="Google Shape;11140;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60"/>
            <p:cNvGrpSpPr/>
            <p:nvPr/>
          </p:nvGrpSpPr>
          <p:grpSpPr>
            <a:xfrm>
              <a:off x="1062475" y="2882501"/>
              <a:ext cx="103104" cy="1426186"/>
              <a:chOff x="4940438" y="3100904"/>
              <a:chExt cx="122758" cy="1698043"/>
            </a:xfrm>
          </p:grpSpPr>
          <p:sp>
            <p:nvSpPr>
              <p:cNvPr id="11148" name="Google Shape;11148;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60"/>
            <p:cNvGrpSpPr/>
            <p:nvPr/>
          </p:nvGrpSpPr>
          <p:grpSpPr>
            <a:xfrm>
              <a:off x="1299324" y="2882501"/>
              <a:ext cx="103104" cy="1426186"/>
              <a:chOff x="5206863" y="3100904"/>
              <a:chExt cx="122758" cy="1698043"/>
            </a:xfrm>
          </p:grpSpPr>
          <p:sp>
            <p:nvSpPr>
              <p:cNvPr id="11156" name="Google Shape;11156;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60"/>
            <p:cNvGrpSpPr/>
            <p:nvPr/>
          </p:nvGrpSpPr>
          <p:grpSpPr>
            <a:xfrm>
              <a:off x="1786057" y="2882501"/>
              <a:ext cx="103104" cy="1426186"/>
              <a:chOff x="6006138" y="3143629"/>
              <a:chExt cx="122758" cy="1698043"/>
            </a:xfrm>
          </p:grpSpPr>
          <p:sp>
            <p:nvSpPr>
              <p:cNvPr id="11164" name="Google Shape;11164;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60"/>
            <p:cNvGrpSpPr/>
            <p:nvPr/>
          </p:nvGrpSpPr>
          <p:grpSpPr>
            <a:xfrm>
              <a:off x="2029422" y="2882501"/>
              <a:ext cx="103104" cy="1426186"/>
              <a:chOff x="6805413" y="3100904"/>
              <a:chExt cx="122758" cy="1698043"/>
            </a:xfrm>
          </p:grpSpPr>
          <p:sp>
            <p:nvSpPr>
              <p:cNvPr id="11172" name="Google Shape;11172;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27421" y="2828315"/>
              <a:ext cx="1695374" cy="1560837"/>
              <a:chOff x="734799" y="2782450"/>
              <a:chExt cx="1571100" cy="1577400"/>
            </a:xfrm>
          </p:grpSpPr>
          <p:cxnSp>
            <p:nvCxnSpPr>
              <p:cNvPr id="11180" name="Google Shape;11180;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181" name="Google Shape;11181;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182" name="Google Shape;11182;p60"/>
            <p:cNvGrpSpPr/>
            <p:nvPr/>
          </p:nvGrpSpPr>
          <p:grpSpPr>
            <a:xfrm>
              <a:off x="2272795" y="2882501"/>
              <a:ext cx="103104" cy="1426186"/>
              <a:chOff x="5206863" y="3100904"/>
              <a:chExt cx="122758" cy="1698043"/>
            </a:xfrm>
          </p:grpSpPr>
          <p:sp>
            <p:nvSpPr>
              <p:cNvPr id="11183" name="Google Shape;11183;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0"/>
            <p:cNvGrpSpPr/>
            <p:nvPr/>
          </p:nvGrpSpPr>
          <p:grpSpPr>
            <a:xfrm>
              <a:off x="1542694" y="2882501"/>
              <a:ext cx="103104" cy="1426186"/>
              <a:chOff x="6006138" y="3143629"/>
              <a:chExt cx="122758" cy="1698043"/>
            </a:xfrm>
          </p:grpSpPr>
          <p:sp>
            <p:nvSpPr>
              <p:cNvPr id="11191" name="Google Shape;11191;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98" name="Google Shape;11198;p60"/>
          <p:cNvGrpSpPr/>
          <p:nvPr/>
        </p:nvGrpSpPr>
        <p:grpSpPr>
          <a:xfrm>
            <a:off x="5915341" y="2192094"/>
            <a:ext cx="1248543" cy="1025319"/>
            <a:chOff x="5183758" y="1210600"/>
            <a:chExt cx="3605380" cy="2960783"/>
          </a:xfrm>
        </p:grpSpPr>
        <p:sp>
          <p:nvSpPr>
            <p:cNvPr id="11199" name="Google Shape;11199;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03" name="Google Shape;11203;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204" name="Google Shape;11204;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205" name="Google Shape;11205;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206" name="Google Shape;11206;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207" name="Google Shape;11207;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60"/>
          <p:cNvGrpSpPr/>
          <p:nvPr/>
        </p:nvGrpSpPr>
        <p:grpSpPr>
          <a:xfrm>
            <a:off x="5772403" y="3330411"/>
            <a:ext cx="2664831" cy="843440"/>
            <a:chOff x="5916567" y="1099697"/>
            <a:chExt cx="2556683" cy="809211"/>
          </a:xfrm>
        </p:grpSpPr>
        <p:sp>
          <p:nvSpPr>
            <p:cNvPr id="11209" name="Google Shape;11209;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60"/>
          <p:cNvGrpSpPr/>
          <p:nvPr/>
        </p:nvGrpSpPr>
        <p:grpSpPr>
          <a:xfrm>
            <a:off x="5879943" y="979270"/>
            <a:ext cx="1299851" cy="1023338"/>
            <a:chOff x="5900602" y="1193063"/>
            <a:chExt cx="1299851" cy="1023338"/>
          </a:xfrm>
        </p:grpSpPr>
        <p:grpSp>
          <p:nvGrpSpPr>
            <p:cNvPr id="11218" name="Google Shape;11218;p60"/>
            <p:cNvGrpSpPr/>
            <p:nvPr/>
          </p:nvGrpSpPr>
          <p:grpSpPr>
            <a:xfrm>
              <a:off x="6743564" y="1193063"/>
              <a:ext cx="456889" cy="700379"/>
              <a:chOff x="6743564" y="1193063"/>
              <a:chExt cx="456889" cy="700379"/>
            </a:xfrm>
          </p:grpSpPr>
          <p:grpSp>
            <p:nvGrpSpPr>
              <p:cNvPr id="11219" name="Google Shape;11219;p60"/>
              <p:cNvGrpSpPr/>
              <p:nvPr/>
            </p:nvGrpSpPr>
            <p:grpSpPr>
              <a:xfrm>
                <a:off x="6743564" y="1690731"/>
                <a:ext cx="214402" cy="202710"/>
                <a:chOff x="6743564" y="1690731"/>
                <a:chExt cx="214402" cy="202710"/>
              </a:xfrm>
            </p:grpSpPr>
            <p:sp>
              <p:nvSpPr>
                <p:cNvPr id="11220" name="Google Shape;11220;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0"/>
              <p:cNvGrpSpPr/>
              <p:nvPr/>
            </p:nvGrpSpPr>
            <p:grpSpPr>
              <a:xfrm>
                <a:off x="6915505" y="1193063"/>
                <a:ext cx="284947" cy="589637"/>
                <a:chOff x="6915505" y="1193063"/>
                <a:chExt cx="284947" cy="589637"/>
              </a:xfrm>
            </p:grpSpPr>
            <p:sp>
              <p:nvSpPr>
                <p:cNvPr id="11223" name="Google Shape;11223;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24" name="Google Shape;11224;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225" name="Google Shape;11225;p60"/>
            <p:cNvGrpSpPr/>
            <p:nvPr/>
          </p:nvGrpSpPr>
          <p:grpSpPr>
            <a:xfrm>
              <a:off x="6520337" y="1193063"/>
              <a:ext cx="341815" cy="801589"/>
              <a:chOff x="6520337" y="1193063"/>
              <a:chExt cx="341815" cy="801589"/>
            </a:xfrm>
          </p:grpSpPr>
          <p:grpSp>
            <p:nvGrpSpPr>
              <p:cNvPr id="11226" name="Google Shape;11226;p60"/>
              <p:cNvGrpSpPr/>
              <p:nvPr/>
            </p:nvGrpSpPr>
            <p:grpSpPr>
              <a:xfrm>
                <a:off x="6520337" y="1589527"/>
                <a:ext cx="213950" cy="405125"/>
                <a:chOff x="6520337" y="1589527"/>
                <a:chExt cx="213950" cy="405125"/>
              </a:xfrm>
            </p:grpSpPr>
            <p:sp>
              <p:nvSpPr>
                <p:cNvPr id="11227" name="Google Shape;11227;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60"/>
              <p:cNvGrpSpPr/>
              <p:nvPr/>
            </p:nvGrpSpPr>
            <p:grpSpPr>
              <a:xfrm>
                <a:off x="6577204" y="1193063"/>
                <a:ext cx="284947" cy="453562"/>
                <a:chOff x="6577204" y="1193063"/>
                <a:chExt cx="284947" cy="453562"/>
              </a:xfrm>
            </p:grpSpPr>
            <p:sp>
              <p:nvSpPr>
                <p:cNvPr id="11230" name="Google Shape;11230;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31" name="Google Shape;11231;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232" name="Google Shape;11232;p60"/>
            <p:cNvGrpSpPr/>
            <p:nvPr/>
          </p:nvGrpSpPr>
          <p:grpSpPr>
            <a:xfrm>
              <a:off x="6238903" y="1193063"/>
              <a:ext cx="300475" cy="901782"/>
              <a:chOff x="6238903" y="1193063"/>
              <a:chExt cx="300475" cy="901782"/>
            </a:xfrm>
          </p:grpSpPr>
          <p:grpSp>
            <p:nvGrpSpPr>
              <p:cNvPr id="11233" name="Google Shape;11233;p60"/>
              <p:cNvGrpSpPr/>
              <p:nvPr/>
            </p:nvGrpSpPr>
            <p:grpSpPr>
              <a:xfrm>
                <a:off x="6290865" y="1489315"/>
                <a:ext cx="248514" cy="605530"/>
                <a:chOff x="6290865" y="1489315"/>
                <a:chExt cx="248514" cy="605530"/>
              </a:xfrm>
            </p:grpSpPr>
            <p:sp>
              <p:nvSpPr>
                <p:cNvPr id="11234" name="Google Shape;11234;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60"/>
              <p:cNvGrpSpPr/>
              <p:nvPr/>
            </p:nvGrpSpPr>
            <p:grpSpPr>
              <a:xfrm>
                <a:off x="6238903" y="1193063"/>
                <a:ext cx="284947" cy="327512"/>
                <a:chOff x="6238903" y="1193063"/>
                <a:chExt cx="284947" cy="327512"/>
              </a:xfrm>
            </p:grpSpPr>
            <p:sp>
              <p:nvSpPr>
                <p:cNvPr id="11237" name="Google Shape;11237;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38" name="Google Shape;11238;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239" name="Google Shape;11239;p60"/>
            <p:cNvGrpSpPr/>
            <p:nvPr/>
          </p:nvGrpSpPr>
          <p:grpSpPr>
            <a:xfrm>
              <a:off x="5900602" y="1193063"/>
              <a:ext cx="444345" cy="1023338"/>
              <a:chOff x="5900602" y="1193063"/>
              <a:chExt cx="444345" cy="1023338"/>
            </a:xfrm>
          </p:grpSpPr>
          <p:grpSp>
            <p:nvGrpSpPr>
              <p:cNvPr id="11240" name="Google Shape;11240;p60"/>
              <p:cNvGrpSpPr/>
              <p:nvPr/>
            </p:nvGrpSpPr>
            <p:grpSpPr>
              <a:xfrm>
                <a:off x="6046501" y="1367785"/>
                <a:ext cx="298446" cy="848616"/>
                <a:chOff x="6046501" y="1367785"/>
                <a:chExt cx="298446" cy="848616"/>
              </a:xfrm>
            </p:grpSpPr>
            <p:sp>
              <p:nvSpPr>
                <p:cNvPr id="11241" name="Google Shape;11241;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0"/>
              <p:cNvGrpSpPr/>
              <p:nvPr/>
            </p:nvGrpSpPr>
            <p:grpSpPr>
              <a:xfrm>
                <a:off x="5900602" y="1193063"/>
                <a:ext cx="284947" cy="182312"/>
                <a:chOff x="5900602" y="1193063"/>
                <a:chExt cx="284947" cy="182312"/>
              </a:xfrm>
            </p:grpSpPr>
            <p:sp>
              <p:nvSpPr>
                <p:cNvPr id="11244" name="Google Shape;11244;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45" name="Google Shape;11245;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246" name="Google Shape;11246;p60"/>
          <p:cNvGrpSpPr/>
          <p:nvPr/>
        </p:nvGrpSpPr>
        <p:grpSpPr>
          <a:xfrm>
            <a:off x="7217825" y="979415"/>
            <a:ext cx="1219413" cy="1051365"/>
            <a:chOff x="7287122" y="1165658"/>
            <a:chExt cx="1219413" cy="1051365"/>
          </a:xfrm>
        </p:grpSpPr>
        <p:grpSp>
          <p:nvGrpSpPr>
            <p:cNvPr id="11247" name="Google Shape;11247;p60"/>
            <p:cNvGrpSpPr/>
            <p:nvPr/>
          </p:nvGrpSpPr>
          <p:grpSpPr>
            <a:xfrm>
              <a:off x="7287122" y="1969723"/>
              <a:ext cx="1219413" cy="247300"/>
              <a:chOff x="7287122" y="1969723"/>
              <a:chExt cx="1219413" cy="247300"/>
            </a:xfrm>
          </p:grpSpPr>
          <p:sp>
            <p:nvSpPr>
              <p:cNvPr id="11248" name="Google Shape;11248;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9" name="Google Shape;11249;p60"/>
              <p:cNvGrpSpPr/>
              <p:nvPr/>
            </p:nvGrpSpPr>
            <p:grpSpPr>
              <a:xfrm>
                <a:off x="7287122" y="2063892"/>
                <a:ext cx="1151753" cy="73428"/>
                <a:chOff x="7287122" y="2063892"/>
                <a:chExt cx="1151753" cy="73428"/>
              </a:xfrm>
            </p:grpSpPr>
            <p:sp>
              <p:nvSpPr>
                <p:cNvPr id="11250" name="Google Shape;11250;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1" name="Google Shape;11251;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252" name="Google Shape;11252;p60"/>
            <p:cNvGrpSpPr/>
            <p:nvPr/>
          </p:nvGrpSpPr>
          <p:grpSpPr>
            <a:xfrm>
              <a:off x="7287122" y="1712201"/>
              <a:ext cx="1219403" cy="246767"/>
              <a:chOff x="7287122" y="1712201"/>
              <a:chExt cx="1219403" cy="246767"/>
            </a:xfrm>
          </p:grpSpPr>
          <p:sp>
            <p:nvSpPr>
              <p:cNvPr id="11253" name="Google Shape;11253;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4" name="Google Shape;11254;p60"/>
              <p:cNvGrpSpPr/>
              <p:nvPr/>
            </p:nvGrpSpPr>
            <p:grpSpPr>
              <a:xfrm>
                <a:off x="7287122" y="1842861"/>
                <a:ext cx="1005303" cy="73419"/>
                <a:chOff x="7287122" y="1842861"/>
                <a:chExt cx="1005303" cy="73419"/>
              </a:xfrm>
            </p:grpSpPr>
            <p:sp>
              <p:nvSpPr>
                <p:cNvPr id="11255" name="Google Shape;11255;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6" name="Google Shape;11256;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257" name="Google Shape;11257;p60"/>
            <p:cNvGrpSpPr/>
            <p:nvPr/>
          </p:nvGrpSpPr>
          <p:grpSpPr>
            <a:xfrm>
              <a:off x="7287122" y="1447520"/>
              <a:ext cx="1219403" cy="286667"/>
              <a:chOff x="7287122" y="1447520"/>
              <a:chExt cx="1219403" cy="286667"/>
            </a:xfrm>
          </p:grpSpPr>
          <p:sp>
            <p:nvSpPr>
              <p:cNvPr id="11258" name="Google Shape;11258;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9" name="Google Shape;11259;p60"/>
              <p:cNvGrpSpPr/>
              <p:nvPr/>
            </p:nvGrpSpPr>
            <p:grpSpPr>
              <a:xfrm>
                <a:off x="7287122" y="1581977"/>
                <a:ext cx="852803" cy="73428"/>
                <a:chOff x="7287122" y="1581977"/>
                <a:chExt cx="852803" cy="73428"/>
              </a:xfrm>
            </p:grpSpPr>
            <p:sp>
              <p:nvSpPr>
                <p:cNvPr id="11260" name="Google Shape;11260;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61" name="Google Shape;11261;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262" name="Google Shape;11262;p60"/>
            <p:cNvGrpSpPr/>
            <p:nvPr/>
          </p:nvGrpSpPr>
          <p:grpSpPr>
            <a:xfrm>
              <a:off x="7287122" y="1165658"/>
              <a:ext cx="1219403" cy="344253"/>
              <a:chOff x="7287122" y="1165658"/>
              <a:chExt cx="1219403" cy="344253"/>
            </a:xfrm>
          </p:grpSpPr>
          <p:sp>
            <p:nvSpPr>
              <p:cNvPr id="11263" name="Google Shape;11263;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4" name="Google Shape;11264;p60"/>
              <p:cNvGrpSpPr/>
              <p:nvPr/>
            </p:nvGrpSpPr>
            <p:grpSpPr>
              <a:xfrm>
                <a:off x="7287122" y="1341025"/>
                <a:ext cx="695703" cy="73419"/>
                <a:chOff x="7287122" y="1341025"/>
                <a:chExt cx="695703" cy="73419"/>
              </a:xfrm>
            </p:grpSpPr>
            <p:sp>
              <p:nvSpPr>
                <p:cNvPr id="11265" name="Google Shape;11265;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66" name="Google Shape;11266;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70"/>
        <p:cNvGrpSpPr/>
        <p:nvPr/>
      </p:nvGrpSpPr>
      <p:grpSpPr>
        <a:xfrm>
          <a:off x="0" y="0"/>
          <a:ext cx="0" cy="0"/>
          <a:chOff x="0" y="0"/>
          <a:chExt cx="0" cy="0"/>
        </a:xfrm>
      </p:grpSpPr>
      <p:grpSp>
        <p:nvGrpSpPr>
          <p:cNvPr id="11271" name="Google Shape;11271;p61"/>
          <p:cNvGrpSpPr/>
          <p:nvPr/>
        </p:nvGrpSpPr>
        <p:grpSpPr>
          <a:xfrm>
            <a:off x="846551" y="2273217"/>
            <a:ext cx="415546" cy="355053"/>
            <a:chOff x="866243" y="2291587"/>
            <a:chExt cx="415546" cy="355053"/>
          </a:xfrm>
        </p:grpSpPr>
        <p:sp>
          <p:nvSpPr>
            <p:cNvPr id="11272" name="Google Shape;11272;p6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7" name="Google Shape;11277;p61"/>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8" name="Google Shape;11278;p61"/>
          <p:cNvGrpSpPr/>
          <p:nvPr/>
        </p:nvGrpSpPr>
        <p:grpSpPr>
          <a:xfrm>
            <a:off x="1938828" y="2284205"/>
            <a:ext cx="359213" cy="327807"/>
            <a:chOff x="1958520" y="2302574"/>
            <a:chExt cx="359213" cy="327807"/>
          </a:xfrm>
        </p:grpSpPr>
        <p:sp>
          <p:nvSpPr>
            <p:cNvPr id="11279" name="Google Shape;11279;p61"/>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1"/>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1"/>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1"/>
          <p:cNvGrpSpPr/>
          <p:nvPr/>
        </p:nvGrpSpPr>
        <p:grpSpPr>
          <a:xfrm>
            <a:off x="2560190" y="2269057"/>
            <a:ext cx="207582" cy="359594"/>
            <a:chOff x="2656082" y="2287427"/>
            <a:chExt cx="207582" cy="359594"/>
          </a:xfrm>
        </p:grpSpPr>
        <p:sp>
          <p:nvSpPr>
            <p:cNvPr id="11283" name="Google Shape;11283;p61"/>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1"/>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1"/>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1"/>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1"/>
          <p:cNvGrpSpPr/>
          <p:nvPr/>
        </p:nvGrpSpPr>
        <p:grpSpPr>
          <a:xfrm>
            <a:off x="3029961" y="2303099"/>
            <a:ext cx="362991" cy="290018"/>
            <a:chOff x="3049653" y="2321468"/>
            <a:chExt cx="362991" cy="290018"/>
          </a:xfrm>
        </p:grpSpPr>
        <p:sp>
          <p:nvSpPr>
            <p:cNvPr id="11288" name="Google Shape;11288;p6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61"/>
          <p:cNvGrpSpPr/>
          <p:nvPr/>
        </p:nvGrpSpPr>
        <p:grpSpPr>
          <a:xfrm>
            <a:off x="3544551" y="2271534"/>
            <a:ext cx="422342" cy="355243"/>
            <a:chOff x="3564243" y="2289904"/>
            <a:chExt cx="422342" cy="355243"/>
          </a:xfrm>
        </p:grpSpPr>
        <p:sp>
          <p:nvSpPr>
            <p:cNvPr id="11293" name="Google Shape;11293;p61"/>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1"/>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1"/>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1"/>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1"/>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8" name="Google Shape;11298;p61"/>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9" name="Google Shape;11299;p61"/>
          <p:cNvGrpSpPr/>
          <p:nvPr/>
        </p:nvGrpSpPr>
        <p:grpSpPr>
          <a:xfrm>
            <a:off x="4668202" y="2271344"/>
            <a:ext cx="359594" cy="353909"/>
            <a:chOff x="4687894" y="2289713"/>
            <a:chExt cx="359594" cy="353909"/>
          </a:xfrm>
        </p:grpSpPr>
        <p:sp>
          <p:nvSpPr>
            <p:cNvPr id="11300" name="Google Shape;11300;p61"/>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1"/>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1"/>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3" name="Google Shape;11303;p61"/>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4" name="Google Shape;11304;p61"/>
          <p:cNvGrpSpPr/>
          <p:nvPr/>
        </p:nvGrpSpPr>
        <p:grpSpPr>
          <a:xfrm>
            <a:off x="6352932" y="2289857"/>
            <a:ext cx="263567" cy="317614"/>
            <a:chOff x="6421399" y="2308227"/>
            <a:chExt cx="263567" cy="317614"/>
          </a:xfrm>
        </p:grpSpPr>
        <p:sp>
          <p:nvSpPr>
            <p:cNvPr id="11305" name="Google Shape;11305;p61"/>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1"/>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1"/>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1"/>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1"/>
          <p:cNvGrpSpPr/>
          <p:nvPr/>
        </p:nvGrpSpPr>
        <p:grpSpPr>
          <a:xfrm>
            <a:off x="6850501" y="2277250"/>
            <a:ext cx="360356" cy="343462"/>
            <a:chOff x="6870193" y="2295620"/>
            <a:chExt cx="360356" cy="343462"/>
          </a:xfrm>
        </p:grpSpPr>
        <p:sp>
          <p:nvSpPr>
            <p:cNvPr id="11310" name="Google Shape;11310;p6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61"/>
          <p:cNvGrpSpPr/>
          <p:nvPr/>
        </p:nvGrpSpPr>
        <p:grpSpPr>
          <a:xfrm>
            <a:off x="7421773" y="2284490"/>
            <a:ext cx="342192" cy="327140"/>
            <a:chOff x="7441465" y="2302860"/>
            <a:chExt cx="342192" cy="327140"/>
          </a:xfrm>
        </p:grpSpPr>
        <p:sp>
          <p:nvSpPr>
            <p:cNvPr id="11313" name="Google Shape;11313;p61"/>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1"/>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1"/>
          <p:cNvGrpSpPr/>
          <p:nvPr/>
        </p:nvGrpSpPr>
        <p:grpSpPr>
          <a:xfrm>
            <a:off x="7969991" y="2331837"/>
            <a:ext cx="332761" cy="234066"/>
            <a:chOff x="7989683" y="2350207"/>
            <a:chExt cx="332761" cy="234066"/>
          </a:xfrm>
        </p:grpSpPr>
        <p:sp>
          <p:nvSpPr>
            <p:cNvPr id="11316" name="Google Shape;11316;p6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61"/>
          <p:cNvGrpSpPr/>
          <p:nvPr/>
        </p:nvGrpSpPr>
        <p:grpSpPr>
          <a:xfrm>
            <a:off x="5803602" y="2291381"/>
            <a:ext cx="315327" cy="314978"/>
            <a:chOff x="5823294" y="2309751"/>
            <a:chExt cx="315327" cy="314978"/>
          </a:xfrm>
        </p:grpSpPr>
        <p:sp>
          <p:nvSpPr>
            <p:cNvPr id="11323" name="Google Shape;11323;p61"/>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1"/>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1"/>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1"/>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1"/>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1"/>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1"/>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1"/>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1"/>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1"/>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1"/>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1"/>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1"/>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1"/>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1"/>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1"/>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1"/>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61"/>
          <p:cNvGrpSpPr/>
          <p:nvPr/>
        </p:nvGrpSpPr>
        <p:grpSpPr>
          <a:xfrm>
            <a:off x="2477583" y="2725790"/>
            <a:ext cx="370930" cy="370549"/>
            <a:chOff x="2497275" y="2744159"/>
            <a:chExt cx="370930" cy="370549"/>
          </a:xfrm>
        </p:grpSpPr>
        <p:sp>
          <p:nvSpPr>
            <p:cNvPr id="11341" name="Google Shape;11341;p6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61"/>
          <p:cNvGrpSpPr/>
          <p:nvPr/>
        </p:nvGrpSpPr>
        <p:grpSpPr>
          <a:xfrm>
            <a:off x="841248" y="2728108"/>
            <a:ext cx="371883" cy="365691"/>
            <a:chOff x="860940" y="2746477"/>
            <a:chExt cx="371883" cy="365691"/>
          </a:xfrm>
        </p:grpSpPr>
        <p:sp>
          <p:nvSpPr>
            <p:cNvPr id="11348" name="Google Shape;11348;p61"/>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1"/>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1"/>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1"/>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1"/>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1"/>
          <p:cNvGrpSpPr/>
          <p:nvPr/>
        </p:nvGrpSpPr>
        <p:grpSpPr>
          <a:xfrm>
            <a:off x="1431144" y="2747889"/>
            <a:ext cx="283985" cy="341080"/>
            <a:chOff x="1493849" y="2775533"/>
            <a:chExt cx="283985" cy="341080"/>
          </a:xfrm>
        </p:grpSpPr>
        <p:sp>
          <p:nvSpPr>
            <p:cNvPr id="11354" name="Google Shape;11354;p61"/>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1"/>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61"/>
          <p:cNvGrpSpPr/>
          <p:nvPr/>
        </p:nvGrpSpPr>
        <p:grpSpPr>
          <a:xfrm>
            <a:off x="1933144" y="2756052"/>
            <a:ext cx="372835" cy="342573"/>
            <a:chOff x="1952836" y="2774422"/>
            <a:chExt cx="372835" cy="342573"/>
          </a:xfrm>
        </p:grpSpPr>
        <p:sp>
          <p:nvSpPr>
            <p:cNvPr id="11357" name="Google Shape;11357;p61"/>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1"/>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1"/>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61"/>
          <p:cNvGrpSpPr/>
          <p:nvPr/>
        </p:nvGrpSpPr>
        <p:grpSpPr>
          <a:xfrm>
            <a:off x="3060224" y="2726107"/>
            <a:ext cx="332729" cy="372518"/>
            <a:chOff x="3079916" y="2744477"/>
            <a:chExt cx="332729" cy="372518"/>
          </a:xfrm>
        </p:grpSpPr>
        <p:sp>
          <p:nvSpPr>
            <p:cNvPr id="11361" name="Google Shape;11361;p61"/>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1"/>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1"/>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61"/>
          <p:cNvGrpSpPr/>
          <p:nvPr/>
        </p:nvGrpSpPr>
        <p:grpSpPr>
          <a:xfrm>
            <a:off x="3600884" y="2727155"/>
            <a:ext cx="336889" cy="355592"/>
            <a:chOff x="3620576" y="2745525"/>
            <a:chExt cx="336889" cy="355592"/>
          </a:xfrm>
        </p:grpSpPr>
        <p:sp>
          <p:nvSpPr>
            <p:cNvPr id="11365" name="Google Shape;11365;p6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61"/>
          <p:cNvGrpSpPr/>
          <p:nvPr/>
        </p:nvGrpSpPr>
        <p:grpSpPr>
          <a:xfrm>
            <a:off x="4107123" y="2742334"/>
            <a:ext cx="380393" cy="363118"/>
            <a:chOff x="4126815" y="2760704"/>
            <a:chExt cx="380393" cy="363118"/>
          </a:xfrm>
        </p:grpSpPr>
        <p:sp>
          <p:nvSpPr>
            <p:cNvPr id="11368" name="Google Shape;11368;p6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61"/>
          <p:cNvGrpSpPr/>
          <p:nvPr/>
        </p:nvGrpSpPr>
        <p:grpSpPr>
          <a:xfrm>
            <a:off x="4656294" y="2727314"/>
            <a:ext cx="381346" cy="368644"/>
            <a:chOff x="4675986" y="2745684"/>
            <a:chExt cx="381346" cy="368644"/>
          </a:xfrm>
        </p:grpSpPr>
        <p:sp>
          <p:nvSpPr>
            <p:cNvPr id="11373" name="Google Shape;11373;p61"/>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1"/>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61"/>
          <p:cNvGrpSpPr/>
          <p:nvPr/>
        </p:nvGrpSpPr>
        <p:grpSpPr>
          <a:xfrm>
            <a:off x="5200924" y="2772692"/>
            <a:ext cx="373185" cy="302466"/>
            <a:chOff x="5220616" y="2791061"/>
            <a:chExt cx="373185" cy="302466"/>
          </a:xfrm>
        </p:grpSpPr>
        <p:sp>
          <p:nvSpPr>
            <p:cNvPr id="11376" name="Google Shape;11376;p6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61"/>
          <p:cNvGrpSpPr/>
          <p:nvPr/>
        </p:nvGrpSpPr>
        <p:grpSpPr>
          <a:xfrm>
            <a:off x="5768969" y="2754147"/>
            <a:ext cx="284366" cy="344097"/>
            <a:chOff x="5864861" y="2772517"/>
            <a:chExt cx="284366" cy="344097"/>
          </a:xfrm>
        </p:grpSpPr>
        <p:sp>
          <p:nvSpPr>
            <p:cNvPr id="11395" name="Google Shape;11395;p61"/>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1"/>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1"/>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1"/>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1"/>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1"/>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1" name="Google Shape;11401;p61"/>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61"/>
          <p:cNvGrpSpPr/>
          <p:nvPr/>
        </p:nvGrpSpPr>
        <p:grpSpPr>
          <a:xfrm>
            <a:off x="6954467" y="2771168"/>
            <a:ext cx="255247" cy="327458"/>
            <a:chOff x="6974158" y="2789537"/>
            <a:chExt cx="255247" cy="327458"/>
          </a:xfrm>
        </p:grpSpPr>
        <p:sp>
          <p:nvSpPr>
            <p:cNvPr id="11403" name="Google Shape;11403;p61"/>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1"/>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1"/>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1"/>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1"/>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1"/>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1"/>
          <p:cNvGrpSpPr/>
          <p:nvPr/>
        </p:nvGrpSpPr>
        <p:grpSpPr>
          <a:xfrm>
            <a:off x="7511005" y="2771930"/>
            <a:ext cx="244291" cy="326314"/>
            <a:chOff x="7530697" y="2790299"/>
            <a:chExt cx="244291" cy="326314"/>
          </a:xfrm>
        </p:grpSpPr>
        <p:sp>
          <p:nvSpPr>
            <p:cNvPr id="11410" name="Google Shape;11410;p61"/>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1"/>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1"/>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1"/>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1"/>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1"/>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61"/>
          <p:cNvGrpSpPr/>
          <p:nvPr/>
        </p:nvGrpSpPr>
        <p:grpSpPr>
          <a:xfrm>
            <a:off x="7968499" y="2813878"/>
            <a:ext cx="332348" cy="283985"/>
            <a:chOff x="7988191" y="2832248"/>
            <a:chExt cx="332348" cy="283985"/>
          </a:xfrm>
        </p:grpSpPr>
        <p:sp>
          <p:nvSpPr>
            <p:cNvPr id="11417" name="Google Shape;11417;p61"/>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1"/>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1"/>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0" name="Google Shape;11420;p61"/>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1" name="Google Shape;11421;p61"/>
          <p:cNvGrpSpPr/>
          <p:nvPr/>
        </p:nvGrpSpPr>
        <p:grpSpPr>
          <a:xfrm>
            <a:off x="3568748" y="3239998"/>
            <a:ext cx="364484" cy="262423"/>
            <a:chOff x="3588440" y="3258368"/>
            <a:chExt cx="364484" cy="262423"/>
          </a:xfrm>
        </p:grpSpPr>
        <p:sp>
          <p:nvSpPr>
            <p:cNvPr id="11422" name="Google Shape;11422;p6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8" name="Google Shape;11428;p61"/>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9" name="Google Shape;11429;p61"/>
          <p:cNvGrpSpPr/>
          <p:nvPr/>
        </p:nvGrpSpPr>
        <p:grpSpPr>
          <a:xfrm>
            <a:off x="5746125" y="3209355"/>
            <a:ext cx="364865" cy="324822"/>
            <a:chOff x="5765817" y="3227724"/>
            <a:chExt cx="364865" cy="324822"/>
          </a:xfrm>
        </p:grpSpPr>
        <p:sp>
          <p:nvSpPr>
            <p:cNvPr id="11430" name="Google Shape;11430;p61"/>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1"/>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1"/>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61"/>
          <p:cNvGrpSpPr/>
          <p:nvPr/>
        </p:nvGrpSpPr>
        <p:grpSpPr>
          <a:xfrm>
            <a:off x="6208891" y="3219294"/>
            <a:ext cx="446539" cy="303895"/>
            <a:chOff x="6228583" y="3237664"/>
            <a:chExt cx="446539" cy="303895"/>
          </a:xfrm>
        </p:grpSpPr>
        <p:sp>
          <p:nvSpPr>
            <p:cNvPr id="11434" name="Google Shape;11434;p61"/>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1"/>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1"/>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1"/>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1"/>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1"/>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1"/>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61"/>
          <p:cNvGrpSpPr/>
          <p:nvPr/>
        </p:nvGrpSpPr>
        <p:grpSpPr>
          <a:xfrm>
            <a:off x="846170" y="3188936"/>
            <a:ext cx="364484" cy="364897"/>
            <a:chOff x="865862" y="3207306"/>
            <a:chExt cx="364484" cy="364897"/>
          </a:xfrm>
        </p:grpSpPr>
        <p:sp>
          <p:nvSpPr>
            <p:cNvPr id="11452" name="Google Shape;11452;p61"/>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1"/>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1"/>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1"/>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1"/>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61"/>
          <p:cNvGrpSpPr/>
          <p:nvPr/>
        </p:nvGrpSpPr>
        <p:grpSpPr>
          <a:xfrm>
            <a:off x="1384925" y="3208593"/>
            <a:ext cx="370168" cy="325965"/>
            <a:chOff x="1404617" y="3226962"/>
            <a:chExt cx="370168" cy="325965"/>
          </a:xfrm>
        </p:grpSpPr>
        <p:sp>
          <p:nvSpPr>
            <p:cNvPr id="11467" name="Google Shape;11467;p61"/>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1"/>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1"/>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1"/>
          <p:cNvGrpSpPr/>
          <p:nvPr/>
        </p:nvGrpSpPr>
        <p:grpSpPr>
          <a:xfrm>
            <a:off x="1933711" y="3197724"/>
            <a:ext cx="366389" cy="354481"/>
            <a:chOff x="1954741" y="3212419"/>
            <a:chExt cx="366389" cy="354481"/>
          </a:xfrm>
        </p:grpSpPr>
        <p:sp>
          <p:nvSpPr>
            <p:cNvPr id="11477" name="Google Shape;11477;p61"/>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1"/>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61"/>
          <p:cNvGrpSpPr/>
          <p:nvPr/>
        </p:nvGrpSpPr>
        <p:grpSpPr>
          <a:xfrm>
            <a:off x="3023547" y="3197256"/>
            <a:ext cx="366008" cy="348670"/>
            <a:chOff x="3043239" y="3215626"/>
            <a:chExt cx="366008" cy="348670"/>
          </a:xfrm>
        </p:grpSpPr>
        <p:sp>
          <p:nvSpPr>
            <p:cNvPr id="11485" name="Google Shape;11485;p61"/>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1"/>
          <p:cNvGrpSpPr/>
          <p:nvPr/>
        </p:nvGrpSpPr>
        <p:grpSpPr>
          <a:xfrm>
            <a:off x="4198641" y="3166613"/>
            <a:ext cx="209107" cy="383442"/>
            <a:chOff x="4218333" y="3184982"/>
            <a:chExt cx="209107" cy="383442"/>
          </a:xfrm>
        </p:grpSpPr>
        <p:sp>
          <p:nvSpPr>
            <p:cNvPr id="11488" name="Google Shape;11488;p61"/>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1"/>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0" name="Google Shape;11490;p61"/>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1" name="Google Shape;11491;p61"/>
          <p:cNvGrpSpPr/>
          <p:nvPr/>
        </p:nvGrpSpPr>
        <p:grpSpPr>
          <a:xfrm>
            <a:off x="6876953" y="3197637"/>
            <a:ext cx="322917" cy="347876"/>
            <a:chOff x="6896644" y="3216007"/>
            <a:chExt cx="322917" cy="347876"/>
          </a:xfrm>
        </p:grpSpPr>
        <p:sp>
          <p:nvSpPr>
            <p:cNvPr id="11492" name="Google Shape;11492;p61"/>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1"/>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1"/>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1"/>
          <p:cNvGrpSpPr/>
          <p:nvPr/>
        </p:nvGrpSpPr>
        <p:grpSpPr>
          <a:xfrm>
            <a:off x="7409674" y="3204814"/>
            <a:ext cx="334634" cy="333904"/>
            <a:chOff x="7429366" y="3223183"/>
            <a:chExt cx="334634" cy="333904"/>
          </a:xfrm>
        </p:grpSpPr>
        <p:sp>
          <p:nvSpPr>
            <p:cNvPr id="11500" name="Google Shape;11500;p61"/>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1"/>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2" name="Google Shape;11502;p61"/>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3" name="Google Shape;11503;p61"/>
          <p:cNvGrpSpPr/>
          <p:nvPr/>
        </p:nvGrpSpPr>
        <p:grpSpPr>
          <a:xfrm>
            <a:off x="5196764" y="3707114"/>
            <a:ext cx="356196" cy="265631"/>
            <a:chOff x="5216456" y="3725484"/>
            <a:chExt cx="356196" cy="265631"/>
          </a:xfrm>
        </p:grpSpPr>
        <p:sp>
          <p:nvSpPr>
            <p:cNvPr id="11504" name="Google Shape;11504;p61"/>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61"/>
          <p:cNvGrpSpPr/>
          <p:nvPr/>
        </p:nvGrpSpPr>
        <p:grpSpPr>
          <a:xfrm>
            <a:off x="6829701" y="3715625"/>
            <a:ext cx="355053" cy="248038"/>
            <a:chOff x="6849393" y="3733994"/>
            <a:chExt cx="355053" cy="248038"/>
          </a:xfrm>
        </p:grpSpPr>
        <p:sp>
          <p:nvSpPr>
            <p:cNvPr id="11507" name="Google Shape;11507;p61"/>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1"/>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1"/>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1"/>
          <p:cNvGrpSpPr/>
          <p:nvPr/>
        </p:nvGrpSpPr>
        <p:grpSpPr>
          <a:xfrm>
            <a:off x="7899305" y="3696318"/>
            <a:ext cx="392111" cy="280206"/>
            <a:chOff x="7918997" y="3714687"/>
            <a:chExt cx="392111" cy="280206"/>
          </a:xfrm>
        </p:grpSpPr>
        <p:sp>
          <p:nvSpPr>
            <p:cNvPr id="11513" name="Google Shape;11513;p61"/>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1"/>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8" name="Google Shape;11518;p61"/>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9" name="Google Shape;11519;p61"/>
          <p:cNvGrpSpPr/>
          <p:nvPr/>
        </p:nvGrpSpPr>
        <p:grpSpPr>
          <a:xfrm>
            <a:off x="1389085" y="3662594"/>
            <a:ext cx="357720" cy="355148"/>
            <a:chOff x="1408777" y="3680964"/>
            <a:chExt cx="357720" cy="355148"/>
          </a:xfrm>
        </p:grpSpPr>
        <p:sp>
          <p:nvSpPr>
            <p:cNvPr id="11520" name="Google Shape;11520;p61"/>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1"/>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61"/>
          <p:cNvGrpSpPr/>
          <p:nvPr/>
        </p:nvGrpSpPr>
        <p:grpSpPr>
          <a:xfrm>
            <a:off x="1933144" y="3662594"/>
            <a:ext cx="357720" cy="355148"/>
            <a:chOff x="1952836" y="3680964"/>
            <a:chExt cx="357720" cy="355148"/>
          </a:xfrm>
        </p:grpSpPr>
        <p:sp>
          <p:nvSpPr>
            <p:cNvPr id="11526" name="Google Shape;11526;p61"/>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1"/>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1"/>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1"/>
          <p:cNvGrpSpPr/>
          <p:nvPr/>
        </p:nvGrpSpPr>
        <p:grpSpPr>
          <a:xfrm>
            <a:off x="2477202" y="3662594"/>
            <a:ext cx="357720" cy="355148"/>
            <a:chOff x="2496894" y="3680964"/>
            <a:chExt cx="357720" cy="355148"/>
          </a:xfrm>
        </p:grpSpPr>
        <p:sp>
          <p:nvSpPr>
            <p:cNvPr id="11532" name="Google Shape;11532;p61"/>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1"/>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1"/>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61"/>
          <p:cNvGrpSpPr/>
          <p:nvPr/>
        </p:nvGrpSpPr>
        <p:grpSpPr>
          <a:xfrm>
            <a:off x="3021292" y="3662689"/>
            <a:ext cx="356164" cy="355815"/>
            <a:chOff x="3040984" y="3681059"/>
            <a:chExt cx="356164" cy="355815"/>
          </a:xfrm>
        </p:grpSpPr>
        <p:sp>
          <p:nvSpPr>
            <p:cNvPr id="11538" name="Google Shape;11538;p61"/>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1"/>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61"/>
          <p:cNvGrpSpPr/>
          <p:nvPr/>
        </p:nvGrpSpPr>
        <p:grpSpPr>
          <a:xfrm>
            <a:off x="3564589" y="3680821"/>
            <a:ext cx="358069" cy="317995"/>
            <a:chOff x="3584280" y="3699191"/>
            <a:chExt cx="358069" cy="317995"/>
          </a:xfrm>
        </p:grpSpPr>
        <p:sp>
          <p:nvSpPr>
            <p:cNvPr id="11542" name="Google Shape;11542;p61"/>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61"/>
          <p:cNvGrpSpPr/>
          <p:nvPr/>
        </p:nvGrpSpPr>
        <p:grpSpPr>
          <a:xfrm>
            <a:off x="4109790" y="3662689"/>
            <a:ext cx="355402" cy="354291"/>
            <a:chOff x="4129482" y="3681059"/>
            <a:chExt cx="355402" cy="354291"/>
          </a:xfrm>
        </p:grpSpPr>
        <p:sp>
          <p:nvSpPr>
            <p:cNvPr id="11547" name="Google Shape;11547;p61"/>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1"/>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1"/>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61"/>
          <p:cNvGrpSpPr/>
          <p:nvPr/>
        </p:nvGrpSpPr>
        <p:grpSpPr>
          <a:xfrm>
            <a:off x="4653849" y="3661927"/>
            <a:ext cx="355434" cy="355815"/>
            <a:chOff x="4673540" y="3680297"/>
            <a:chExt cx="355434" cy="355815"/>
          </a:xfrm>
        </p:grpSpPr>
        <p:sp>
          <p:nvSpPr>
            <p:cNvPr id="11552" name="Google Shape;11552;p61"/>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1"/>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61"/>
          <p:cNvGrpSpPr/>
          <p:nvPr/>
        </p:nvGrpSpPr>
        <p:grpSpPr>
          <a:xfrm>
            <a:off x="5759716" y="3680821"/>
            <a:ext cx="317645" cy="318757"/>
            <a:chOff x="5779408" y="3699191"/>
            <a:chExt cx="317645" cy="318757"/>
          </a:xfrm>
        </p:grpSpPr>
        <p:sp>
          <p:nvSpPr>
            <p:cNvPr id="11556" name="Google Shape;11556;p61"/>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8" name="Google Shape;11558;p61"/>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9" name="Google Shape;11559;p61"/>
          <p:cNvGrpSpPr/>
          <p:nvPr/>
        </p:nvGrpSpPr>
        <p:grpSpPr>
          <a:xfrm>
            <a:off x="7370743" y="3662499"/>
            <a:ext cx="372073" cy="355243"/>
            <a:chOff x="7390435" y="3680868"/>
            <a:chExt cx="372073" cy="355243"/>
          </a:xfrm>
        </p:grpSpPr>
        <p:sp>
          <p:nvSpPr>
            <p:cNvPr id="11560" name="Google Shape;11560;p61"/>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1"/>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1"/>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61"/>
          <p:cNvGrpSpPr/>
          <p:nvPr/>
        </p:nvGrpSpPr>
        <p:grpSpPr>
          <a:xfrm>
            <a:off x="1392301" y="4119346"/>
            <a:ext cx="374709" cy="374010"/>
            <a:chOff x="1421638" y="4125629"/>
            <a:chExt cx="374709" cy="374010"/>
          </a:xfrm>
        </p:grpSpPr>
        <p:sp>
          <p:nvSpPr>
            <p:cNvPr id="11567" name="Google Shape;11567;p6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1"/>
          <p:cNvGrpSpPr/>
          <p:nvPr/>
        </p:nvGrpSpPr>
        <p:grpSpPr>
          <a:xfrm>
            <a:off x="1943917" y="4135255"/>
            <a:ext cx="357720" cy="342192"/>
            <a:chOff x="1973254" y="4156304"/>
            <a:chExt cx="357720" cy="342192"/>
          </a:xfrm>
        </p:grpSpPr>
        <p:sp>
          <p:nvSpPr>
            <p:cNvPr id="11570" name="Google Shape;11570;p61"/>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1"/>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1"/>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61"/>
          <p:cNvGrpSpPr/>
          <p:nvPr/>
        </p:nvGrpSpPr>
        <p:grpSpPr>
          <a:xfrm>
            <a:off x="2494422" y="4136192"/>
            <a:ext cx="341049" cy="340318"/>
            <a:chOff x="2523759" y="4135505"/>
            <a:chExt cx="341049" cy="340318"/>
          </a:xfrm>
        </p:grpSpPr>
        <p:sp>
          <p:nvSpPr>
            <p:cNvPr id="11577" name="Google Shape;11577;p61"/>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1"/>
          <p:cNvGrpSpPr/>
          <p:nvPr/>
        </p:nvGrpSpPr>
        <p:grpSpPr>
          <a:xfrm>
            <a:off x="3011266" y="4131175"/>
            <a:ext cx="392079" cy="350353"/>
            <a:chOff x="3040603" y="4130360"/>
            <a:chExt cx="392079" cy="350353"/>
          </a:xfrm>
        </p:grpSpPr>
        <p:sp>
          <p:nvSpPr>
            <p:cNvPr id="11580" name="Google Shape;11580;p61"/>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1"/>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1"/>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1"/>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1"/>
          <p:cNvGrpSpPr/>
          <p:nvPr/>
        </p:nvGrpSpPr>
        <p:grpSpPr>
          <a:xfrm>
            <a:off x="3632807" y="4136192"/>
            <a:ext cx="232955" cy="340318"/>
            <a:chOff x="3662144" y="4135505"/>
            <a:chExt cx="232955" cy="340318"/>
          </a:xfrm>
        </p:grpSpPr>
        <p:sp>
          <p:nvSpPr>
            <p:cNvPr id="11591" name="Google Shape;11591;p61"/>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1"/>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61"/>
          <p:cNvGrpSpPr/>
          <p:nvPr/>
        </p:nvGrpSpPr>
        <p:grpSpPr>
          <a:xfrm>
            <a:off x="4119801" y="4122029"/>
            <a:ext cx="344065" cy="368644"/>
            <a:chOff x="4149138" y="4121151"/>
            <a:chExt cx="344065" cy="368644"/>
          </a:xfrm>
        </p:grpSpPr>
        <p:sp>
          <p:nvSpPr>
            <p:cNvPr id="11596" name="Google Shape;11596;p6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8" name="Google Shape;11608;p61"/>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9" name="Google Shape;11609;p61"/>
          <p:cNvGrpSpPr/>
          <p:nvPr/>
        </p:nvGrpSpPr>
        <p:grpSpPr>
          <a:xfrm>
            <a:off x="5176925" y="4174949"/>
            <a:ext cx="397763" cy="262804"/>
            <a:chOff x="5206262" y="4174817"/>
            <a:chExt cx="397763" cy="262804"/>
          </a:xfrm>
        </p:grpSpPr>
        <p:sp>
          <p:nvSpPr>
            <p:cNvPr id="11610" name="Google Shape;11610;p6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1"/>
          <p:cNvGrpSpPr/>
          <p:nvPr/>
        </p:nvGrpSpPr>
        <p:grpSpPr>
          <a:xfrm>
            <a:off x="5698279" y="4161342"/>
            <a:ext cx="440505" cy="290018"/>
            <a:chOff x="5727616" y="4204699"/>
            <a:chExt cx="440505" cy="290018"/>
          </a:xfrm>
        </p:grpSpPr>
        <p:sp>
          <p:nvSpPr>
            <p:cNvPr id="11618" name="Google Shape;11618;p61"/>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1"/>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1"/>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61"/>
          <p:cNvGrpSpPr/>
          <p:nvPr/>
        </p:nvGrpSpPr>
        <p:grpSpPr>
          <a:xfrm>
            <a:off x="6380726" y="4124093"/>
            <a:ext cx="159950" cy="364516"/>
            <a:chOff x="6410063" y="4135124"/>
            <a:chExt cx="159950" cy="364516"/>
          </a:xfrm>
        </p:grpSpPr>
        <p:sp>
          <p:nvSpPr>
            <p:cNvPr id="11627" name="Google Shape;11627;p61"/>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1"/>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1"/>
          <p:cNvGrpSpPr/>
          <p:nvPr/>
        </p:nvGrpSpPr>
        <p:grpSpPr>
          <a:xfrm>
            <a:off x="6641065" y="4124284"/>
            <a:ext cx="214378" cy="364135"/>
            <a:chOff x="6924652" y="4135505"/>
            <a:chExt cx="214378" cy="364135"/>
          </a:xfrm>
        </p:grpSpPr>
        <p:sp>
          <p:nvSpPr>
            <p:cNvPr id="11632" name="Google Shape;11632;p61"/>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1"/>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1"/>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6" name="Google Shape;11636;p61"/>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637" name="Google Shape;11637;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638" name="Google Shape;11638;p61"/>
          <p:cNvGrpSpPr/>
          <p:nvPr/>
        </p:nvGrpSpPr>
        <p:grpSpPr>
          <a:xfrm>
            <a:off x="841240" y="4119220"/>
            <a:ext cx="374177" cy="374263"/>
            <a:chOff x="775325" y="4143525"/>
            <a:chExt cx="468776" cy="468884"/>
          </a:xfrm>
        </p:grpSpPr>
        <p:sp>
          <p:nvSpPr>
            <p:cNvPr id="11639" name="Google Shape;11639;p61"/>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1"/>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7015917" y="4114633"/>
            <a:ext cx="219464" cy="383437"/>
            <a:chOff x="1426400" y="1814750"/>
            <a:chExt cx="407850" cy="712575"/>
          </a:xfrm>
        </p:grpSpPr>
        <p:sp>
          <p:nvSpPr>
            <p:cNvPr id="11644" name="Google Shape;11644;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61"/>
          <p:cNvGrpSpPr/>
          <p:nvPr/>
        </p:nvGrpSpPr>
        <p:grpSpPr>
          <a:xfrm>
            <a:off x="7391519" y="4149408"/>
            <a:ext cx="313833" cy="313887"/>
            <a:chOff x="1910075" y="2021700"/>
            <a:chExt cx="583225" cy="583325"/>
          </a:xfrm>
        </p:grpSpPr>
        <p:sp>
          <p:nvSpPr>
            <p:cNvPr id="11648" name="Google Shape;11648;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61"/>
          <p:cNvGrpSpPr/>
          <p:nvPr/>
        </p:nvGrpSpPr>
        <p:grpSpPr>
          <a:xfrm>
            <a:off x="7861486" y="4189187"/>
            <a:ext cx="441255" cy="234329"/>
            <a:chOff x="2749275" y="2099575"/>
            <a:chExt cx="820025" cy="435475"/>
          </a:xfrm>
        </p:grpSpPr>
        <p:sp>
          <p:nvSpPr>
            <p:cNvPr id="11652" name="Google Shape;11652;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659"/>
        <p:cNvGrpSpPr/>
        <p:nvPr/>
      </p:nvGrpSpPr>
      <p:grpSpPr>
        <a:xfrm>
          <a:off x="0" y="0"/>
          <a:ext cx="0" cy="0"/>
          <a:chOff x="0" y="0"/>
          <a:chExt cx="0" cy="0"/>
        </a:xfrm>
      </p:grpSpPr>
      <p:grpSp>
        <p:nvGrpSpPr>
          <p:cNvPr id="11660" name="Google Shape;11660;p62"/>
          <p:cNvGrpSpPr/>
          <p:nvPr/>
        </p:nvGrpSpPr>
        <p:grpSpPr>
          <a:xfrm>
            <a:off x="1989449" y="4101269"/>
            <a:ext cx="374774" cy="346073"/>
            <a:chOff x="1989449" y="4282269"/>
            <a:chExt cx="374774" cy="346073"/>
          </a:xfrm>
        </p:grpSpPr>
        <p:sp>
          <p:nvSpPr>
            <p:cNvPr id="11661" name="Google Shape;11661;p62"/>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2"/>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2"/>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2"/>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2"/>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62"/>
          <p:cNvGrpSpPr/>
          <p:nvPr/>
        </p:nvGrpSpPr>
        <p:grpSpPr>
          <a:xfrm>
            <a:off x="2487439" y="4099740"/>
            <a:ext cx="198775" cy="348972"/>
            <a:chOff x="2487439" y="4280740"/>
            <a:chExt cx="198775" cy="348972"/>
          </a:xfrm>
        </p:grpSpPr>
        <p:sp>
          <p:nvSpPr>
            <p:cNvPr id="11667" name="Google Shape;11667;p62"/>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2"/>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2"/>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2"/>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2"/>
          <p:cNvGrpSpPr/>
          <p:nvPr/>
        </p:nvGrpSpPr>
        <p:grpSpPr>
          <a:xfrm>
            <a:off x="2810958" y="4092923"/>
            <a:ext cx="353145" cy="361873"/>
            <a:chOff x="2810958" y="4273923"/>
            <a:chExt cx="353145" cy="361873"/>
          </a:xfrm>
        </p:grpSpPr>
        <p:sp>
          <p:nvSpPr>
            <p:cNvPr id="11672" name="Google Shape;11672;p62"/>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2"/>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2"/>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2"/>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2"/>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2"/>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2"/>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62"/>
          <p:cNvGrpSpPr/>
          <p:nvPr/>
        </p:nvGrpSpPr>
        <p:grpSpPr>
          <a:xfrm>
            <a:off x="6275635" y="4101651"/>
            <a:ext cx="209383" cy="366778"/>
            <a:chOff x="6275635" y="4282651"/>
            <a:chExt cx="209383" cy="366778"/>
          </a:xfrm>
        </p:grpSpPr>
        <p:sp>
          <p:nvSpPr>
            <p:cNvPr id="11680" name="Google Shape;11680;p62"/>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2"/>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2"/>
          <p:cNvGrpSpPr/>
          <p:nvPr/>
        </p:nvGrpSpPr>
        <p:grpSpPr>
          <a:xfrm>
            <a:off x="6701186" y="4102033"/>
            <a:ext cx="280292" cy="366396"/>
            <a:chOff x="6701186" y="4283033"/>
            <a:chExt cx="280292" cy="366396"/>
          </a:xfrm>
        </p:grpSpPr>
        <p:sp>
          <p:nvSpPr>
            <p:cNvPr id="11683" name="Google Shape;11683;p62"/>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2"/>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62"/>
          <p:cNvGrpSpPr/>
          <p:nvPr/>
        </p:nvGrpSpPr>
        <p:grpSpPr>
          <a:xfrm>
            <a:off x="2609571" y="3643958"/>
            <a:ext cx="373627" cy="347347"/>
            <a:chOff x="2609571" y="3824958"/>
            <a:chExt cx="373627" cy="347347"/>
          </a:xfrm>
        </p:grpSpPr>
        <p:sp>
          <p:nvSpPr>
            <p:cNvPr id="11686" name="Google Shape;11686;p62"/>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2"/>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8" name="Google Shape;11688;p62"/>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9" name="Google Shape;11689;p62"/>
          <p:cNvGrpSpPr/>
          <p:nvPr/>
        </p:nvGrpSpPr>
        <p:grpSpPr>
          <a:xfrm>
            <a:off x="916127" y="3626056"/>
            <a:ext cx="221902" cy="380795"/>
            <a:chOff x="916127" y="3807056"/>
            <a:chExt cx="221902" cy="380795"/>
          </a:xfrm>
        </p:grpSpPr>
        <p:sp>
          <p:nvSpPr>
            <p:cNvPr id="11690" name="Google Shape;11690;p62"/>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2"/>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2"/>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2"/>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4" name="Google Shape;11694;p62"/>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2"/>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6" name="Google Shape;11696;p62"/>
          <p:cNvGrpSpPr/>
          <p:nvPr/>
        </p:nvGrpSpPr>
        <p:grpSpPr>
          <a:xfrm>
            <a:off x="3513010" y="3635134"/>
            <a:ext cx="362223" cy="361108"/>
            <a:chOff x="3513010" y="3816134"/>
            <a:chExt cx="362223" cy="361108"/>
          </a:xfrm>
        </p:grpSpPr>
        <p:sp>
          <p:nvSpPr>
            <p:cNvPr id="11697" name="Google Shape;11697;p62"/>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2"/>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2"/>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2"/>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2"/>
          <p:cNvGrpSpPr/>
          <p:nvPr/>
        </p:nvGrpSpPr>
        <p:grpSpPr>
          <a:xfrm>
            <a:off x="3950316" y="3639307"/>
            <a:ext cx="369805" cy="353782"/>
            <a:chOff x="3950316" y="3820307"/>
            <a:chExt cx="369805" cy="353782"/>
          </a:xfrm>
        </p:grpSpPr>
        <p:sp>
          <p:nvSpPr>
            <p:cNvPr id="11702" name="Google Shape;11702;p6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2"/>
          <p:cNvGrpSpPr/>
          <p:nvPr/>
        </p:nvGrpSpPr>
        <p:grpSpPr>
          <a:xfrm>
            <a:off x="1761909" y="3630961"/>
            <a:ext cx="307974" cy="371716"/>
            <a:chOff x="1761909" y="3811961"/>
            <a:chExt cx="307974" cy="371716"/>
          </a:xfrm>
        </p:grpSpPr>
        <p:sp>
          <p:nvSpPr>
            <p:cNvPr id="11707" name="Google Shape;11707;p62"/>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2"/>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2"/>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2"/>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2"/>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2"/>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2"/>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2"/>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2"/>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2"/>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2"/>
          <p:cNvGrpSpPr/>
          <p:nvPr/>
        </p:nvGrpSpPr>
        <p:grpSpPr>
          <a:xfrm>
            <a:off x="5373342" y="3627935"/>
            <a:ext cx="231395" cy="353145"/>
            <a:chOff x="5373342" y="3808935"/>
            <a:chExt cx="231395" cy="353145"/>
          </a:xfrm>
        </p:grpSpPr>
        <p:sp>
          <p:nvSpPr>
            <p:cNvPr id="11718" name="Google Shape;11718;p62"/>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2"/>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2"/>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2"/>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2"/>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2"/>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2"/>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2"/>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2"/>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7" name="Google Shape;11727;p62"/>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8" name="Google Shape;11728;p62"/>
          <p:cNvGrpSpPr/>
          <p:nvPr/>
        </p:nvGrpSpPr>
        <p:grpSpPr>
          <a:xfrm>
            <a:off x="5833775" y="3628445"/>
            <a:ext cx="235185" cy="352253"/>
            <a:chOff x="5833775" y="3809445"/>
            <a:chExt cx="235185" cy="352253"/>
          </a:xfrm>
        </p:grpSpPr>
        <p:sp>
          <p:nvSpPr>
            <p:cNvPr id="11729" name="Google Shape;11729;p62"/>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2"/>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2"/>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2"/>
          <p:cNvGrpSpPr/>
          <p:nvPr/>
        </p:nvGrpSpPr>
        <p:grpSpPr>
          <a:xfrm>
            <a:off x="4942472" y="3628318"/>
            <a:ext cx="238976" cy="352762"/>
            <a:chOff x="4942472" y="3809318"/>
            <a:chExt cx="238976" cy="352762"/>
          </a:xfrm>
        </p:grpSpPr>
        <p:sp>
          <p:nvSpPr>
            <p:cNvPr id="11733" name="Google Shape;11733;p62"/>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2"/>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2"/>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2"/>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2"/>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2"/>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2"/>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62"/>
          <p:cNvGrpSpPr/>
          <p:nvPr/>
        </p:nvGrpSpPr>
        <p:grpSpPr>
          <a:xfrm>
            <a:off x="6266525" y="3626788"/>
            <a:ext cx="260223" cy="353527"/>
            <a:chOff x="6266525" y="3807788"/>
            <a:chExt cx="260223" cy="353527"/>
          </a:xfrm>
        </p:grpSpPr>
        <p:sp>
          <p:nvSpPr>
            <p:cNvPr id="11741" name="Google Shape;11741;p62"/>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2"/>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2"/>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2"/>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5" name="Google Shape;11745;p62"/>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6" name="Google Shape;11746;p62"/>
          <p:cNvGrpSpPr/>
          <p:nvPr/>
        </p:nvGrpSpPr>
        <p:grpSpPr>
          <a:xfrm>
            <a:off x="7184363" y="3628604"/>
            <a:ext cx="202184" cy="352762"/>
            <a:chOff x="7184363" y="3809604"/>
            <a:chExt cx="202184" cy="352762"/>
          </a:xfrm>
        </p:grpSpPr>
        <p:sp>
          <p:nvSpPr>
            <p:cNvPr id="11747" name="Google Shape;11747;p6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62"/>
          <p:cNvGrpSpPr/>
          <p:nvPr/>
        </p:nvGrpSpPr>
        <p:grpSpPr>
          <a:xfrm>
            <a:off x="7571624" y="3627935"/>
            <a:ext cx="292047" cy="352762"/>
            <a:chOff x="7571624" y="3808935"/>
            <a:chExt cx="292047" cy="352762"/>
          </a:xfrm>
        </p:grpSpPr>
        <p:sp>
          <p:nvSpPr>
            <p:cNvPr id="11750" name="Google Shape;11750;p62"/>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2"/>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2"/>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2"/>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2"/>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2"/>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62"/>
          <p:cNvGrpSpPr/>
          <p:nvPr/>
        </p:nvGrpSpPr>
        <p:grpSpPr>
          <a:xfrm>
            <a:off x="2174559" y="3175116"/>
            <a:ext cx="364135" cy="359930"/>
            <a:chOff x="2174559" y="3356116"/>
            <a:chExt cx="364135" cy="359930"/>
          </a:xfrm>
        </p:grpSpPr>
        <p:sp>
          <p:nvSpPr>
            <p:cNvPr id="11757" name="Google Shape;11757;p62"/>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2"/>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2"/>
          <p:cNvGrpSpPr/>
          <p:nvPr/>
        </p:nvGrpSpPr>
        <p:grpSpPr>
          <a:xfrm>
            <a:off x="1731934" y="3174639"/>
            <a:ext cx="368371" cy="361554"/>
            <a:chOff x="1731934" y="3355639"/>
            <a:chExt cx="368371" cy="361554"/>
          </a:xfrm>
        </p:grpSpPr>
        <p:sp>
          <p:nvSpPr>
            <p:cNvPr id="11760" name="Google Shape;11760;p62"/>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2"/>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62"/>
          <p:cNvGrpSpPr/>
          <p:nvPr/>
        </p:nvGrpSpPr>
        <p:grpSpPr>
          <a:xfrm>
            <a:off x="3990517" y="3173173"/>
            <a:ext cx="279559" cy="363402"/>
            <a:chOff x="3990517" y="3354173"/>
            <a:chExt cx="279559" cy="363402"/>
          </a:xfrm>
        </p:grpSpPr>
        <p:sp>
          <p:nvSpPr>
            <p:cNvPr id="11763" name="Google Shape;11763;p62"/>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2"/>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2"/>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62"/>
          <p:cNvGrpSpPr/>
          <p:nvPr/>
        </p:nvGrpSpPr>
        <p:grpSpPr>
          <a:xfrm>
            <a:off x="3497847" y="3236374"/>
            <a:ext cx="379680" cy="237606"/>
            <a:chOff x="3497847" y="3417374"/>
            <a:chExt cx="379680" cy="237606"/>
          </a:xfrm>
        </p:grpSpPr>
        <p:sp>
          <p:nvSpPr>
            <p:cNvPr id="11767" name="Google Shape;11767;p62"/>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2"/>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2"/>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2"/>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2"/>
          <p:cNvGrpSpPr/>
          <p:nvPr/>
        </p:nvGrpSpPr>
        <p:grpSpPr>
          <a:xfrm>
            <a:off x="2612597" y="3186075"/>
            <a:ext cx="376271" cy="337982"/>
            <a:chOff x="2612597" y="3367075"/>
            <a:chExt cx="376271" cy="337982"/>
          </a:xfrm>
        </p:grpSpPr>
        <p:sp>
          <p:nvSpPr>
            <p:cNvPr id="11772" name="Google Shape;11772;p62"/>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2"/>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62"/>
          <p:cNvGrpSpPr/>
          <p:nvPr/>
        </p:nvGrpSpPr>
        <p:grpSpPr>
          <a:xfrm>
            <a:off x="3071914" y="3183431"/>
            <a:ext cx="343652" cy="342505"/>
            <a:chOff x="3071914" y="3364431"/>
            <a:chExt cx="343652" cy="342505"/>
          </a:xfrm>
        </p:grpSpPr>
        <p:sp>
          <p:nvSpPr>
            <p:cNvPr id="11775" name="Google Shape;11775;p62"/>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2"/>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2"/>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2"/>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2"/>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62"/>
          <p:cNvGrpSpPr/>
          <p:nvPr/>
        </p:nvGrpSpPr>
        <p:grpSpPr>
          <a:xfrm>
            <a:off x="897141" y="3178875"/>
            <a:ext cx="257962" cy="352762"/>
            <a:chOff x="897141" y="3359875"/>
            <a:chExt cx="257962" cy="352762"/>
          </a:xfrm>
        </p:grpSpPr>
        <p:sp>
          <p:nvSpPr>
            <p:cNvPr id="11781" name="Google Shape;11781;p62"/>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2"/>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2"/>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2"/>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2"/>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2"/>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2"/>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2"/>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62"/>
          <p:cNvGrpSpPr/>
          <p:nvPr/>
        </p:nvGrpSpPr>
        <p:grpSpPr>
          <a:xfrm>
            <a:off x="1333682" y="3163330"/>
            <a:ext cx="271213" cy="383088"/>
            <a:chOff x="1333682" y="3344330"/>
            <a:chExt cx="271213" cy="383088"/>
          </a:xfrm>
        </p:grpSpPr>
        <p:sp>
          <p:nvSpPr>
            <p:cNvPr id="11790" name="Google Shape;11790;p6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62"/>
          <p:cNvGrpSpPr/>
          <p:nvPr/>
        </p:nvGrpSpPr>
        <p:grpSpPr>
          <a:xfrm>
            <a:off x="6664394" y="3165974"/>
            <a:ext cx="353113" cy="351998"/>
            <a:chOff x="6664394" y="3346974"/>
            <a:chExt cx="353113" cy="351998"/>
          </a:xfrm>
        </p:grpSpPr>
        <p:sp>
          <p:nvSpPr>
            <p:cNvPr id="11802" name="Google Shape;11802;p62"/>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2"/>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2"/>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2"/>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2"/>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62"/>
          <p:cNvGrpSpPr/>
          <p:nvPr/>
        </p:nvGrpSpPr>
        <p:grpSpPr>
          <a:xfrm>
            <a:off x="849741" y="1778307"/>
            <a:ext cx="399398" cy="375443"/>
            <a:chOff x="849741" y="1959307"/>
            <a:chExt cx="399398" cy="375443"/>
          </a:xfrm>
        </p:grpSpPr>
        <p:sp>
          <p:nvSpPr>
            <p:cNvPr id="11808" name="Google Shape;11808;p62"/>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2"/>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62"/>
          <p:cNvGrpSpPr/>
          <p:nvPr/>
        </p:nvGrpSpPr>
        <p:grpSpPr>
          <a:xfrm>
            <a:off x="1284212" y="1791079"/>
            <a:ext cx="379489" cy="366046"/>
            <a:chOff x="1284212" y="1963766"/>
            <a:chExt cx="379489" cy="366046"/>
          </a:xfrm>
        </p:grpSpPr>
        <p:sp>
          <p:nvSpPr>
            <p:cNvPr id="11811" name="Google Shape;11811;p62"/>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2"/>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62"/>
          <p:cNvGrpSpPr/>
          <p:nvPr/>
        </p:nvGrpSpPr>
        <p:grpSpPr>
          <a:xfrm>
            <a:off x="3037766" y="1788564"/>
            <a:ext cx="370219" cy="354928"/>
            <a:chOff x="3037766" y="1969564"/>
            <a:chExt cx="370219" cy="354928"/>
          </a:xfrm>
        </p:grpSpPr>
        <p:sp>
          <p:nvSpPr>
            <p:cNvPr id="11814" name="Google Shape;11814;p62"/>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2"/>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2"/>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2"/>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2"/>
          <p:cNvGrpSpPr/>
          <p:nvPr/>
        </p:nvGrpSpPr>
        <p:grpSpPr>
          <a:xfrm>
            <a:off x="3982553" y="1790730"/>
            <a:ext cx="304566" cy="350501"/>
            <a:chOff x="3982553" y="1971730"/>
            <a:chExt cx="304566" cy="350501"/>
          </a:xfrm>
        </p:grpSpPr>
        <p:sp>
          <p:nvSpPr>
            <p:cNvPr id="11819" name="Google Shape;11819;p6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62"/>
          <p:cNvGrpSpPr/>
          <p:nvPr/>
        </p:nvGrpSpPr>
        <p:grpSpPr>
          <a:xfrm>
            <a:off x="2567841" y="1813124"/>
            <a:ext cx="399812" cy="306477"/>
            <a:chOff x="2567841" y="1994124"/>
            <a:chExt cx="399812" cy="306477"/>
          </a:xfrm>
        </p:grpSpPr>
        <p:sp>
          <p:nvSpPr>
            <p:cNvPr id="11822" name="Google Shape;11822;p6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62"/>
          <p:cNvGrpSpPr/>
          <p:nvPr/>
        </p:nvGrpSpPr>
        <p:grpSpPr>
          <a:xfrm>
            <a:off x="2212084" y="1779358"/>
            <a:ext cx="324698" cy="372863"/>
            <a:chOff x="2212084" y="1960358"/>
            <a:chExt cx="324698" cy="372863"/>
          </a:xfrm>
        </p:grpSpPr>
        <p:sp>
          <p:nvSpPr>
            <p:cNvPr id="11826" name="Google Shape;11826;p62"/>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2"/>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2"/>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2"/>
          <p:cNvGrpSpPr/>
          <p:nvPr/>
        </p:nvGrpSpPr>
        <p:grpSpPr>
          <a:xfrm>
            <a:off x="1805901" y="1779358"/>
            <a:ext cx="284847" cy="373627"/>
            <a:chOff x="1805901" y="1960358"/>
            <a:chExt cx="284847" cy="373627"/>
          </a:xfrm>
        </p:grpSpPr>
        <p:sp>
          <p:nvSpPr>
            <p:cNvPr id="11830" name="Google Shape;11830;p6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2" name="Google Shape;11832;p62"/>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2"/>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2"/>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5" name="Google Shape;11835;p62"/>
          <p:cNvGrpSpPr/>
          <p:nvPr/>
        </p:nvGrpSpPr>
        <p:grpSpPr>
          <a:xfrm>
            <a:off x="6656812" y="1848388"/>
            <a:ext cx="368690" cy="245793"/>
            <a:chOff x="6656812" y="2029388"/>
            <a:chExt cx="368690" cy="245793"/>
          </a:xfrm>
        </p:grpSpPr>
        <p:sp>
          <p:nvSpPr>
            <p:cNvPr id="11836" name="Google Shape;11836;p6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62"/>
          <p:cNvGrpSpPr/>
          <p:nvPr/>
        </p:nvGrpSpPr>
        <p:grpSpPr>
          <a:xfrm>
            <a:off x="4869651" y="1831218"/>
            <a:ext cx="376654" cy="281566"/>
            <a:chOff x="4869651" y="2012218"/>
            <a:chExt cx="376654" cy="281566"/>
          </a:xfrm>
        </p:grpSpPr>
        <p:sp>
          <p:nvSpPr>
            <p:cNvPr id="11847" name="Google Shape;11847;p62"/>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2"/>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2"/>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2"/>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62"/>
          <p:cNvGrpSpPr/>
          <p:nvPr/>
        </p:nvGrpSpPr>
        <p:grpSpPr>
          <a:xfrm>
            <a:off x="5306224" y="1831313"/>
            <a:ext cx="367925" cy="281694"/>
            <a:chOff x="5306224" y="2012313"/>
            <a:chExt cx="367925" cy="281694"/>
          </a:xfrm>
        </p:grpSpPr>
        <p:sp>
          <p:nvSpPr>
            <p:cNvPr id="11852" name="Google Shape;11852;p62"/>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2"/>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4" name="Google Shape;11854;p62"/>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5" name="Google Shape;11855;p62"/>
          <p:cNvGrpSpPr/>
          <p:nvPr/>
        </p:nvGrpSpPr>
        <p:grpSpPr>
          <a:xfrm>
            <a:off x="6195998" y="1802102"/>
            <a:ext cx="368308" cy="338746"/>
            <a:chOff x="6195998" y="1983102"/>
            <a:chExt cx="368308" cy="338746"/>
          </a:xfrm>
        </p:grpSpPr>
        <p:sp>
          <p:nvSpPr>
            <p:cNvPr id="11856" name="Google Shape;11856;p62"/>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2"/>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2"/>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62"/>
          <p:cNvGrpSpPr/>
          <p:nvPr/>
        </p:nvGrpSpPr>
        <p:grpSpPr>
          <a:xfrm>
            <a:off x="7542031" y="1830835"/>
            <a:ext cx="369072" cy="280037"/>
            <a:chOff x="7542031" y="2011835"/>
            <a:chExt cx="369072" cy="280037"/>
          </a:xfrm>
        </p:grpSpPr>
        <p:sp>
          <p:nvSpPr>
            <p:cNvPr id="11860" name="Google Shape;11860;p62"/>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2"/>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2"/>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2"/>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2"/>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2"/>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2"/>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2"/>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2"/>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62"/>
          <p:cNvGrpSpPr/>
          <p:nvPr/>
        </p:nvGrpSpPr>
        <p:grpSpPr>
          <a:xfrm>
            <a:off x="8010427" y="3167503"/>
            <a:ext cx="278795" cy="351615"/>
            <a:chOff x="8010427" y="3348503"/>
            <a:chExt cx="278795" cy="351615"/>
          </a:xfrm>
        </p:grpSpPr>
        <p:sp>
          <p:nvSpPr>
            <p:cNvPr id="11870" name="Google Shape;11870;p62"/>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2"/>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2"/>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2"/>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4" name="Google Shape;11874;p62"/>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5" name="Google Shape;11875;p62"/>
          <p:cNvGrpSpPr/>
          <p:nvPr/>
        </p:nvGrpSpPr>
        <p:grpSpPr>
          <a:xfrm>
            <a:off x="7141900" y="3168204"/>
            <a:ext cx="281057" cy="351010"/>
            <a:chOff x="7141900" y="3349204"/>
            <a:chExt cx="281057" cy="351010"/>
          </a:xfrm>
        </p:grpSpPr>
        <p:sp>
          <p:nvSpPr>
            <p:cNvPr id="11876" name="Google Shape;11876;p62"/>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2"/>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2"/>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2"/>
          <p:cNvGrpSpPr/>
          <p:nvPr/>
        </p:nvGrpSpPr>
        <p:grpSpPr>
          <a:xfrm>
            <a:off x="5314188" y="3169032"/>
            <a:ext cx="363752" cy="353113"/>
            <a:chOff x="5314188" y="3350032"/>
            <a:chExt cx="363752" cy="353113"/>
          </a:xfrm>
        </p:grpSpPr>
        <p:sp>
          <p:nvSpPr>
            <p:cNvPr id="11880" name="Google Shape;11880;p62"/>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2"/>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2"/>
          <p:cNvGrpSpPr/>
          <p:nvPr/>
        </p:nvGrpSpPr>
        <p:grpSpPr>
          <a:xfrm>
            <a:off x="5829984" y="3169032"/>
            <a:ext cx="220755" cy="352348"/>
            <a:chOff x="5829984" y="3350032"/>
            <a:chExt cx="220755" cy="352348"/>
          </a:xfrm>
        </p:grpSpPr>
        <p:sp>
          <p:nvSpPr>
            <p:cNvPr id="11883" name="Google Shape;11883;p62"/>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2"/>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2"/>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2"/>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62"/>
          <p:cNvGrpSpPr/>
          <p:nvPr/>
        </p:nvGrpSpPr>
        <p:grpSpPr>
          <a:xfrm>
            <a:off x="4882170" y="3168841"/>
            <a:ext cx="358464" cy="352316"/>
            <a:chOff x="4882170" y="3349841"/>
            <a:chExt cx="358464" cy="352316"/>
          </a:xfrm>
        </p:grpSpPr>
        <p:sp>
          <p:nvSpPr>
            <p:cNvPr id="11888" name="Google Shape;11888;p62"/>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2"/>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62"/>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2"/>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2" name="Google Shape;11892;p62"/>
          <p:cNvGrpSpPr/>
          <p:nvPr/>
        </p:nvGrpSpPr>
        <p:grpSpPr>
          <a:xfrm>
            <a:off x="3044965" y="2254220"/>
            <a:ext cx="400194" cy="324316"/>
            <a:chOff x="3044965" y="2435220"/>
            <a:chExt cx="400194" cy="324316"/>
          </a:xfrm>
        </p:grpSpPr>
        <p:sp>
          <p:nvSpPr>
            <p:cNvPr id="11893" name="Google Shape;11893;p62"/>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2"/>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2"/>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6" name="Google Shape;11896;p62"/>
          <p:cNvGrpSpPr/>
          <p:nvPr/>
        </p:nvGrpSpPr>
        <p:grpSpPr>
          <a:xfrm>
            <a:off x="6203579" y="3167981"/>
            <a:ext cx="351615" cy="350373"/>
            <a:chOff x="6203579" y="3348981"/>
            <a:chExt cx="351615" cy="350373"/>
          </a:xfrm>
        </p:grpSpPr>
        <p:sp>
          <p:nvSpPr>
            <p:cNvPr id="11897" name="Google Shape;11897;p62"/>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2"/>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2"/>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2"/>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2"/>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62"/>
          <p:cNvGrpSpPr/>
          <p:nvPr/>
        </p:nvGrpSpPr>
        <p:grpSpPr>
          <a:xfrm>
            <a:off x="4878379" y="2292892"/>
            <a:ext cx="367161" cy="287523"/>
            <a:chOff x="4878379" y="2473892"/>
            <a:chExt cx="367161" cy="287523"/>
          </a:xfrm>
        </p:grpSpPr>
        <p:sp>
          <p:nvSpPr>
            <p:cNvPr id="11903" name="Google Shape;11903;p62"/>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2"/>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2"/>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2"/>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2"/>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62"/>
          <p:cNvGrpSpPr/>
          <p:nvPr/>
        </p:nvGrpSpPr>
        <p:grpSpPr>
          <a:xfrm>
            <a:off x="1325719" y="2706689"/>
            <a:ext cx="290581" cy="372481"/>
            <a:chOff x="1325719" y="2887689"/>
            <a:chExt cx="290581" cy="372481"/>
          </a:xfrm>
        </p:grpSpPr>
        <p:sp>
          <p:nvSpPr>
            <p:cNvPr id="11909" name="Google Shape;11909;p62"/>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2"/>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1" name="Google Shape;11911;p62"/>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2" name="Google Shape;11912;p62"/>
          <p:cNvGrpSpPr/>
          <p:nvPr/>
        </p:nvGrpSpPr>
        <p:grpSpPr>
          <a:xfrm>
            <a:off x="3510335" y="2711499"/>
            <a:ext cx="360726" cy="361204"/>
            <a:chOff x="3510335" y="2892499"/>
            <a:chExt cx="360726" cy="361204"/>
          </a:xfrm>
        </p:grpSpPr>
        <p:sp>
          <p:nvSpPr>
            <p:cNvPr id="11913" name="Google Shape;11913;p62"/>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2"/>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2"/>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2"/>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2"/>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62"/>
          <p:cNvGrpSpPr/>
          <p:nvPr/>
        </p:nvGrpSpPr>
        <p:grpSpPr>
          <a:xfrm>
            <a:off x="3086313" y="2696049"/>
            <a:ext cx="320143" cy="392581"/>
            <a:chOff x="3086313" y="2877049"/>
            <a:chExt cx="320143" cy="392581"/>
          </a:xfrm>
        </p:grpSpPr>
        <p:sp>
          <p:nvSpPr>
            <p:cNvPr id="11919" name="Google Shape;11919;p6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1" name="Google Shape;11931;p62"/>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2" name="Google Shape;11932;p62"/>
          <p:cNvGrpSpPr/>
          <p:nvPr/>
        </p:nvGrpSpPr>
        <p:grpSpPr>
          <a:xfrm>
            <a:off x="861113" y="2704746"/>
            <a:ext cx="333809" cy="373277"/>
            <a:chOff x="861113" y="2885746"/>
            <a:chExt cx="333809" cy="373277"/>
          </a:xfrm>
        </p:grpSpPr>
        <p:sp>
          <p:nvSpPr>
            <p:cNvPr id="11933" name="Google Shape;11933;p62"/>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2"/>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2"/>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6" name="Google Shape;11936;p62"/>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2"/>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8" name="Google Shape;11938;p62"/>
          <p:cNvGrpSpPr/>
          <p:nvPr/>
        </p:nvGrpSpPr>
        <p:grpSpPr>
          <a:xfrm>
            <a:off x="1297654" y="1323481"/>
            <a:ext cx="349354" cy="362223"/>
            <a:chOff x="1297654" y="1504481"/>
            <a:chExt cx="349354" cy="362223"/>
          </a:xfrm>
        </p:grpSpPr>
        <p:sp>
          <p:nvSpPr>
            <p:cNvPr id="11939" name="Google Shape;11939;p62"/>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2"/>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2"/>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942;p62"/>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3" name="Google Shape;11943;p62"/>
          <p:cNvGrpSpPr/>
          <p:nvPr/>
        </p:nvGrpSpPr>
        <p:grpSpPr>
          <a:xfrm>
            <a:off x="852385" y="1329916"/>
            <a:ext cx="353145" cy="351998"/>
            <a:chOff x="852385" y="1510916"/>
            <a:chExt cx="353145" cy="351998"/>
          </a:xfrm>
        </p:grpSpPr>
        <p:sp>
          <p:nvSpPr>
            <p:cNvPr id="11944" name="Google Shape;11944;p6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62"/>
          <p:cNvGrpSpPr/>
          <p:nvPr/>
        </p:nvGrpSpPr>
        <p:grpSpPr>
          <a:xfrm>
            <a:off x="1745217" y="1334471"/>
            <a:ext cx="343269" cy="342505"/>
            <a:chOff x="1745217" y="1515471"/>
            <a:chExt cx="343269" cy="342505"/>
          </a:xfrm>
        </p:grpSpPr>
        <p:sp>
          <p:nvSpPr>
            <p:cNvPr id="11948" name="Google Shape;11948;p62"/>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2"/>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2"/>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2"/>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2" name="Google Shape;11952;p62"/>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3" name="Google Shape;11953;p62"/>
          <p:cNvGrpSpPr/>
          <p:nvPr/>
        </p:nvGrpSpPr>
        <p:grpSpPr>
          <a:xfrm>
            <a:off x="3042703" y="1348137"/>
            <a:ext cx="411535" cy="315587"/>
            <a:chOff x="3042703" y="1529137"/>
            <a:chExt cx="411535" cy="315587"/>
          </a:xfrm>
        </p:grpSpPr>
        <p:sp>
          <p:nvSpPr>
            <p:cNvPr id="11954" name="Google Shape;11954;p62"/>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2"/>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2"/>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2"/>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2"/>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2"/>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2"/>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2"/>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2"/>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2"/>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62"/>
          <p:cNvGrpSpPr/>
          <p:nvPr/>
        </p:nvGrpSpPr>
        <p:grpSpPr>
          <a:xfrm>
            <a:off x="2629289" y="1363682"/>
            <a:ext cx="350501" cy="284497"/>
            <a:chOff x="2629289" y="1544682"/>
            <a:chExt cx="350501" cy="284497"/>
          </a:xfrm>
        </p:grpSpPr>
        <p:sp>
          <p:nvSpPr>
            <p:cNvPr id="11965" name="Google Shape;11965;p62"/>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2"/>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2"/>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2"/>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2"/>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62"/>
          <p:cNvGrpSpPr/>
          <p:nvPr/>
        </p:nvGrpSpPr>
        <p:grpSpPr>
          <a:xfrm>
            <a:off x="5305077" y="1321633"/>
            <a:ext cx="367893" cy="365218"/>
            <a:chOff x="5305077" y="1502633"/>
            <a:chExt cx="367893" cy="365218"/>
          </a:xfrm>
        </p:grpSpPr>
        <p:sp>
          <p:nvSpPr>
            <p:cNvPr id="11971" name="Google Shape;11971;p62"/>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2"/>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62"/>
          <p:cNvGrpSpPr/>
          <p:nvPr/>
        </p:nvGrpSpPr>
        <p:grpSpPr>
          <a:xfrm>
            <a:off x="7100170" y="1319117"/>
            <a:ext cx="368308" cy="367033"/>
            <a:chOff x="7100170" y="1500117"/>
            <a:chExt cx="368308" cy="367033"/>
          </a:xfrm>
        </p:grpSpPr>
        <p:sp>
          <p:nvSpPr>
            <p:cNvPr id="11974" name="Google Shape;11974;p62"/>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2"/>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2"/>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2"/>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2"/>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2"/>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2"/>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2"/>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2"/>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2"/>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2"/>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2"/>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2"/>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62"/>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8" name="Google Shape;11988;p62"/>
          <p:cNvGrpSpPr/>
          <p:nvPr/>
        </p:nvGrpSpPr>
        <p:grpSpPr>
          <a:xfrm>
            <a:off x="6649231" y="1319021"/>
            <a:ext cx="390287" cy="367065"/>
            <a:chOff x="6649231" y="1500021"/>
            <a:chExt cx="390287" cy="367065"/>
          </a:xfrm>
        </p:grpSpPr>
        <p:sp>
          <p:nvSpPr>
            <p:cNvPr id="11989" name="Google Shape;11989;p62"/>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2"/>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2"/>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2"/>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2"/>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2"/>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2"/>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2"/>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2"/>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2"/>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2"/>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2"/>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62"/>
          <p:cNvGrpSpPr/>
          <p:nvPr/>
        </p:nvGrpSpPr>
        <p:grpSpPr>
          <a:xfrm>
            <a:off x="5746938" y="1362503"/>
            <a:ext cx="387261" cy="280356"/>
            <a:chOff x="5746938" y="1543503"/>
            <a:chExt cx="387261" cy="280356"/>
          </a:xfrm>
        </p:grpSpPr>
        <p:sp>
          <p:nvSpPr>
            <p:cNvPr id="12002" name="Google Shape;12002;p62"/>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2"/>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62"/>
          <p:cNvGrpSpPr/>
          <p:nvPr/>
        </p:nvGrpSpPr>
        <p:grpSpPr>
          <a:xfrm>
            <a:off x="6196730" y="1344346"/>
            <a:ext cx="369072" cy="317467"/>
            <a:chOff x="6196730" y="1525346"/>
            <a:chExt cx="369072" cy="317467"/>
          </a:xfrm>
        </p:grpSpPr>
        <p:sp>
          <p:nvSpPr>
            <p:cNvPr id="12005" name="Google Shape;12005;p62"/>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2"/>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2"/>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62"/>
          <p:cNvGrpSpPr/>
          <p:nvPr/>
        </p:nvGrpSpPr>
        <p:grpSpPr>
          <a:xfrm>
            <a:off x="4940592" y="1319690"/>
            <a:ext cx="246558" cy="367161"/>
            <a:chOff x="4940592" y="1500690"/>
            <a:chExt cx="246558" cy="367161"/>
          </a:xfrm>
        </p:grpSpPr>
        <p:sp>
          <p:nvSpPr>
            <p:cNvPr id="12009" name="Google Shape;12009;p62"/>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2"/>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2"/>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2"/>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62"/>
          <p:cNvGrpSpPr/>
          <p:nvPr/>
        </p:nvGrpSpPr>
        <p:grpSpPr>
          <a:xfrm>
            <a:off x="7964906" y="1318894"/>
            <a:ext cx="380858" cy="367575"/>
            <a:chOff x="7964906" y="1499894"/>
            <a:chExt cx="380858" cy="367575"/>
          </a:xfrm>
        </p:grpSpPr>
        <p:sp>
          <p:nvSpPr>
            <p:cNvPr id="12014" name="Google Shape;12014;p62"/>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2"/>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2"/>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7" name="Google Shape;12017;p62"/>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8" name="Google Shape;12018;p62"/>
          <p:cNvGrpSpPr/>
          <p:nvPr/>
        </p:nvGrpSpPr>
        <p:grpSpPr>
          <a:xfrm>
            <a:off x="8007400" y="2721278"/>
            <a:ext cx="285230" cy="355597"/>
            <a:chOff x="8007400" y="2902278"/>
            <a:chExt cx="285230" cy="355597"/>
          </a:xfrm>
        </p:grpSpPr>
        <p:sp>
          <p:nvSpPr>
            <p:cNvPr id="12019" name="Google Shape;12019;p62"/>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2"/>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2"/>
          <p:cNvGrpSpPr/>
          <p:nvPr/>
        </p:nvGrpSpPr>
        <p:grpSpPr>
          <a:xfrm>
            <a:off x="6219124" y="2721788"/>
            <a:ext cx="318231" cy="355470"/>
            <a:chOff x="6219124" y="2902788"/>
            <a:chExt cx="318231" cy="355470"/>
          </a:xfrm>
        </p:grpSpPr>
        <p:sp>
          <p:nvSpPr>
            <p:cNvPr id="12022" name="Google Shape;12022;p62"/>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2"/>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2"/>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62"/>
          <p:cNvGrpSpPr/>
          <p:nvPr/>
        </p:nvGrpSpPr>
        <p:grpSpPr>
          <a:xfrm>
            <a:off x="4969421" y="2721852"/>
            <a:ext cx="185109" cy="355406"/>
            <a:chOff x="4969421" y="2902852"/>
            <a:chExt cx="185109" cy="355406"/>
          </a:xfrm>
        </p:grpSpPr>
        <p:sp>
          <p:nvSpPr>
            <p:cNvPr id="12026" name="Google Shape;12026;p62"/>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2"/>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2"/>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2"/>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2"/>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2"/>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2" name="Google Shape;12032;p62"/>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2"/>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4" name="Google Shape;12034;p62"/>
          <p:cNvGrpSpPr/>
          <p:nvPr/>
        </p:nvGrpSpPr>
        <p:grpSpPr>
          <a:xfrm>
            <a:off x="6685259" y="2721852"/>
            <a:ext cx="311414" cy="355406"/>
            <a:chOff x="6685259" y="2902852"/>
            <a:chExt cx="311414" cy="355406"/>
          </a:xfrm>
        </p:grpSpPr>
        <p:sp>
          <p:nvSpPr>
            <p:cNvPr id="12035" name="Google Shape;12035;p62"/>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2"/>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2"/>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2"/>
          <p:cNvGrpSpPr/>
          <p:nvPr/>
        </p:nvGrpSpPr>
        <p:grpSpPr>
          <a:xfrm>
            <a:off x="5309250" y="2722170"/>
            <a:ext cx="359579" cy="355852"/>
            <a:chOff x="5309250" y="2903170"/>
            <a:chExt cx="359579" cy="355852"/>
          </a:xfrm>
        </p:grpSpPr>
        <p:sp>
          <p:nvSpPr>
            <p:cNvPr id="12039" name="Google Shape;12039;p62"/>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2"/>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2"/>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62"/>
          <p:cNvGrpSpPr/>
          <p:nvPr/>
        </p:nvGrpSpPr>
        <p:grpSpPr>
          <a:xfrm>
            <a:off x="2199565" y="2240172"/>
            <a:ext cx="312179" cy="353431"/>
            <a:chOff x="2199565" y="2421172"/>
            <a:chExt cx="312179" cy="353431"/>
          </a:xfrm>
        </p:grpSpPr>
        <p:sp>
          <p:nvSpPr>
            <p:cNvPr id="12043" name="Google Shape;12043;p62"/>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2"/>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62"/>
          <p:cNvGrpSpPr/>
          <p:nvPr/>
        </p:nvGrpSpPr>
        <p:grpSpPr>
          <a:xfrm>
            <a:off x="1750887" y="2244727"/>
            <a:ext cx="320143" cy="343269"/>
            <a:chOff x="1750887" y="2425727"/>
            <a:chExt cx="320143" cy="343269"/>
          </a:xfrm>
        </p:grpSpPr>
        <p:sp>
          <p:nvSpPr>
            <p:cNvPr id="12046" name="Google Shape;12046;p62"/>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2"/>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62"/>
          <p:cNvGrpSpPr/>
          <p:nvPr/>
        </p:nvGrpSpPr>
        <p:grpSpPr>
          <a:xfrm>
            <a:off x="1298037" y="2244727"/>
            <a:ext cx="338364" cy="342887"/>
            <a:chOff x="1298037" y="2425727"/>
            <a:chExt cx="338364" cy="342887"/>
          </a:xfrm>
        </p:grpSpPr>
        <p:sp>
          <p:nvSpPr>
            <p:cNvPr id="12049" name="Google Shape;12049;p62"/>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2"/>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2"/>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2"/>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3" name="Google Shape;12053;p62"/>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4" name="Google Shape;12054;p62"/>
          <p:cNvGrpSpPr/>
          <p:nvPr/>
        </p:nvGrpSpPr>
        <p:grpSpPr>
          <a:xfrm>
            <a:off x="3974207" y="2248009"/>
            <a:ext cx="320143" cy="338491"/>
            <a:chOff x="3974207" y="2429009"/>
            <a:chExt cx="320143" cy="338491"/>
          </a:xfrm>
        </p:grpSpPr>
        <p:sp>
          <p:nvSpPr>
            <p:cNvPr id="12055" name="Google Shape;12055;p62"/>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2"/>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62"/>
          <p:cNvGrpSpPr/>
          <p:nvPr/>
        </p:nvGrpSpPr>
        <p:grpSpPr>
          <a:xfrm>
            <a:off x="2623237" y="2250047"/>
            <a:ext cx="355024" cy="332630"/>
            <a:chOff x="2623237" y="2431047"/>
            <a:chExt cx="355024" cy="332630"/>
          </a:xfrm>
        </p:grpSpPr>
        <p:sp>
          <p:nvSpPr>
            <p:cNvPr id="12058" name="Google Shape;12058;p62"/>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2"/>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2"/>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2"/>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62"/>
          <p:cNvGrpSpPr/>
          <p:nvPr/>
        </p:nvGrpSpPr>
        <p:grpSpPr>
          <a:xfrm>
            <a:off x="6657194" y="2253073"/>
            <a:ext cx="375507" cy="367925"/>
            <a:chOff x="6657194" y="2434073"/>
            <a:chExt cx="375507" cy="367925"/>
          </a:xfrm>
        </p:grpSpPr>
        <p:sp>
          <p:nvSpPr>
            <p:cNvPr id="12063" name="Google Shape;12063;p62"/>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2"/>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2"/>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62"/>
          <p:cNvGrpSpPr/>
          <p:nvPr/>
        </p:nvGrpSpPr>
        <p:grpSpPr>
          <a:xfrm>
            <a:off x="7101317" y="2260655"/>
            <a:ext cx="367925" cy="352380"/>
            <a:chOff x="7101317" y="2441655"/>
            <a:chExt cx="367925" cy="352380"/>
          </a:xfrm>
        </p:grpSpPr>
        <p:sp>
          <p:nvSpPr>
            <p:cNvPr id="12067" name="Google Shape;12067;p62"/>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2"/>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2"/>
          <p:cNvGrpSpPr/>
          <p:nvPr/>
        </p:nvGrpSpPr>
        <p:grpSpPr>
          <a:xfrm>
            <a:off x="5756399" y="2253456"/>
            <a:ext cx="367925" cy="367161"/>
            <a:chOff x="5756399" y="2434456"/>
            <a:chExt cx="367925" cy="367161"/>
          </a:xfrm>
        </p:grpSpPr>
        <p:sp>
          <p:nvSpPr>
            <p:cNvPr id="12070" name="Google Shape;12070;p62"/>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2"/>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2"/>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2"/>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2"/>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2"/>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2"/>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7" name="Google Shape;12077;p62"/>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2"/>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9" name="Google Shape;12079;p62"/>
          <p:cNvGrpSpPr/>
          <p:nvPr/>
        </p:nvGrpSpPr>
        <p:grpSpPr>
          <a:xfrm>
            <a:off x="7964906" y="2253073"/>
            <a:ext cx="373627" cy="367925"/>
            <a:chOff x="7964906" y="2434073"/>
            <a:chExt cx="373627" cy="367925"/>
          </a:xfrm>
        </p:grpSpPr>
        <p:sp>
          <p:nvSpPr>
            <p:cNvPr id="12080" name="Google Shape;12080;p62"/>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2"/>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62"/>
          <p:cNvGrpSpPr/>
          <p:nvPr/>
        </p:nvGrpSpPr>
        <p:grpSpPr>
          <a:xfrm>
            <a:off x="6194086" y="2256737"/>
            <a:ext cx="369837" cy="360471"/>
            <a:chOff x="6194086" y="2437737"/>
            <a:chExt cx="369837" cy="360471"/>
          </a:xfrm>
        </p:grpSpPr>
        <p:sp>
          <p:nvSpPr>
            <p:cNvPr id="12083" name="Google Shape;12083;p62"/>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2"/>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5" name="Google Shape;12085;p62"/>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2086" name="Google Shape;12086;p62"/>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0"/>
        <p:cNvGrpSpPr/>
        <p:nvPr/>
      </p:nvGrpSpPr>
      <p:grpSpPr>
        <a:xfrm>
          <a:off x="0" y="0"/>
          <a:ext cx="0" cy="0"/>
          <a:chOff x="0" y="0"/>
          <a:chExt cx="0" cy="0"/>
        </a:xfrm>
      </p:grpSpPr>
      <p:grpSp>
        <p:nvGrpSpPr>
          <p:cNvPr id="12091" name="Google Shape;12091;p63"/>
          <p:cNvGrpSpPr/>
          <p:nvPr/>
        </p:nvGrpSpPr>
        <p:grpSpPr>
          <a:xfrm>
            <a:off x="3122257" y="1334344"/>
            <a:ext cx="294850" cy="349434"/>
            <a:chOff x="3122257" y="1508594"/>
            <a:chExt cx="294850" cy="349434"/>
          </a:xfrm>
        </p:grpSpPr>
        <p:sp>
          <p:nvSpPr>
            <p:cNvPr id="12092" name="Google Shape;12092;p6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7" name="Google Shape;12097;p63"/>
          <p:cNvGrpSpPr/>
          <p:nvPr/>
        </p:nvGrpSpPr>
        <p:grpSpPr>
          <a:xfrm>
            <a:off x="910723" y="1333962"/>
            <a:ext cx="251660" cy="350166"/>
            <a:chOff x="910723" y="1508212"/>
            <a:chExt cx="251660" cy="350166"/>
          </a:xfrm>
        </p:grpSpPr>
        <p:sp>
          <p:nvSpPr>
            <p:cNvPr id="12098" name="Google Shape;12098;p6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3"/>
          <p:cNvGrpSpPr/>
          <p:nvPr/>
        </p:nvGrpSpPr>
        <p:grpSpPr>
          <a:xfrm>
            <a:off x="1308631" y="1333580"/>
            <a:ext cx="350166" cy="350198"/>
            <a:chOff x="1308631" y="1507830"/>
            <a:chExt cx="350166" cy="350198"/>
          </a:xfrm>
        </p:grpSpPr>
        <p:sp>
          <p:nvSpPr>
            <p:cNvPr id="12116" name="Google Shape;12116;p6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63"/>
          <p:cNvGrpSpPr/>
          <p:nvPr/>
        </p:nvGrpSpPr>
        <p:grpSpPr>
          <a:xfrm>
            <a:off x="1756921" y="1335489"/>
            <a:ext cx="345997" cy="345997"/>
            <a:chOff x="1756921" y="1509739"/>
            <a:chExt cx="345997" cy="345997"/>
          </a:xfrm>
        </p:grpSpPr>
        <p:sp>
          <p:nvSpPr>
            <p:cNvPr id="12121" name="Google Shape;12121;p63"/>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3"/>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3"/>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3"/>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3"/>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3"/>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3"/>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3"/>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3"/>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3"/>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3"/>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3"/>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3"/>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3"/>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3"/>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3"/>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3"/>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63"/>
          <p:cNvGrpSpPr/>
          <p:nvPr/>
        </p:nvGrpSpPr>
        <p:grpSpPr>
          <a:xfrm>
            <a:off x="2216956" y="1336253"/>
            <a:ext cx="318721" cy="345615"/>
            <a:chOff x="2216956" y="1510503"/>
            <a:chExt cx="318721" cy="345615"/>
          </a:xfrm>
        </p:grpSpPr>
        <p:sp>
          <p:nvSpPr>
            <p:cNvPr id="12139" name="Google Shape;12139;p63"/>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3"/>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3"/>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3"/>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3"/>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63"/>
          <p:cNvGrpSpPr/>
          <p:nvPr/>
        </p:nvGrpSpPr>
        <p:grpSpPr>
          <a:xfrm>
            <a:off x="3988156" y="1394211"/>
            <a:ext cx="349052" cy="230049"/>
            <a:chOff x="3988156" y="1568461"/>
            <a:chExt cx="349052" cy="230049"/>
          </a:xfrm>
        </p:grpSpPr>
        <p:sp>
          <p:nvSpPr>
            <p:cNvPr id="12145" name="Google Shape;12145;p63"/>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3"/>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3"/>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3"/>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3"/>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3"/>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3"/>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63"/>
          <p:cNvGrpSpPr/>
          <p:nvPr/>
        </p:nvGrpSpPr>
        <p:grpSpPr>
          <a:xfrm>
            <a:off x="2633037" y="1325623"/>
            <a:ext cx="379002" cy="366112"/>
            <a:chOff x="2633037" y="1499873"/>
            <a:chExt cx="379002" cy="366112"/>
          </a:xfrm>
        </p:grpSpPr>
        <p:sp>
          <p:nvSpPr>
            <p:cNvPr id="12153" name="Google Shape;12153;p63"/>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3"/>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3"/>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3"/>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3"/>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3"/>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63"/>
          <p:cNvGrpSpPr/>
          <p:nvPr/>
        </p:nvGrpSpPr>
        <p:grpSpPr>
          <a:xfrm>
            <a:off x="6675256" y="1341919"/>
            <a:ext cx="327823" cy="357009"/>
            <a:chOff x="6675256" y="1516169"/>
            <a:chExt cx="327823" cy="357009"/>
          </a:xfrm>
        </p:grpSpPr>
        <p:sp>
          <p:nvSpPr>
            <p:cNvPr id="12160" name="Google Shape;12160;p63"/>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3"/>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3"/>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3"/>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3"/>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3"/>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3"/>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3"/>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3"/>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63"/>
          <p:cNvGrpSpPr/>
          <p:nvPr/>
        </p:nvGrpSpPr>
        <p:grpSpPr>
          <a:xfrm>
            <a:off x="8020159" y="1342301"/>
            <a:ext cx="300897" cy="356627"/>
            <a:chOff x="8020159" y="1516551"/>
            <a:chExt cx="300897" cy="356627"/>
          </a:xfrm>
        </p:grpSpPr>
        <p:sp>
          <p:nvSpPr>
            <p:cNvPr id="12170" name="Google Shape;12170;p63"/>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3"/>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3"/>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3"/>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3"/>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63"/>
          <p:cNvGrpSpPr/>
          <p:nvPr/>
        </p:nvGrpSpPr>
        <p:grpSpPr>
          <a:xfrm>
            <a:off x="5377363" y="1341919"/>
            <a:ext cx="257357" cy="356627"/>
            <a:chOff x="5377363" y="1516169"/>
            <a:chExt cx="257357" cy="356627"/>
          </a:xfrm>
        </p:grpSpPr>
        <p:sp>
          <p:nvSpPr>
            <p:cNvPr id="12176" name="Google Shape;12176;p63"/>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3"/>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3"/>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3"/>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3"/>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3"/>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3"/>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3"/>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3"/>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3"/>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3"/>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3"/>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3"/>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3"/>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3"/>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3"/>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3"/>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3"/>
          <p:cNvGrpSpPr/>
          <p:nvPr/>
        </p:nvGrpSpPr>
        <p:grpSpPr>
          <a:xfrm>
            <a:off x="4880567" y="1361620"/>
            <a:ext cx="356245" cy="317607"/>
            <a:chOff x="4880567" y="1535870"/>
            <a:chExt cx="356245" cy="317607"/>
          </a:xfrm>
        </p:grpSpPr>
        <p:sp>
          <p:nvSpPr>
            <p:cNvPr id="12194" name="Google Shape;12194;p6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63"/>
          <p:cNvGrpSpPr/>
          <p:nvPr/>
        </p:nvGrpSpPr>
        <p:grpSpPr>
          <a:xfrm>
            <a:off x="5771483" y="1341537"/>
            <a:ext cx="357359" cy="357391"/>
            <a:chOff x="5771483" y="1515787"/>
            <a:chExt cx="357359" cy="357391"/>
          </a:xfrm>
        </p:grpSpPr>
        <p:sp>
          <p:nvSpPr>
            <p:cNvPr id="12200" name="Google Shape;12200;p63"/>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3"/>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3"/>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3"/>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4" name="Google Shape;12204;p63"/>
          <p:cNvGrpSpPr/>
          <p:nvPr/>
        </p:nvGrpSpPr>
        <p:grpSpPr>
          <a:xfrm>
            <a:off x="7121669" y="1359360"/>
            <a:ext cx="321362" cy="321362"/>
            <a:chOff x="7121669" y="1533610"/>
            <a:chExt cx="321362" cy="321362"/>
          </a:xfrm>
        </p:grpSpPr>
        <p:sp>
          <p:nvSpPr>
            <p:cNvPr id="12205" name="Google Shape;12205;p63"/>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3"/>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3"/>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3"/>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3"/>
          <p:cNvGrpSpPr/>
          <p:nvPr/>
        </p:nvGrpSpPr>
        <p:grpSpPr>
          <a:xfrm>
            <a:off x="7562766" y="1340614"/>
            <a:ext cx="327059" cy="360192"/>
            <a:chOff x="7562766" y="1514864"/>
            <a:chExt cx="327059" cy="360192"/>
          </a:xfrm>
        </p:grpSpPr>
        <p:sp>
          <p:nvSpPr>
            <p:cNvPr id="12210" name="Google Shape;12210;p63"/>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3"/>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3"/>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3"/>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63"/>
          <p:cNvGrpSpPr/>
          <p:nvPr/>
        </p:nvGrpSpPr>
        <p:grpSpPr>
          <a:xfrm>
            <a:off x="6221229" y="1324423"/>
            <a:ext cx="361636" cy="362183"/>
            <a:chOff x="6259175" y="1559008"/>
            <a:chExt cx="271743" cy="272093"/>
          </a:xfrm>
        </p:grpSpPr>
        <p:sp>
          <p:nvSpPr>
            <p:cNvPr id="12215" name="Google Shape;12215;p63"/>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3"/>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3"/>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3"/>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3"/>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3"/>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3"/>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3"/>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3"/>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3"/>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3"/>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3"/>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3"/>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3"/>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3"/>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3"/>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3"/>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63"/>
          <p:cNvGrpSpPr/>
          <p:nvPr/>
        </p:nvGrpSpPr>
        <p:grpSpPr>
          <a:xfrm>
            <a:off x="6671087" y="1835054"/>
            <a:ext cx="332757" cy="281833"/>
            <a:chOff x="6671087" y="2009304"/>
            <a:chExt cx="332757" cy="281833"/>
          </a:xfrm>
        </p:grpSpPr>
        <p:sp>
          <p:nvSpPr>
            <p:cNvPr id="12233" name="Google Shape;12233;p63"/>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3"/>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5" name="Google Shape;12235;p63"/>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6" name="Google Shape;12236;p63"/>
          <p:cNvGrpSpPr/>
          <p:nvPr/>
        </p:nvGrpSpPr>
        <p:grpSpPr>
          <a:xfrm>
            <a:off x="2201806" y="1802335"/>
            <a:ext cx="349784" cy="349434"/>
            <a:chOff x="2201806" y="1976585"/>
            <a:chExt cx="349784" cy="349434"/>
          </a:xfrm>
        </p:grpSpPr>
        <p:sp>
          <p:nvSpPr>
            <p:cNvPr id="12237" name="Google Shape;12237;p63"/>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3"/>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3"/>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3"/>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63"/>
          <p:cNvGrpSpPr/>
          <p:nvPr/>
        </p:nvGrpSpPr>
        <p:grpSpPr>
          <a:xfrm>
            <a:off x="3094217" y="1802335"/>
            <a:ext cx="350198" cy="350548"/>
            <a:chOff x="3094217" y="1976585"/>
            <a:chExt cx="350198" cy="350548"/>
          </a:xfrm>
        </p:grpSpPr>
        <p:sp>
          <p:nvSpPr>
            <p:cNvPr id="12242" name="Google Shape;12242;p6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5" name="Google Shape;12255;p63"/>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6" name="Google Shape;12256;p63"/>
          <p:cNvGrpSpPr/>
          <p:nvPr/>
        </p:nvGrpSpPr>
        <p:grpSpPr>
          <a:xfrm>
            <a:off x="3979435" y="1802335"/>
            <a:ext cx="345265" cy="349848"/>
            <a:chOff x="3979435" y="1976585"/>
            <a:chExt cx="345265" cy="349848"/>
          </a:xfrm>
        </p:grpSpPr>
        <p:sp>
          <p:nvSpPr>
            <p:cNvPr id="12257" name="Google Shape;12257;p63"/>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3"/>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3"/>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3"/>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3"/>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3"/>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3"/>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3"/>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3"/>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3"/>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3"/>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3"/>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3"/>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3"/>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3"/>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3"/>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3"/>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63"/>
          <p:cNvGrpSpPr/>
          <p:nvPr/>
        </p:nvGrpSpPr>
        <p:grpSpPr>
          <a:xfrm>
            <a:off x="3541011" y="1334344"/>
            <a:ext cx="350166" cy="349434"/>
            <a:chOff x="3541011" y="1508594"/>
            <a:chExt cx="350166" cy="349434"/>
          </a:xfrm>
        </p:grpSpPr>
        <p:sp>
          <p:nvSpPr>
            <p:cNvPr id="12275" name="Google Shape;12275;p6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63"/>
          <p:cNvGrpSpPr/>
          <p:nvPr/>
        </p:nvGrpSpPr>
        <p:grpSpPr>
          <a:xfrm>
            <a:off x="3576626" y="1801571"/>
            <a:ext cx="284251" cy="351694"/>
            <a:chOff x="3576626" y="1975821"/>
            <a:chExt cx="284251" cy="351694"/>
          </a:xfrm>
        </p:grpSpPr>
        <p:sp>
          <p:nvSpPr>
            <p:cNvPr id="12289" name="Google Shape;12289;p63"/>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3"/>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3"/>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63"/>
          <p:cNvGrpSpPr/>
          <p:nvPr/>
        </p:nvGrpSpPr>
        <p:grpSpPr>
          <a:xfrm>
            <a:off x="2722090" y="2715912"/>
            <a:ext cx="238770" cy="371841"/>
            <a:chOff x="2722090" y="2890162"/>
            <a:chExt cx="238770" cy="371841"/>
          </a:xfrm>
        </p:grpSpPr>
        <p:sp>
          <p:nvSpPr>
            <p:cNvPr id="12293" name="Google Shape;12293;p63"/>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3"/>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3"/>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6" name="Google Shape;12296;p63"/>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7" name="Google Shape;12297;p63"/>
          <p:cNvGrpSpPr/>
          <p:nvPr/>
        </p:nvGrpSpPr>
        <p:grpSpPr>
          <a:xfrm>
            <a:off x="6216367" y="1795906"/>
            <a:ext cx="361147" cy="361147"/>
            <a:chOff x="6216367" y="1970156"/>
            <a:chExt cx="361147" cy="361147"/>
          </a:xfrm>
        </p:grpSpPr>
        <p:sp>
          <p:nvSpPr>
            <p:cNvPr id="12298" name="Google Shape;12298;p63"/>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3"/>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3"/>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3"/>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63"/>
          <p:cNvGrpSpPr/>
          <p:nvPr/>
        </p:nvGrpSpPr>
        <p:grpSpPr>
          <a:xfrm>
            <a:off x="1289311" y="2751972"/>
            <a:ext cx="408156" cy="299783"/>
            <a:chOff x="1289311" y="2926222"/>
            <a:chExt cx="408156" cy="299783"/>
          </a:xfrm>
        </p:grpSpPr>
        <p:sp>
          <p:nvSpPr>
            <p:cNvPr id="12303" name="Google Shape;12303;p63"/>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3"/>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63"/>
          <p:cNvGrpSpPr/>
          <p:nvPr/>
        </p:nvGrpSpPr>
        <p:grpSpPr>
          <a:xfrm>
            <a:off x="7978465" y="1795142"/>
            <a:ext cx="361147" cy="360797"/>
            <a:chOff x="7978465" y="1969392"/>
            <a:chExt cx="361147" cy="360797"/>
          </a:xfrm>
        </p:grpSpPr>
        <p:sp>
          <p:nvSpPr>
            <p:cNvPr id="12306" name="Google Shape;12306;p63"/>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3"/>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3"/>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3"/>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3"/>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3"/>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3"/>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3"/>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3"/>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5" name="Google Shape;12315;p63"/>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6" name="Google Shape;12316;p63"/>
          <p:cNvGrpSpPr/>
          <p:nvPr/>
        </p:nvGrpSpPr>
        <p:grpSpPr>
          <a:xfrm>
            <a:off x="854261" y="2734563"/>
            <a:ext cx="377474" cy="335748"/>
            <a:chOff x="854261" y="2908813"/>
            <a:chExt cx="377474" cy="335748"/>
          </a:xfrm>
        </p:grpSpPr>
        <p:sp>
          <p:nvSpPr>
            <p:cNvPr id="12317" name="Google Shape;12317;p63"/>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3"/>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3"/>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3"/>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3"/>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63"/>
          <p:cNvGrpSpPr/>
          <p:nvPr/>
        </p:nvGrpSpPr>
        <p:grpSpPr>
          <a:xfrm>
            <a:off x="1749728" y="2720527"/>
            <a:ext cx="386927" cy="363438"/>
            <a:chOff x="1749728" y="2894777"/>
            <a:chExt cx="386927" cy="363438"/>
          </a:xfrm>
        </p:grpSpPr>
        <p:sp>
          <p:nvSpPr>
            <p:cNvPr id="12323" name="Google Shape;12323;p6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63"/>
          <p:cNvGrpSpPr/>
          <p:nvPr/>
        </p:nvGrpSpPr>
        <p:grpSpPr>
          <a:xfrm>
            <a:off x="7098912" y="1795142"/>
            <a:ext cx="359651" cy="361560"/>
            <a:chOff x="7098912" y="1969392"/>
            <a:chExt cx="359651" cy="361560"/>
          </a:xfrm>
        </p:grpSpPr>
        <p:sp>
          <p:nvSpPr>
            <p:cNvPr id="12331" name="Google Shape;12331;p6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4" name="Google Shape;12344;p63"/>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5" name="Google Shape;12345;p63"/>
          <p:cNvGrpSpPr/>
          <p:nvPr/>
        </p:nvGrpSpPr>
        <p:grpSpPr>
          <a:xfrm>
            <a:off x="5352728" y="1815989"/>
            <a:ext cx="327091" cy="322508"/>
            <a:chOff x="5352728" y="1990239"/>
            <a:chExt cx="327091" cy="322508"/>
          </a:xfrm>
        </p:grpSpPr>
        <p:sp>
          <p:nvSpPr>
            <p:cNvPr id="12346" name="Google Shape;12346;p63"/>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3"/>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3"/>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63"/>
          <p:cNvGrpSpPr/>
          <p:nvPr/>
        </p:nvGrpSpPr>
        <p:grpSpPr>
          <a:xfrm>
            <a:off x="7538896" y="1795906"/>
            <a:ext cx="361147" cy="361529"/>
            <a:chOff x="7538896" y="1970156"/>
            <a:chExt cx="361147" cy="361529"/>
          </a:xfrm>
        </p:grpSpPr>
        <p:sp>
          <p:nvSpPr>
            <p:cNvPr id="12350" name="Google Shape;12350;p6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63"/>
          <p:cNvGrpSpPr/>
          <p:nvPr/>
        </p:nvGrpSpPr>
        <p:grpSpPr>
          <a:xfrm>
            <a:off x="4896099" y="1796670"/>
            <a:ext cx="358155" cy="358123"/>
            <a:chOff x="4896099" y="1970920"/>
            <a:chExt cx="358155" cy="358123"/>
          </a:xfrm>
        </p:grpSpPr>
        <p:sp>
          <p:nvSpPr>
            <p:cNvPr id="12357" name="Google Shape;12357;p63"/>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3"/>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3"/>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63"/>
          <p:cNvGrpSpPr/>
          <p:nvPr/>
        </p:nvGrpSpPr>
        <p:grpSpPr>
          <a:xfrm>
            <a:off x="4048787" y="2802769"/>
            <a:ext cx="283488" cy="198604"/>
            <a:chOff x="4048787" y="2977019"/>
            <a:chExt cx="283488" cy="198604"/>
          </a:xfrm>
        </p:grpSpPr>
        <p:sp>
          <p:nvSpPr>
            <p:cNvPr id="12361" name="Google Shape;12361;p63"/>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3"/>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3"/>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3"/>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3"/>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3"/>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63"/>
          <p:cNvGrpSpPr/>
          <p:nvPr/>
        </p:nvGrpSpPr>
        <p:grpSpPr>
          <a:xfrm>
            <a:off x="4054103" y="2255941"/>
            <a:ext cx="218687" cy="349052"/>
            <a:chOff x="4054103" y="2430191"/>
            <a:chExt cx="218687" cy="349052"/>
          </a:xfrm>
        </p:grpSpPr>
        <p:sp>
          <p:nvSpPr>
            <p:cNvPr id="12368" name="Google Shape;12368;p63"/>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3"/>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63"/>
          <p:cNvGrpSpPr/>
          <p:nvPr/>
        </p:nvGrpSpPr>
        <p:grpSpPr>
          <a:xfrm>
            <a:off x="2185128" y="2253299"/>
            <a:ext cx="382758" cy="356595"/>
            <a:chOff x="2185128" y="2427549"/>
            <a:chExt cx="382758" cy="356595"/>
          </a:xfrm>
        </p:grpSpPr>
        <p:sp>
          <p:nvSpPr>
            <p:cNvPr id="12371" name="Google Shape;12371;p63"/>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3"/>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3"/>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3"/>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63"/>
          <p:cNvGrpSpPr/>
          <p:nvPr/>
        </p:nvGrpSpPr>
        <p:grpSpPr>
          <a:xfrm>
            <a:off x="2656907" y="2265043"/>
            <a:ext cx="332757" cy="332343"/>
            <a:chOff x="2656907" y="2439293"/>
            <a:chExt cx="332757" cy="332343"/>
          </a:xfrm>
        </p:grpSpPr>
        <p:sp>
          <p:nvSpPr>
            <p:cNvPr id="12376" name="Google Shape;12376;p63"/>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3"/>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3"/>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3"/>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3"/>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3"/>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3"/>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3"/>
          <p:cNvGrpSpPr/>
          <p:nvPr/>
        </p:nvGrpSpPr>
        <p:grpSpPr>
          <a:xfrm>
            <a:off x="1731523" y="2248366"/>
            <a:ext cx="399435" cy="365698"/>
            <a:chOff x="1731523" y="2422616"/>
            <a:chExt cx="399435" cy="365698"/>
          </a:xfrm>
        </p:grpSpPr>
        <p:sp>
          <p:nvSpPr>
            <p:cNvPr id="12384" name="Google Shape;12384;p63"/>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3"/>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3"/>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3"/>
          <p:cNvGrpSpPr/>
          <p:nvPr/>
        </p:nvGrpSpPr>
        <p:grpSpPr>
          <a:xfrm>
            <a:off x="3097241" y="2259314"/>
            <a:ext cx="344883" cy="343387"/>
            <a:chOff x="3097241" y="2433564"/>
            <a:chExt cx="344883" cy="343387"/>
          </a:xfrm>
        </p:grpSpPr>
        <p:sp>
          <p:nvSpPr>
            <p:cNvPr id="12388" name="Google Shape;12388;p63"/>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3"/>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3"/>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3"/>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3"/>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3"/>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3"/>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3"/>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3"/>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63"/>
          <p:cNvGrpSpPr/>
          <p:nvPr/>
        </p:nvGrpSpPr>
        <p:grpSpPr>
          <a:xfrm>
            <a:off x="1278299" y="2265043"/>
            <a:ext cx="410829" cy="332343"/>
            <a:chOff x="1278299" y="2439293"/>
            <a:chExt cx="410829" cy="332343"/>
          </a:xfrm>
        </p:grpSpPr>
        <p:sp>
          <p:nvSpPr>
            <p:cNvPr id="12398" name="Google Shape;12398;p6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63"/>
          <p:cNvGrpSpPr/>
          <p:nvPr/>
        </p:nvGrpSpPr>
        <p:grpSpPr>
          <a:xfrm>
            <a:off x="2661459" y="1840751"/>
            <a:ext cx="322508" cy="273494"/>
            <a:chOff x="2661459" y="2015001"/>
            <a:chExt cx="322508" cy="273494"/>
          </a:xfrm>
        </p:grpSpPr>
        <p:sp>
          <p:nvSpPr>
            <p:cNvPr id="12407" name="Google Shape;12407;p63"/>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3"/>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63"/>
          <p:cNvGrpSpPr/>
          <p:nvPr/>
        </p:nvGrpSpPr>
        <p:grpSpPr>
          <a:xfrm>
            <a:off x="870939" y="2265043"/>
            <a:ext cx="331993" cy="331993"/>
            <a:chOff x="870939" y="2439293"/>
            <a:chExt cx="331993" cy="331993"/>
          </a:xfrm>
        </p:grpSpPr>
        <p:sp>
          <p:nvSpPr>
            <p:cNvPr id="12410" name="Google Shape;12410;p63"/>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3"/>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3"/>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3"/>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3"/>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3"/>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3"/>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3"/>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3"/>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3"/>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3"/>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3"/>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3"/>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3"/>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3"/>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3"/>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63"/>
          <p:cNvGrpSpPr/>
          <p:nvPr/>
        </p:nvGrpSpPr>
        <p:grpSpPr>
          <a:xfrm>
            <a:off x="6644957" y="2282103"/>
            <a:ext cx="371395" cy="278904"/>
            <a:chOff x="6644957" y="2456353"/>
            <a:chExt cx="371395" cy="278904"/>
          </a:xfrm>
        </p:grpSpPr>
        <p:sp>
          <p:nvSpPr>
            <p:cNvPr id="12427" name="Google Shape;12427;p63"/>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3"/>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3"/>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3"/>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3"/>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3"/>
          <p:cNvGrpSpPr/>
          <p:nvPr/>
        </p:nvGrpSpPr>
        <p:grpSpPr>
          <a:xfrm>
            <a:off x="5388757" y="2240409"/>
            <a:ext cx="260349" cy="362292"/>
            <a:chOff x="5388757" y="2414659"/>
            <a:chExt cx="260349" cy="362292"/>
          </a:xfrm>
        </p:grpSpPr>
        <p:sp>
          <p:nvSpPr>
            <p:cNvPr id="12433" name="Google Shape;12433;p63"/>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3"/>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3"/>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3"/>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3"/>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3"/>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3"/>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3"/>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3"/>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3"/>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3"/>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3"/>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3"/>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3"/>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3"/>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3"/>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3"/>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3"/>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3"/>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3"/>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3"/>
          <p:cNvGrpSpPr/>
          <p:nvPr/>
        </p:nvGrpSpPr>
        <p:grpSpPr>
          <a:xfrm>
            <a:off x="3567142" y="2731507"/>
            <a:ext cx="348288" cy="340331"/>
            <a:chOff x="3567142" y="2905757"/>
            <a:chExt cx="348288" cy="340331"/>
          </a:xfrm>
        </p:grpSpPr>
        <p:sp>
          <p:nvSpPr>
            <p:cNvPr id="12454" name="Google Shape;12454;p63"/>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3"/>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3"/>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3"/>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3"/>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3"/>
          <p:cNvGrpSpPr/>
          <p:nvPr/>
        </p:nvGrpSpPr>
        <p:grpSpPr>
          <a:xfrm>
            <a:off x="870939" y="1801571"/>
            <a:ext cx="332375" cy="350071"/>
            <a:chOff x="870939" y="1975821"/>
            <a:chExt cx="332375" cy="350071"/>
          </a:xfrm>
        </p:grpSpPr>
        <p:sp>
          <p:nvSpPr>
            <p:cNvPr id="12460" name="Google Shape;12460;p63"/>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3"/>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3"/>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3"/>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63"/>
          <p:cNvGrpSpPr/>
          <p:nvPr/>
        </p:nvGrpSpPr>
        <p:grpSpPr>
          <a:xfrm>
            <a:off x="7967103" y="2240791"/>
            <a:ext cx="355863" cy="361911"/>
            <a:chOff x="7967103" y="2415041"/>
            <a:chExt cx="355863" cy="361911"/>
          </a:xfrm>
        </p:grpSpPr>
        <p:sp>
          <p:nvSpPr>
            <p:cNvPr id="12465" name="Google Shape;12465;p63"/>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3"/>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3"/>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3"/>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3"/>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3"/>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3"/>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3"/>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3"/>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3"/>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3"/>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63"/>
          <p:cNvGrpSpPr/>
          <p:nvPr/>
        </p:nvGrpSpPr>
        <p:grpSpPr>
          <a:xfrm>
            <a:off x="7529411" y="2240409"/>
            <a:ext cx="355863" cy="362292"/>
            <a:chOff x="7529411" y="2414659"/>
            <a:chExt cx="355863" cy="362292"/>
          </a:xfrm>
        </p:grpSpPr>
        <p:sp>
          <p:nvSpPr>
            <p:cNvPr id="12477" name="Google Shape;12477;p63"/>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3"/>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3"/>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3"/>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3"/>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3"/>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3"/>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3"/>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3"/>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3"/>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3"/>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3"/>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63"/>
          <p:cNvGrpSpPr/>
          <p:nvPr/>
        </p:nvGrpSpPr>
        <p:grpSpPr>
          <a:xfrm>
            <a:off x="5733194" y="2257468"/>
            <a:ext cx="446826" cy="327059"/>
            <a:chOff x="5733194" y="2431718"/>
            <a:chExt cx="446826" cy="327059"/>
          </a:xfrm>
        </p:grpSpPr>
        <p:sp>
          <p:nvSpPr>
            <p:cNvPr id="12490" name="Google Shape;12490;p63"/>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3"/>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3"/>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63"/>
          <p:cNvGrpSpPr/>
          <p:nvPr/>
        </p:nvGrpSpPr>
        <p:grpSpPr>
          <a:xfrm>
            <a:off x="4876780" y="2243814"/>
            <a:ext cx="407774" cy="356627"/>
            <a:chOff x="4876780" y="2418064"/>
            <a:chExt cx="407774" cy="356627"/>
          </a:xfrm>
        </p:grpSpPr>
        <p:sp>
          <p:nvSpPr>
            <p:cNvPr id="12494" name="Google Shape;12494;p6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63"/>
          <p:cNvGrpSpPr/>
          <p:nvPr/>
        </p:nvGrpSpPr>
        <p:grpSpPr>
          <a:xfrm>
            <a:off x="7070872" y="2236621"/>
            <a:ext cx="398321" cy="371013"/>
            <a:chOff x="7070872" y="2410871"/>
            <a:chExt cx="398321" cy="371013"/>
          </a:xfrm>
        </p:grpSpPr>
        <p:sp>
          <p:nvSpPr>
            <p:cNvPr id="12503" name="Google Shape;12503;p63"/>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3"/>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3"/>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3"/>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7" name="Google Shape;12507;p63"/>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8" name="Google Shape;12508;p63"/>
          <p:cNvGrpSpPr/>
          <p:nvPr/>
        </p:nvGrpSpPr>
        <p:grpSpPr>
          <a:xfrm>
            <a:off x="5318259" y="2807861"/>
            <a:ext cx="371013" cy="220787"/>
            <a:chOff x="5318259" y="2982111"/>
            <a:chExt cx="371013" cy="220787"/>
          </a:xfrm>
        </p:grpSpPr>
        <p:sp>
          <p:nvSpPr>
            <p:cNvPr id="12509" name="Google Shape;12509;p6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63"/>
          <p:cNvGrpSpPr/>
          <p:nvPr/>
        </p:nvGrpSpPr>
        <p:grpSpPr>
          <a:xfrm>
            <a:off x="7073928" y="2731507"/>
            <a:ext cx="371395" cy="371809"/>
            <a:chOff x="7073928" y="2905757"/>
            <a:chExt cx="371395" cy="371809"/>
          </a:xfrm>
        </p:grpSpPr>
        <p:sp>
          <p:nvSpPr>
            <p:cNvPr id="12518" name="Google Shape;12518;p63"/>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3"/>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3"/>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63"/>
          <p:cNvGrpSpPr/>
          <p:nvPr/>
        </p:nvGrpSpPr>
        <p:grpSpPr>
          <a:xfrm>
            <a:off x="6188327" y="2781158"/>
            <a:ext cx="371395" cy="272857"/>
            <a:chOff x="6188327" y="2955408"/>
            <a:chExt cx="371395" cy="272857"/>
          </a:xfrm>
        </p:grpSpPr>
        <p:sp>
          <p:nvSpPr>
            <p:cNvPr id="12522" name="Google Shape;12522;p63"/>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3"/>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63"/>
          <p:cNvGrpSpPr/>
          <p:nvPr/>
        </p:nvGrpSpPr>
        <p:grpSpPr>
          <a:xfrm>
            <a:off x="7521454" y="2731889"/>
            <a:ext cx="359651" cy="371013"/>
            <a:chOff x="7521454" y="2906139"/>
            <a:chExt cx="359651" cy="371013"/>
          </a:xfrm>
        </p:grpSpPr>
        <p:sp>
          <p:nvSpPr>
            <p:cNvPr id="12525" name="Google Shape;12525;p63"/>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3"/>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3"/>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3"/>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3"/>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3"/>
          <p:cNvGrpSpPr/>
          <p:nvPr/>
        </p:nvGrpSpPr>
        <p:grpSpPr>
          <a:xfrm>
            <a:off x="5782845" y="2732271"/>
            <a:ext cx="301661" cy="371013"/>
            <a:chOff x="5782845" y="2906521"/>
            <a:chExt cx="301661" cy="371013"/>
          </a:xfrm>
        </p:grpSpPr>
        <p:sp>
          <p:nvSpPr>
            <p:cNvPr id="12531" name="Google Shape;12531;p63"/>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3"/>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3"/>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3"/>
          <p:cNvGrpSpPr/>
          <p:nvPr/>
        </p:nvGrpSpPr>
        <p:grpSpPr>
          <a:xfrm>
            <a:off x="3539102" y="2253299"/>
            <a:ext cx="355099" cy="355481"/>
            <a:chOff x="3539102" y="2427549"/>
            <a:chExt cx="355099" cy="355481"/>
          </a:xfrm>
        </p:grpSpPr>
        <p:sp>
          <p:nvSpPr>
            <p:cNvPr id="12535" name="Google Shape;12535;p6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3"/>
          <p:cNvGrpSpPr/>
          <p:nvPr/>
        </p:nvGrpSpPr>
        <p:grpSpPr>
          <a:xfrm>
            <a:off x="6630539" y="2743252"/>
            <a:ext cx="371777" cy="349434"/>
            <a:chOff x="6630539" y="2917502"/>
            <a:chExt cx="371777" cy="349434"/>
          </a:xfrm>
        </p:grpSpPr>
        <p:sp>
          <p:nvSpPr>
            <p:cNvPr id="12538" name="Google Shape;12538;p63"/>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3"/>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3"/>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3"/>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3"/>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3"/>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3"/>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63"/>
          <p:cNvGrpSpPr/>
          <p:nvPr/>
        </p:nvGrpSpPr>
        <p:grpSpPr>
          <a:xfrm>
            <a:off x="2171474" y="3194979"/>
            <a:ext cx="408156" cy="343737"/>
            <a:chOff x="2171474" y="3369229"/>
            <a:chExt cx="408156" cy="343737"/>
          </a:xfrm>
        </p:grpSpPr>
        <p:sp>
          <p:nvSpPr>
            <p:cNvPr id="12546" name="Google Shape;12546;p63"/>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3"/>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3"/>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3"/>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63"/>
          <p:cNvGrpSpPr/>
          <p:nvPr/>
        </p:nvGrpSpPr>
        <p:grpSpPr>
          <a:xfrm>
            <a:off x="4891198" y="2750858"/>
            <a:ext cx="334634" cy="334634"/>
            <a:chOff x="4891198" y="2925108"/>
            <a:chExt cx="334634" cy="334634"/>
          </a:xfrm>
        </p:grpSpPr>
        <p:sp>
          <p:nvSpPr>
            <p:cNvPr id="12551" name="Google Shape;12551;p6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63"/>
          <p:cNvGrpSpPr/>
          <p:nvPr/>
        </p:nvGrpSpPr>
        <p:grpSpPr>
          <a:xfrm>
            <a:off x="7976174" y="2750858"/>
            <a:ext cx="334666" cy="334634"/>
            <a:chOff x="7976174" y="2925108"/>
            <a:chExt cx="334666" cy="334634"/>
          </a:xfrm>
        </p:grpSpPr>
        <p:sp>
          <p:nvSpPr>
            <p:cNvPr id="12560" name="Google Shape;12560;p63"/>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3"/>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3"/>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3"/>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3"/>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3"/>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3"/>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3"/>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3"/>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63"/>
          <p:cNvGrpSpPr/>
          <p:nvPr/>
        </p:nvGrpSpPr>
        <p:grpSpPr>
          <a:xfrm>
            <a:off x="3091957" y="3199881"/>
            <a:ext cx="354717" cy="332757"/>
            <a:chOff x="3091957" y="3374131"/>
            <a:chExt cx="354717" cy="332757"/>
          </a:xfrm>
        </p:grpSpPr>
        <p:sp>
          <p:nvSpPr>
            <p:cNvPr id="12570" name="Google Shape;12570;p63"/>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3"/>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3"/>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3"/>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3"/>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3"/>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63"/>
          <p:cNvGrpSpPr/>
          <p:nvPr/>
        </p:nvGrpSpPr>
        <p:grpSpPr>
          <a:xfrm>
            <a:off x="3988156" y="3205960"/>
            <a:ext cx="353954" cy="318880"/>
            <a:chOff x="3988156" y="3380210"/>
            <a:chExt cx="353954" cy="318880"/>
          </a:xfrm>
        </p:grpSpPr>
        <p:sp>
          <p:nvSpPr>
            <p:cNvPr id="12577" name="Google Shape;12577;p6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63"/>
          <p:cNvGrpSpPr/>
          <p:nvPr/>
        </p:nvGrpSpPr>
        <p:grpSpPr>
          <a:xfrm>
            <a:off x="3541011" y="3193070"/>
            <a:ext cx="348257" cy="346188"/>
            <a:chOff x="3541011" y="3367320"/>
            <a:chExt cx="348257" cy="346188"/>
          </a:xfrm>
        </p:grpSpPr>
        <p:sp>
          <p:nvSpPr>
            <p:cNvPr id="12583" name="Google Shape;12583;p6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63"/>
          <p:cNvGrpSpPr/>
          <p:nvPr/>
        </p:nvGrpSpPr>
        <p:grpSpPr>
          <a:xfrm>
            <a:off x="1314678" y="3183967"/>
            <a:ext cx="334666" cy="365348"/>
            <a:chOff x="1314678" y="3358217"/>
            <a:chExt cx="334666" cy="365348"/>
          </a:xfrm>
        </p:grpSpPr>
        <p:sp>
          <p:nvSpPr>
            <p:cNvPr id="12588" name="Google Shape;12588;p63"/>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3"/>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3"/>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3"/>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3"/>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3"/>
          <p:cNvGrpSpPr/>
          <p:nvPr/>
        </p:nvGrpSpPr>
        <p:grpSpPr>
          <a:xfrm>
            <a:off x="1748582" y="3198385"/>
            <a:ext cx="359269" cy="335780"/>
            <a:chOff x="1748582" y="3372635"/>
            <a:chExt cx="359269" cy="335780"/>
          </a:xfrm>
        </p:grpSpPr>
        <p:sp>
          <p:nvSpPr>
            <p:cNvPr id="12594" name="Google Shape;12594;p63"/>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5" name="Google Shape;12595;p63"/>
            <p:cNvGrpSpPr/>
            <p:nvPr/>
          </p:nvGrpSpPr>
          <p:grpSpPr>
            <a:xfrm>
              <a:off x="1748582" y="3372635"/>
              <a:ext cx="333520" cy="335780"/>
              <a:chOff x="1748582" y="3372635"/>
              <a:chExt cx="333520" cy="335780"/>
            </a:xfrm>
          </p:grpSpPr>
          <p:sp>
            <p:nvSpPr>
              <p:cNvPr id="12596" name="Google Shape;12596;p63"/>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3"/>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3"/>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99" name="Google Shape;12599;p63"/>
          <p:cNvGrpSpPr/>
          <p:nvPr/>
        </p:nvGrpSpPr>
        <p:grpSpPr>
          <a:xfrm>
            <a:off x="2640993" y="3183585"/>
            <a:ext cx="365348" cy="364966"/>
            <a:chOff x="2640993" y="3357835"/>
            <a:chExt cx="365348" cy="364966"/>
          </a:xfrm>
        </p:grpSpPr>
        <p:sp>
          <p:nvSpPr>
            <p:cNvPr id="12600" name="Google Shape;12600;p63"/>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3"/>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3"/>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3"/>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3"/>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3"/>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3"/>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3"/>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3"/>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3"/>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63"/>
          <p:cNvGrpSpPr/>
          <p:nvPr/>
        </p:nvGrpSpPr>
        <p:grpSpPr>
          <a:xfrm>
            <a:off x="4886264" y="3191924"/>
            <a:ext cx="350548" cy="350198"/>
            <a:chOff x="4886264" y="3366174"/>
            <a:chExt cx="350548" cy="350198"/>
          </a:xfrm>
        </p:grpSpPr>
        <p:sp>
          <p:nvSpPr>
            <p:cNvPr id="12611" name="Google Shape;12611;p63"/>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3"/>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3"/>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3"/>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3"/>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3"/>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3"/>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3"/>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3"/>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3"/>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3"/>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3"/>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3"/>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3"/>
          <p:cNvGrpSpPr/>
          <p:nvPr/>
        </p:nvGrpSpPr>
        <p:grpSpPr>
          <a:xfrm>
            <a:off x="5331913" y="3239697"/>
            <a:ext cx="347143" cy="254684"/>
            <a:chOff x="5331913" y="3413947"/>
            <a:chExt cx="347143" cy="254684"/>
          </a:xfrm>
        </p:grpSpPr>
        <p:sp>
          <p:nvSpPr>
            <p:cNvPr id="12625" name="Google Shape;12625;p63"/>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3"/>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3"/>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3"/>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3"/>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3"/>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3"/>
          <p:cNvGrpSpPr/>
          <p:nvPr/>
        </p:nvGrpSpPr>
        <p:grpSpPr>
          <a:xfrm>
            <a:off x="5776798" y="3235528"/>
            <a:ext cx="346379" cy="264518"/>
            <a:chOff x="5776798" y="3409778"/>
            <a:chExt cx="346379" cy="264518"/>
          </a:xfrm>
        </p:grpSpPr>
        <p:sp>
          <p:nvSpPr>
            <p:cNvPr id="12632" name="Google Shape;12632;p63"/>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3"/>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3"/>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3"/>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3"/>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3"/>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63"/>
          <p:cNvGrpSpPr/>
          <p:nvPr/>
        </p:nvGrpSpPr>
        <p:grpSpPr>
          <a:xfrm>
            <a:off x="7108015" y="3222255"/>
            <a:ext cx="344883" cy="290299"/>
            <a:chOff x="7108015" y="3396505"/>
            <a:chExt cx="344883" cy="290299"/>
          </a:xfrm>
        </p:grpSpPr>
        <p:sp>
          <p:nvSpPr>
            <p:cNvPr id="12639" name="Google Shape;12639;p63"/>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3"/>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3"/>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3"/>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3"/>
          <p:cNvGrpSpPr/>
          <p:nvPr/>
        </p:nvGrpSpPr>
        <p:grpSpPr>
          <a:xfrm>
            <a:off x="7551754" y="3216558"/>
            <a:ext cx="344883" cy="301311"/>
            <a:chOff x="7551754" y="3390808"/>
            <a:chExt cx="344883" cy="301311"/>
          </a:xfrm>
        </p:grpSpPr>
        <p:sp>
          <p:nvSpPr>
            <p:cNvPr id="12644" name="Google Shape;12644;p63"/>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3"/>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3"/>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3"/>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3"/>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3"/>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3"/>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3"/>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3"/>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3"/>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3"/>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3"/>
          <p:cNvGrpSpPr/>
          <p:nvPr/>
        </p:nvGrpSpPr>
        <p:grpSpPr>
          <a:xfrm>
            <a:off x="6707084" y="3213153"/>
            <a:ext cx="261145" cy="308504"/>
            <a:chOff x="6707084" y="3387403"/>
            <a:chExt cx="261145" cy="308504"/>
          </a:xfrm>
        </p:grpSpPr>
        <p:sp>
          <p:nvSpPr>
            <p:cNvPr id="12656" name="Google Shape;12656;p63"/>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3"/>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3"/>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3"/>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63"/>
          <p:cNvGrpSpPr/>
          <p:nvPr/>
        </p:nvGrpSpPr>
        <p:grpSpPr>
          <a:xfrm>
            <a:off x="848978" y="4123387"/>
            <a:ext cx="377824" cy="324418"/>
            <a:chOff x="848978" y="4297637"/>
            <a:chExt cx="377824" cy="324418"/>
          </a:xfrm>
        </p:grpSpPr>
        <p:sp>
          <p:nvSpPr>
            <p:cNvPr id="12661" name="Google Shape;12661;p63"/>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3"/>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3"/>
          <p:cNvGrpSpPr/>
          <p:nvPr/>
        </p:nvGrpSpPr>
        <p:grpSpPr>
          <a:xfrm>
            <a:off x="1754279" y="4112343"/>
            <a:ext cx="351439" cy="345965"/>
            <a:chOff x="1754279" y="4286593"/>
            <a:chExt cx="351439" cy="345965"/>
          </a:xfrm>
        </p:grpSpPr>
        <p:sp>
          <p:nvSpPr>
            <p:cNvPr id="12664" name="Google Shape;12664;p63"/>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3"/>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3"/>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3"/>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3"/>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63"/>
          <p:cNvGrpSpPr/>
          <p:nvPr/>
        </p:nvGrpSpPr>
        <p:grpSpPr>
          <a:xfrm>
            <a:off x="3996113" y="4116926"/>
            <a:ext cx="336512" cy="335048"/>
            <a:chOff x="3996113" y="4291176"/>
            <a:chExt cx="336512" cy="335048"/>
          </a:xfrm>
        </p:grpSpPr>
        <p:sp>
          <p:nvSpPr>
            <p:cNvPr id="12670" name="Google Shape;12670;p63"/>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3"/>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3"/>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3" name="Google Shape;12673;p63"/>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4" name="Google Shape;12674;p63"/>
          <p:cNvGrpSpPr/>
          <p:nvPr/>
        </p:nvGrpSpPr>
        <p:grpSpPr>
          <a:xfrm>
            <a:off x="2179081" y="4111261"/>
            <a:ext cx="397525" cy="348670"/>
            <a:chOff x="2179081" y="4285511"/>
            <a:chExt cx="397525" cy="348670"/>
          </a:xfrm>
        </p:grpSpPr>
        <p:sp>
          <p:nvSpPr>
            <p:cNvPr id="12675" name="Google Shape;12675;p63"/>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3"/>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3"/>
          <p:cNvGrpSpPr/>
          <p:nvPr/>
        </p:nvGrpSpPr>
        <p:grpSpPr>
          <a:xfrm>
            <a:off x="3584201" y="4120746"/>
            <a:ext cx="267574" cy="329415"/>
            <a:chOff x="3584201" y="4294996"/>
            <a:chExt cx="267574" cy="329415"/>
          </a:xfrm>
        </p:grpSpPr>
        <p:sp>
          <p:nvSpPr>
            <p:cNvPr id="12678" name="Google Shape;12678;p63"/>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3"/>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3"/>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3"/>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63"/>
          <p:cNvGrpSpPr/>
          <p:nvPr/>
        </p:nvGrpSpPr>
        <p:grpSpPr>
          <a:xfrm>
            <a:off x="3082855" y="4121478"/>
            <a:ext cx="375946" cy="327823"/>
            <a:chOff x="3082855" y="4295728"/>
            <a:chExt cx="375946" cy="327823"/>
          </a:xfrm>
        </p:grpSpPr>
        <p:sp>
          <p:nvSpPr>
            <p:cNvPr id="12683" name="Google Shape;12683;p63"/>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3"/>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3"/>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3"/>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3"/>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3"/>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3"/>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3"/>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3"/>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3"/>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3"/>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3"/>
          <p:cNvGrpSpPr/>
          <p:nvPr/>
        </p:nvGrpSpPr>
        <p:grpSpPr>
          <a:xfrm>
            <a:off x="2749016" y="4116926"/>
            <a:ext cx="150831" cy="336926"/>
            <a:chOff x="2749016" y="4291176"/>
            <a:chExt cx="150831" cy="336926"/>
          </a:xfrm>
        </p:grpSpPr>
        <p:sp>
          <p:nvSpPr>
            <p:cNvPr id="12695" name="Google Shape;12695;p63"/>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3"/>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3"/>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3"/>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63"/>
          <p:cNvGrpSpPr/>
          <p:nvPr/>
        </p:nvGrpSpPr>
        <p:grpSpPr>
          <a:xfrm>
            <a:off x="7127716" y="4105182"/>
            <a:ext cx="248254" cy="361942"/>
            <a:chOff x="7127716" y="4279432"/>
            <a:chExt cx="248254" cy="361942"/>
          </a:xfrm>
        </p:grpSpPr>
        <p:sp>
          <p:nvSpPr>
            <p:cNvPr id="12700" name="Google Shape;12700;p63"/>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3"/>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3"/>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3"/>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3"/>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3"/>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3"/>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3"/>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3"/>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63"/>
          <p:cNvGrpSpPr/>
          <p:nvPr/>
        </p:nvGrpSpPr>
        <p:grpSpPr>
          <a:xfrm>
            <a:off x="7565408" y="4105182"/>
            <a:ext cx="248255" cy="361942"/>
            <a:chOff x="7565408" y="4279432"/>
            <a:chExt cx="248255" cy="361942"/>
          </a:xfrm>
        </p:grpSpPr>
        <p:sp>
          <p:nvSpPr>
            <p:cNvPr id="12710" name="Google Shape;12710;p63"/>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3"/>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3"/>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3"/>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3"/>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3"/>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3"/>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3"/>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63"/>
          <p:cNvGrpSpPr/>
          <p:nvPr/>
        </p:nvGrpSpPr>
        <p:grpSpPr>
          <a:xfrm>
            <a:off x="6264109" y="4105182"/>
            <a:ext cx="225498" cy="361560"/>
            <a:chOff x="6264109" y="4279432"/>
            <a:chExt cx="225498" cy="361560"/>
          </a:xfrm>
        </p:grpSpPr>
        <p:sp>
          <p:nvSpPr>
            <p:cNvPr id="12719" name="Google Shape;12719;p63"/>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3"/>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3"/>
          <p:cNvGrpSpPr/>
          <p:nvPr/>
        </p:nvGrpSpPr>
        <p:grpSpPr>
          <a:xfrm>
            <a:off x="7929578" y="4110115"/>
            <a:ext cx="395266" cy="351312"/>
            <a:chOff x="7929578" y="4284365"/>
            <a:chExt cx="395266" cy="351312"/>
          </a:xfrm>
        </p:grpSpPr>
        <p:sp>
          <p:nvSpPr>
            <p:cNvPr id="12722" name="Google Shape;12722;p63"/>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3"/>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3"/>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3"/>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63"/>
          <p:cNvGrpSpPr/>
          <p:nvPr/>
        </p:nvGrpSpPr>
        <p:grpSpPr>
          <a:xfrm>
            <a:off x="6595502" y="4149527"/>
            <a:ext cx="426315" cy="332826"/>
            <a:chOff x="6639652" y="4323777"/>
            <a:chExt cx="426315" cy="332826"/>
          </a:xfrm>
        </p:grpSpPr>
        <p:sp>
          <p:nvSpPr>
            <p:cNvPr id="12727" name="Google Shape;12727;p63"/>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3"/>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3"/>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3"/>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3"/>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3"/>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3"/>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3"/>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3"/>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3"/>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3"/>
          <p:cNvGrpSpPr/>
          <p:nvPr/>
        </p:nvGrpSpPr>
        <p:grpSpPr>
          <a:xfrm>
            <a:off x="5357662" y="4123387"/>
            <a:ext cx="287275" cy="326296"/>
            <a:chOff x="5357662" y="4297637"/>
            <a:chExt cx="287275" cy="326296"/>
          </a:xfrm>
        </p:grpSpPr>
        <p:sp>
          <p:nvSpPr>
            <p:cNvPr id="12738" name="Google Shape;12738;p63"/>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3"/>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3"/>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3"/>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3"/>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63"/>
          <p:cNvGrpSpPr/>
          <p:nvPr/>
        </p:nvGrpSpPr>
        <p:grpSpPr>
          <a:xfrm>
            <a:off x="5774124" y="4120300"/>
            <a:ext cx="331611" cy="331674"/>
            <a:chOff x="5774124" y="4294550"/>
            <a:chExt cx="331611" cy="331674"/>
          </a:xfrm>
        </p:grpSpPr>
        <p:sp>
          <p:nvSpPr>
            <p:cNvPr id="12744" name="Google Shape;12744;p63"/>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3"/>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63"/>
          <p:cNvGrpSpPr/>
          <p:nvPr/>
        </p:nvGrpSpPr>
        <p:grpSpPr>
          <a:xfrm>
            <a:off x="4890434" y="4113139"/>
            <a:ext cx="345997" cy="346029"/>
            <a:chOff x="4890434" y="4287389"/>
            <a:chExt cx="345997" cy="346029"/>
          </a:xfrm>
        </p:grpSpPr>
        <p:sp>
          <p:nvSpPr>
            <p:cNvPr id="12747" name="Google Shape;12747;p63"/>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3"/>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3"/>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3"/>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3"/>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3"/>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3"/>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4" name="Google Shape;12754;p63"/>
          <p:cNvGrpSpPr/>
          <p:nvPr/>
        </p:nvGrpSpPr>
        <p:grpSpPr>
          <a:xfrm>
            <a:off x="2165809" y="3636809"/>
            <a:ext cx="422542" cy="342973"/>
            <a:chOff x="2165809" y="3811059"/>
            <a:chExt cx="422542" cy="342973"/>
          </a:xfrm>
        </p:grpSpPr>
        <p:sp>
          <p:nvSpPr>
            <p:cNvPr id="12755" name="Google Shape;12755;p63"/>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3"/>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3"/>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3"/>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3"/>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3"/>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3"/>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3"/>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3"/>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3"/>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3"/>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3"/>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3"/>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3"/>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3"/>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3"/>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3"/>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3"/>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3" name="Google Shape;12773;p63"/>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4" name="Google Shape;12774;p63"/>
          <p:cNvGrpSpPr/>
          <p:nvPr/>
        </p:nvGrpSpPr>
        <p:grpSpPr>
          <a:xfrm>
            <a:off x="903530" y="3631875"/>
            <a:ext cx="264550" cy="353222"/>
            <a:chOff x="903530" y="3806125"/>
            <a:chExt cx="264550" cy="353222"/>
          </a:xfrm>
        </p:grpSpPr>
        <p:sp>
          <p:nvSpPr>
            <p:cNvPr id="12775" name="Google Shape;12775;p63"/>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3"/>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3"/>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3"/>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3"/>
          <p:cNvGrpSpPr/>
          <p:nvPr/>
        </p:nvGrpSpPr>
        <p:grpSpPr>
          <a:xfrm>
            <a:off x="850092" y="3178684"/>
            <a:ext cx="369517" cy="375660"/>
            <a:chOff x="850092" y="3352934"/>
            <a:chExt cx="369517" cy="375660"/>
          </a:xfrm>
        </p:grpSpPr>
        <p:sp>
          <p:nvSpPr>
            <p:cNvPr id="12780" name="Google Shape;12780;p63"/>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3"/>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3"/>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3"/>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3"/>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63"/>
          <p:cNvGrpSpPr/>
          <p:nvPr/>
        </p:nvGrpSpPr>
        <p:grpSpPr>
          <a:xfrm>
            <a:off x="2611458" y="3642124"/>
            <a:ext cx="426329" cy="332375"/>
            <a:chOff x="2611458" y="3816374"/>
            <a:chExt cx="426329" cy="332375"/>
          </a:xfrm>
        </p:grpSpPr>
        <p:sp>
          <p:nvSpPr>
            <p:cNvPr id="12786" name="Google Shape;12786;p63"/>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3"/>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3"/>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3"/>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3"/>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3"/>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3"/>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3"/>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3"/>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3"/>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6" name="Google Shape;12796;p63"/>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7" name="Google Shape;12797;p63"/>
          <p:cNvGrpSpPr/>
          <p:nvPr/>
        </p:nvGrpSpPr>
        <p:grpSpPr>
          <a:xfrm>
            <a:off x="4019984" y="3631143"/>
            <a:ext cx="293704" cy="353954"/>
            <a:chOff x="4019984" y="3805393"/>
            <a:chExt cx="293704" cy="353954"/>
          </a:xfrm>
        </p:grpSpPr>
        <p:sp>
          <p:nvSpPr>
            <p:cNvPr id="12798" name="Google Shape;12798;p6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63"/>
          <p:cNvGrpSpPr/>
          <p:nvPr/>
        </p:nvGrpSpPr>
        <p:grpSpPr>
          <a:xfrm>
            <a:off x="8006505" y="3215794"/>
            <a:ext cx="323654" cy="303189"/>
            <a:chOff x="8006505" y="3390044"/>
            <a:chExt cx="323654" cy="303189"/>
          </a:xfrm>
        </p:grpSpPr>
        <p:sp>
          <p:nvSpPr>
            <p:cNvPr id="12801" name="Google Shape;12801;p63"/>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3"/>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3"/>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3"/>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3"/>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3"/>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63"/>
          <p:cNvGrpSpPr/>
          <p:nvPr/>
        </p:nvGrpSpPr>
        <p:grpSpPr>
          <a:xfrm>
            <a:off x="1299146" y="3632257"/>
            <a:ext cx="367990" cy="351312"/>
            <a:chOff x="1299146" y="3806507"/>
            <a:chExt cx="367990" cy="351312"/>
          </a:xfrm>
        </p:grpSpPr>
        <p:sp>
          <p:nvSpPr>
            <p:cNvPr id="12808" name="Google Shape;12808;p6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0" name="Google Shape;12810;p63"/>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1" name="Google Shape;12811;p63"/>
          <p:cNvGrpSpPr/>
          <p:nvPr/>
        </p:nvGrpSpPr>
        <p:grpSpPr>
          <a:xfrm>
            <a:off x="7550258" y="3658420"/>
            <a:ext cx="371395" cy="301279"/>
            <a:chOff x="7550258" y="3832670"/>
            <a:chExt cx="371395" cy="301279"/>
          </a:xfrm>
        </p:grpSpPr>
        <p:sp>
          <p:nvSpPr>
            <p:cNvPr id="12812" name="Google Shape;12812;p63"/>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3"/>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3"/>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3"/>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3"/>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3"/>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3"/>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3"/>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3"/>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3"/>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3"/>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3"/>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3"/>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3"/>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3"/>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3"/>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3"/>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3"/>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0" name="Google Shape;12830;p63"/>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1" name="Google Shape;12831;p63"/>
          <p:cNvGrpSpPr/>
          <p:nvPr/>
        </p:nvGrpSpPr>
        <p:grpSpPr>
          <a:xfrm>
            <a:off x="6659725" y="3633785"/>
            <a:ext cx="367608" cy="350548"/>
            <a:chOff x="6659725" y="3808035"/>
            <a:chExt cx="367608" cy="350548"/>
          </a:xfrm>
        </p:grpSpPr>
        <p:sp>
          <p:nvSpPr>
            <p:cNvPr id="12832" name="Google Shape;12832;p63"/>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3"/>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3"/>
          <p:cNvGrpSpPr/>
          <p:nvPr/>
        </p:nvGrpSpPr>
        <p:grpSpPr>
          <a:xfrm>
            <a:off x="6219391" y="3642506"/>
            <a:ext cx="356627" cy="334252"/>
            <a:chOff x="6219391" y="3816756"/>
            <a:chExt cx="356627" cy="334252"/>
          </a:xfrm>
        </p:grpSpPr>
        <p:sp>
          <p:nvSpPr>
            <p:cNvPr id="12835" name="Google Shape;12835;p63"/>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3"/>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3"/>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3"/>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63"/>
          <p:cNvGrpSpPr/>
          <p:nvPr/>
        </p:nvGrpSpPr>
        <p:grpSpPr>
          <a:xfrm>
            <a:off x="5778676" y="3652722"/>
            <a:ext cx="349052" cy="313055"/>
            <a:chOff x="5778676" y="3826972"/>
            <a:chExt cx="349052" cy="313055"/>
          </a:xfrm>
        </p:grpSpPr>
        <p:sp>
          <p:nvSpPr>
            <p:cNvPr id="12840" name="Google Shape;12840;p63"/>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3"/>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3"/>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3"/>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3"/>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63"/>
          <p:cNvGrpSpPr/>
          <p:nvPr/>
        </p:nvGrpSpPr>
        <p:grpSpPr>
          <a:xfrm>
            <a:off x="5355784" y="3660297"/>
            <a:ext cx="299019" cy="297905"/>
            <a:chOff x="5355784" y="3834547"/>
            <a:chExt cx="299019" cy="297905"/>
          </a:xfrm>
        </p:grpSpPr>
        <p:sp>
          <p:nvSpPr>
            <p:cNvPr id="12846" name="Google Shape;12846;p63"/>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3"/>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3"/>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3"/>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63"/>
          <p:cNvGrpSpPr/>
          <p:nvPr/>
        </p:nvGrpSpPr>
        <p:grpSpPr>
          <a:xfrm>
            <a:off x="8036455" y="3633021"/>
            <a:ext cx="292176" cy="353985"/>
            <a:chOff x="8036455" y="3807271"/>
            <a:chExt cx="292176" cy="353985"/>
          </a:xfrm>
        </p:grpSpPr>
        <p:sp>
          <p:nvSpPr>
            <p:cNvPr id="12851" name="Google Shape;12851;p63"/>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3"/>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3" name="Google Shape;12853;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854" name="Google Shape;12854;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855" name="Google Shape;12855;p63"/>
          <p:cNvGrpSpPr/>
          <p:nvPr/>
        </p:nvGrpSpPr>
        <p:grpSpPr>
          <a:xfrm>
            <a:off x="4874902" y="3634549"/>
            <a:ext cx="345615" cy="350835"/>
            <a:chOff x="4874902" y="3808799"/>
            <a:chExt cx="345615" cy="350835"/>
          </a:xfrm>
        </p:grpSpPr>
        <p:sp>
          <p:nvSpPr>
            <p:cNvPr id="12856" name="Google Shape;12856;p63"/>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3"/>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3"/>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3"/>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3"/>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3"/>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3"/>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3"/>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63"/>
          <p:cNvGrpSpPr/>
          <p:nvPr/>
        </p:nvGrpSpPr>
        <p:grpSpPr>
          <a:xfrm>
            <a:off x="3095745" y="3631143"/>
            <a:ext cx="352840" cy="354717"/>
            <a:chOff x="3095745" y="3805393"/>
            <a:chExt cx="352840" cy="354717"/>
          </a:xfrm>
        </p:grpSpPr>
        <p:sp>
          <p:nvSpPr>
            <p:cNvPr id="12874" name="Google Shape;12874;p63"/>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3"/>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3"/>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83"/>
        <p:cNvGrpSpPr/>
        <p:nvPr/>
      </p:nvGrpSpPr>
      <p:grpSpPr>
        <a:xfrm>
          <a:off x="0" y="0"/>
          <a:ext cx="0" cy="0"/>
          <a:chOff x="0" y="0"/>
          <a:chExt cx="0" cy="0"/>
        </a:xfrm>
      </p:grpSpPr>
      <p:grpSp>
        <p:nvGrpSpPr>
          <p:cNvPr id="12884" name="Google Shape;12884;p64"/>
          <p:cNvGrpSpPr/>
          <p:nvPr/>
        </p:nvGrpSpPr>
        <p:grpSpPr>
          <a:xfrm>
            <a:off x="2733780" y="4039081"/>
            <a:ext cx="342144" cy="362704"/>
            <a:chOff x="2704005" y="4258781"/>
            <a:chExt cx="342144" cy="362704"/>
          </a:xfrm>
        </p:grpSpPr>
        <p:sp>
          <p:nvSpPr>
            <p:cNvPr id="12885" name="Google Shape;12885;p64"/>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4"/>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4"/>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4"/>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4"/>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4"/>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4"/>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64"/>
          <p:cNvGrpSpPr/>
          <p:nvPr/>
        </p:nvGrpSpPr>
        <p:grpSpPr>
          <a:xfrm>
            <a:off x="2157462" y="4083096"/>
            <a:ext cx="347435" cy="363370"/>
            <a:chOff x="2157462" y="4258496"/>
            <a:chExt cx="347435" cy="363370"/>
          </a:xfrm>
        </p:grpSpPr>
        <p:sp>
          <p:nvSpPr>
            <p:cNvPr id="12893" name="Google Shape;12893;p64"/>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4"/>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4"/>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4"/>
          <p:cNvGrpSpPr/>
          <p:nvPr/>
        </p:nvGrpSpPr>
        <p:grpSpPr>
          <a:xfrm>
            <a:off x="4010963" y="3588381"/>
            <a:ext cx="343665" cy="363211"/>
            <a:chOff x="4010963" y="3763781"/>
            <a:chExt cx="343665" cy="363211"/>
          </a:xfrm>
        </p:grpSpPr>
        <p:sp>
          <p:nvSpPr>
            <p:cNvPr id="12897" name="Google Shape;12897;p64"/>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4"/>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4"/>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4"/>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4"/>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64"/>
          <p:cNvGrpSpPr/>
          <p:nvPr/>
        </p:nvGrpSpPr>
        <p:grpSpPr>
          <a:xfrm>
            <a:off x="2214042" y="3635109"/>
            <a:ext cx="368153" cy="311193"/>
            <a:chOff x="2214042" y="3810509"/>
            <a:chExt cx="368153" cy="311193"/>
          </a:xfrm>
        </p:grpSpPr>
        <p:sp>
          <p:nvSpPr>
            <p:cNvPr id="12903" name="Google Shape;12903;p64"/>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4"/>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64"/>
          <p:cNvGrpSpPr/>
          <p:nvPr/>
        </p:nvGrpSpPr>
        <p:grpSpPr>
          <a:xfrm>
            <a:off x="1797413" y="3606819"/>
            <a:ext cx="367805" cy="367773"/>
            <a:chOff x="1768938" y="3782219"/>
            <a:chExt cx="367805" cy="367773"/>
          </a:xfrm>
        </p:grpSpPr>
        <p:sp>
          <p:nvSpPr>
            <p:cNvPr id="12906" name="Google Shape;12906;p64"/>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4"/>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4"/>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4"/>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4"/>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64"/>
          <p:cNvGrpSpPr/>
          <p:nvPr/>
        </p:nvGrpSpPr>
        <p:grpSpPr>
          <a:xfrm>
            <a:off x="2681385" y="3623039"/>
            <a:ext cx="325544" cy="327413"/>
            <a:chOff x="2681385" y="3798439"/>
            <a:chExt cx="325544" cy="327413"/>
          </a:xfrm>
        </p:grpSpPr>
        <p:sp>
          <p:nvSpPr>
            <p:cNvPr id="12912" name="Google Shape;12912;p64"/>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4"/>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4"/>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4"/>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4"/>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4"/>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4"/>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9" name="Google Shape;12919;p64"/>
          <p:cNvGrpSpPr/>
          <p:nvPr/>
        </p:nvGrpSpPr>
        <p:grpSpPr>
          <a:xfrm>
            <a:off x="6243928" y="4088102"/>
            <a:ext cx="274254" cy="350824"/>
            <a:chOff x="6243928" y="4263502"/>
            <a:chExt cx="274254" cy="350824"/>
          </a:xfrm>
        </p:grpSpPr>
        <p:sp>
          <p:nvSpPr>
            <p:cNvPr id="12920" name="Google Shape;12920;p64"/>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4"/>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4"/>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4"/>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4"/>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4"/>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4"/>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4"/>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64"/>
          <p:cNvGrpSpPr/>
          <p:nvPr/>
        </p:nvGrpSpPr>
        <p:grpSpPr>
          <a:xfrm>
            <a:off x="3560600" y="3587938"/>
            <a:ext cx="352345" cy="363655"/>
            <a:chOff x="3560600" y="3763338"/>
            <a:chExt cx="352345" cy="363655"/>
          </a:xfrm>
        </p:grpSpPr>
        <p:sp>
          <p:nvSpPr>
            <p:cNvPr id="12929" name="Google Shape;12929;p64"/>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4"/>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4"/>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64"/>
          <p:cNvGrpSpPr/>
          <p:nvPr/>
        </p:nvGrpSpPr>
        <p:grpSpPr>
          <a:xfrm>
            <a:off x="5790556" y="4085852"/>
            <a:ext cx="279513" cy="356083"/>
            <a:chOff x="5790556" y="4261252"/>
            <a:chExt cx="279513" cy="356083"/>
          </a:xfrm>
        </p:grpSpPr>
        <p:sp>
          <p:nvSpPr>
            <p:cNvPr id="12933" name="Google Shape;12933;p64"/>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4"/>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4"/>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4"/>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4"/>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4"/>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4"/>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64"/>
          <p:cNvGrpSpPr/>
          <p:nvPr/>
        </p:nvGrpSpPr>
        <p:grpSpPr>
          <a:xfrm>
            <a:off x="5341333" y="4085852"/>
            <a:ext cx="278752" cy="356463"/>
            <a:chOff x="5341333" y="4261252"/>
            <a:chExt cx="278752" cy="356463"/>
          </a:xfrm>
        </p:grpSpPr>
        <p:sp>
          <p:nvSpPr>
            <p:cNvPr id="12941" name="Google Shape;12941;p64"/>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4"/>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4"/>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4"/>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4"/>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4"/>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4"/>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8" name="Google Shape;12948;p64"/>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9" name="Google Shape;12949;p64"/>
          <p:cNvGrpSpPr/>
          <p:nvPr/>
        </p:nvGrpSpPr>
        <p:grpSpPr>
          <a:xfrm>
            <a:off x="3103646" y="3590676"/>
            <a:ext cx="360233" cy="362451"/>
            <a:chOff x="3107608" y="3763401"/>
            <a:chExt cx="360233" cy="362451"/>
          </a:xfrm>
        </p:grpSpPr>
        <p:sp>
          <p:nvSpPr>
            <p:cNvPr id="12950" name="Google Shape;12950;p6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64"/>
          <p:cNvGrpSpPr/>
          <p:nvPr/>
        </p:nvGrpSpPr>
        <p:grpSpPr>
          <a:xfrm>
            <a:off x="889343" y="3625827"/>
            <a:ext cx="351585" cy="339705"/>
            <a:chOff x="889343" y="3801227"/>
            <a:chExt cx="351585" cy="339705"/>
          </a:xfrm>
        </p:grpSpPr>
        <p:sp>
          <p:nvSpPr>
            <p:cNvPr id="12954" name="Google Shape;12954;p64"/>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4"/>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4"/>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4"/>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4"/>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4"/>
          <p:cNvGrpSpPr/>
          <p:nvPr/>
        </p:nvGrpSpPr>
        <p:grpSpPr>
          <a:xfrm>
            <a:off x="4896609" y="4085472"/>
            <a:ext cx="278784" cy="355323"/>
            <a:chOff x="4896609" y="4260872"/>
            <a:chExt cx="278784" cy="355323"/>
          </a:xfrm>
        </p:grpSpPr>
        <p:sp>
          <p:nvSpPr>
            <p:cNvPr id="12960" name="Google Shape;12960;p6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4"/>
          <p:cNvGrpSpPr/>
          <p:nvPr/>
        </p:nvGrpSpPr>
        <p:grpSpPr>
          <a:xfrm>
            <a:off x="7598438" y="4090731"/>
            <a:ext cx="260283" cy="345914"/>
            <a:chOff x="7598438" y="4266131"/>
            <a:chExt cx="260283" cy="345914"/>
          </a:xfrm>
        </p:grpSpPr>
        <p:sp>
          <p:nvSpPr>
            <p:cNvPr id="12967" name="Google Shape;12967;p64"/>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4"/>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4"/>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4"/>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4"/>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4"/>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4"/>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64"/>
          <p:cNvGrpSpPr/>
          <p:nvPr/>
        </p:nvGrpSpPr>
        <p:grpSpPr>
          <a:xfrm>
            <a:off x="1767069" y="3184746"/>
            <a:ext cx="286324" cy="348163"/>
            <a:chOff x="1767069" y="3360146"/>
            <a:chExt cx="286324" cy="348163"/>
          </a:xfrm>
        </p:grpSpPr>
        <p:sp>
          <p:nvSpPr>
            <p:cNvPr id="12975" name="Google Shape;12975;p6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64"/>
          <p:cNvGrpSpPr/>
          <p:nvPr/>
        </p:nvGrpSpPr>
        <p:grpSpPr>
          <a:xfrm>
            <a:off x="7149944" y="4090731"/>
            <a:ext cx="260283" cy="345914"/>
            <a:chOff x="7149944" y="4266131"/>
            <a:chExt cx="260283" cy="345914"/>
          </a:xfrm>
        </p:grpSpPr>
        <p:sp>
          <p:nvSpPr>
            <p:cNvPr id="12983" name="Google Shape;12983;p64"/>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4"/>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4"/>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4"/>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4"/>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4"/>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64"/>
          <p:cNvGrpSpPr/>
          <p:nvPr/>
        </p:nvGrpSpPr>
        <p:grpSpPr>
          <a:xfrm>
            <a:off x="6695051" y="4083951"/>
            <a:ext cx="270104" cy="360233"/>
            <a:chOff x="6695051" y="4259351"/>
            <a:chExt cx="270104" cy="360233"/>
          </a:xfrm>
        </p:grpSpPr>
        <p:sp>
          <p:nvSpPr>
            <p:cNvPr id="12990" name="Google Shape;12990;p6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64"/>
          <p:cNvGrpSpPr/>
          <p:nvPr/>
        </p:nvGrpSpPr>
        <p:grpSpPr>
          <a:xfrm>
            <a:off x="8047661" y="4082051"/>
            <a:ext cx="277263" cy="362514"/>
            <a:chOff x="8047661" y="4257451"/>
            <a:chExt cx="277263" cy="362514"/>
          </a:xfrm>
        </p:grpSpPr>
        <p:sp>
          <p:nvSpPr>
            <p:cNvPr id="12995" name="Google Shape;12995;p64"/>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4"/>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4"/>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4"/>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4"/>
          <p:cNvGrpSpPr/>
          <p:nvPr/>
        </p:nvGrpSpPr>
        <p:grpSpPr>
          <a:xfrm>
            <a:off x="6248078" y="3609068"/>
            <a:ext cx="277263" cy="356115"/>
            <a:chOff x="6248078" y="3784468"/>
            <a:chExt cx="277263" cy="356115"/>
          </a:xfrm>
        </p:grpSpPr>
        <p:sp>
          <p:nvSpPr>
            <p:cNvPr id="13000" name="Google Shape;13000;p64"/>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4"/>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4"/>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4"/>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4"/>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64"/>
          <p:cNvGrpSpPr/>
          <p:nvPr/>
        </p:nvGrpSpPr>
        <p:grpSpPr>
          <a:xfrm>
            <a:off x="5800725" y="3610589"/>
            <a:ext cx="277644" cy="354594"/>
            <a:chOff x="5800725" y="3785989"/>
            <a:chExt cx="277644" cy="354594"/>
          </a:xfrm>
        </p:grpSpPr>
        <p:sp>
          <p:nvSpPr>
            <p:cNvPr id="13006" name="Google Shape;13006;p64"/>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4"/>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4"/>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4"/>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4"/>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4"/>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4"/>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4"/>
          <p:cNvGrpSpPr/>
          <p:nvPr/>
        </p:nvGrpSpPr>
        <p:grpSpPr>
          <a:xfrm>
            <a:off x="2206122" y="3185348"/>
            <a:ext cx="308183" cy="347561"/>
            <a:chOff x="2206122" y="3360748"/>
            <a:chExt cx="308183" cy="347561"/>
          </a:xfrm>
        </p:grpSpPr>
        <p:sp>
          <p:nvSpPr>
            <p:cNvPr id="13014" name="Google Shape;13014;p6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64"/>
          <p:cNvGrpSpPr/>
          <p:nvPr/>
        </p:nvGrpSpPr>
        <p:grpSpPr>
          <a:xfrm>
            <a:off x="5353403" y="3610209"/>
            <a:ext cx="277992" cy="354974"/>
            <a:chOff x="5353403" y="3785609"/>
            <a:chExt cx="277992" cy="354974"/>
          </a:xfrm>
        </p:grpSpPr>
        <p:sp>
          <p:nvSpPr>
            <p:cNvPr id="13020" name="Google Shape;13020;p64"/>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4"/>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4"/>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4"/>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4"/>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4"/>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4"/>
          <p:cNvGrpSpPr/>
          <p:nvPr/>
        </p:nvGrpSpPr>
        <p:grpSpPr>
          <a:xfrm>
            <a:off x="4896229" y="3610589"/>
            <a:ext cx="278784" cy="354594"/>
            <a:chOff x="4896229" y="3785989"/>
            <a:chExt cx="278784" cy="354594"/>
          </a:xfrm>
        </p:grpSpPr>
        <p:sp>
          <p:nvSpPr>
            <p:cNvPr id="13027" name="Google Shape;13027;p64"/>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4"/>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4"/>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4"/>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4"/>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4"/>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64"/>
          <p:cNvGrpSpPr/>
          <p:nvPr/>
        </p:nvGrpSpPr>
        <p:grpSpPr>
          <a:xfrm>
            <a:off x="7592387" y="3612458"/>
            <a:ext cx="273874" cy="351204"/>
            <a:chOff x="7592387" y="3787858"/>
            <a:chExt cx="273874" cy="351204"/>
          </a:xfrm>
        </p:grpSpPr>
        <p:sp>
          <p:nvSpPr>
            <p:cNvPr id="13034" name="Google Shape;13034;p64"/>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4"/>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4"/>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4"/>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4"/>
          <p:cNvGrpSpPr/>
          <p:nvPr/>
        </p:nvGrpSpPr>
        <p:grpSpPr>
          <a:xfrm>
            <a:off x="7145794" y="3612458"/>
            <a:ext cx="274254" cy="350444"/>
            <a:chOff x="7145794" y="3787858"/>
            <a:chExt cx="274254" cy="350444"/>
          </a:xfrm>
        </p:grpSpPr>
        <p:sp>
          <p:nvSpPr>
            <p:cNvPr id="13039" name="Google Shape;13039;p64"/>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4"/>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4"/>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4"/>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4"/>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4"/>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64"/>
          <p:cNvGrpSpPr/>
          <p:nvPr/>
        </p:nvGrpSpPr>
        <p:grpSpPr>
          <a:xfrm>
            <a:off x="8054060" y="3611698"/>
            <a:ext cx="266334" cy="353834"/>
            <a:chOff x="8054060" y="3787098"/>
            <a:chExt cx="266334" cy="353834"/>
          </a:xfrm>
        </p:grpSpPr>
        <p:sp>
          <p:nvSpPr>
            <p:cNvPr id="13046" name="Google Shape;13046;p64"/>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4"/>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4"/>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4"/>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64"/>
          <p:cNvGrpSpPr/>
          <p:nvPr/>
        </p:nvGrpSpPr>
        <p:grpSpPr>
          <a:xfrm>
            <a:off x="6702211" y="3607199"/>
            <a:ext cx="270104" cy="361754"/>
            <a:chOff x="6702211" y="3782599"/>
            <a:chExt cx="270104" cy="361754"/>
          </a:xfrm>
        </p:grpSpPr>
        <p:sp>
          <p:nvSpPr>
            <p:cNvPr id="13051" name="Google Shape;13051;p64"/>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4"/>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4"/>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4"/>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4"/>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6" name="Google Shape;13056;p64"/>
          <p:cNvGrpSpPr/>
          <p:nvPr/>
        </p:nvGrpSpPr>
        <p:grpSpPr>
          <a:xfrm>
            <a:off x="3516886" y="3263327"/>
            <a:ext cx="391854" cy="269922"/>
            <a:chOff x="3516850" y="3406526"/>
            <a:chExt cx="369674" cy="254644"/>
          </a:xfrm>
        </p:grpSpPr>
        <p:sp>
          <p:nvSpPr>
            <p:cNvPr id="13057" name="Google Shape;13057;p64"/>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4"/>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4"/>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4"/>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64"/>
          <p:cNvGrpSpPr/>
          <p:nvPr/>
        </p:nvGrpSpPr>
        <p:grpSpPr>
          <a:xfrm>
            <a:off x="1310655" y="3185127"/>
            <a:ext cx="306314" cy="347403"/>
            <a:chOff x="1310655" y="3360527"/>
            <a:chExt cx="306314" cy="347403"/>
          </a:xfrm>
        </p:grpSpPr>
        <p:sp>
          <p:nvSpPr>
            <p:cNvPr id="13062" name="Google Shape;13062;p6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64"/>
          <p:cNvGrpSpPr/>
          <p:nvPr/>
        </p:nvGrpSpPr>
        <p:grpSpPr>
          <a:xfrm>
            <a:off x="3119678" y="3184746"/>
            <a:ext cx="269343" cy="348543"/>
            <a:chOff x="3119678" y="3360146"/>
            <a:chExt cx="269343" cy="348543"/>
          </a:xfrm>
        </p:grpSpPr>
        <p:sp>
          <p:nvSpPr>
            <p:cNvPr id="13068" name="Google Shape;13068;p64"/>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4"/>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4"/>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4"/>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4"/>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4"/>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4"/>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64"/>
          <p:cNvGrpSpPr/>
          <p:nvPr/>
        </p:nvGrpSpPr>
        <p:grpSpPr>
          <a:xfrm>
            <a:off x="3967213" y="3181547"/>
            <a:ext cx="368185" cy="354753"/>
            <a:chOff x="3967213" y="3356947"/>
            <a:chExt cx="368185" cy="354753"/>
          </a:xfrm>
        </p:grpSpPr>
        <p:sp>
          <p:nvSpPr>
            <p:cNvPr id="13076" name="Google Shape;13076;p64"/>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4"/>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4"/>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4"/>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4"/>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64"/>
          <p:cNvGrpSpPr/>
          <p:nvPr/>
        </p:nvGrpSpPr>
        <p:grpSpPr>
          <a:xfrm>
            <a:off x="871254" y="3184746"/>
            <a:ext cx="285183" cy="347023"/>
            <a:chOff x="871254" y="3360146"/>
            <a:chExt cx="285183" cy="347023"/>
          </a:xfrm>
        </p:grpSpPr>
        <p:sp>
          <p:nvSpPr>
            <p:cNvPr id="13082" name="Google Shape;13082;p64"/>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4"/>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4"/>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4"/>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64"/>
          <p:cNvGrpSpPr/>
          <p:nvPr/>
        </p:nvGrpSpPr>
        <p:grpSpPr>
          <a:xfrm>
            <a:off x="2665165" y="3184746"/>
            <a:ext cx="281794" cy="349684"/>
            <a:chOff x="2665165" y="3360146"/>
            <a:chExt cx="281794" cy="349684"/>
          </a:xfrm>
        </p:grpSpPr>
        <p:sp>
          <p:nvSpPr>
            <p:cNvPr id="13087" name="Google Shape;13087;p64"/>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4"/>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4"/>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4"/>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4"/>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4"/>
          <p:cNvGrpSpPr/>
          <p:nvPr/>
        </p:nvGrpSpPr>
        <p:grpSpPr>
          <a:xfrm>
            <a:off x="7156344" y="3172296"/>
            <a:ext cx="264465" cy="353074"/>
            <a:chOff x="7156344" y="3347696"/>
            <a:chExt cx="264465" cy="353074"/>
          </a:xfrm>
        </p:grpSpPr>
        <p:sp>
          <p:nvSpPr>
            <p:cNvPr id="13093" name="Google Shape;13093;p64"/>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4"/>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4"/>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4"/>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4"/>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8" name="Google Shape;13098;p64"/>
          <p:cNvGrpSpPr/>
          <p:nvPr/>
        </p:nvGrpSpPr>
        <p:grpSpPr>
          <a:xfrm>
            <a:off x="6703732" y="3171536"/>
            <a:ext cx="264813" cy="352693"/>
            <a:chOff x="6703732" y="3346936"/>
            <a:chExt cx="264813" cy="352693"/>
          </a:xfrm>
        </p:grpSpPr>
        <p:sp>
          <p:nvSpPr>
            <p:cNvPr id="13099" name="Google Shape;13099;p64"/>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4"/>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4"/>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4"/>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4"/>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4"/>
          <p:cNvGrpSpPr/>
          <p:nvPr/>
        </p:nvGrpSpPr>
        <p:grpSpPr>
          <a:xfrm>
            <a:off x="6252228" y="3171536"/>
            <a:ext cx="265193" cy="352693"/>
            <a:chOff x="6252228" y="3346936"/>
            <a:chExt cx="265193" cy="352693"/>
          </a:xfrm>
        </p:grpSpPr>
        <p:sp>
          <p:nvSpPr>
            <p:cNvPr id="13105" name="Google Shape;13105;p64"/>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4"/>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4"/>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4"/>
          <p:cNvGrpSpPr/>
          <p:nvPr/>
        </p:nvGrpSpPr>
        <p:grpSpPr>
          <a:xfrm>
            <a:off x="5801105" y="3172296"/>
            <a:ext cx="264813" cy="351933"/>
            <a:chOff x="5801105" y="3347696"/>
            <a:chExt cx="264813" cy="351933"/>
          </a:xfrm>
        </p:grpSpPr>
        <p:sp>
          <p:nvSpPr>
            <p:cNvPr id="13109" name="Google Shape;13109;p64"/>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4"/>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4"/>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4"/>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64"/>
          <p:cNvGrpSpPr/>
          <p:nvPr/>
        </p:nvGrpSpPr>
        <p:grpSpPr>
          <a:xfrm>
            <a:off x="5349253" y="3171536"/>
            <a:ext cx="265922" cy="352693"/>
            <a:chOff x="5349253" y="3346936"/>
            <a:chExt cx="265922" cy="352693"/>
          </a:xfrm>
        </p:grpSpPr>
        <p:sp>
          <p:nvSpPr>
            <p:cNvPr id="13114" name="Google Shape;13114;p64"/>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4"/>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4"/>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4"/>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4"/>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4"/>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4"/>
          <p:cNvGrpSpPr/>
          <p:nvPr/>
        </p:nvGrpSpPr>
        <p:grpSpPr>
          <a:xfrm>
            <a:off x="4907159" y="3171536"/>
            <a:ext cx="264845" cy="354214"/>
            <a:chOff x="4907159" y="3346936"/>
            <a:chExt cx="264845" cy="354214"/>
          </a:xfrm>
        </p:grpSpPr>
        <p:sp>
          <p:nvSpPr>
            <p:cNvPr id="13121" name="Google Shape;13121;p64"/>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4"/>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64"/>
          <p:cNvGrpSpPr/>
          <p:nvPr/>
        </p:nvGrpSpPr>
        <p:grpSpPr>
          <a:xfrm>
            <a:off x="8048421" y="3159086"/>
            <a:ext cx="276503" cy="369674"/>
            <a:chOff x="8048421" y="3334486"/>
            <a:chExt cx="276503" cy="369674"/>
          </a:xfrm>
        </p:grpSpPr>
        <p:sp>
          <p:nvSpPr>
            <p:cNvPr id="13124" name="Google Shape;13124;p64"/>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4"/>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4"/>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4"/>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4"/>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4"/>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64"/>
          <p:cNvGrpSpPr/>
          <p:nvPr/>
        </p:nvGrpSpPr>
        <p:grpSpPr>
          <a:xfrm>
            <a:off x="7575787" y="3154555"/>
            <a:ext cx="295384" cy="376834"/>
            <a:chOff x="7575787" y="3329955"/>
            <a:chExt cx="295384" cy="376834"/>
          </a:xfrm>
        </p:grpSpPr>
        <p:sp>
          <p:nvSpPr>
            <p:cNvPr id="13131" name="Google Shape;13131;p64"/>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4"/>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4"/>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4"/>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4"/>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4"/>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64"/>
          <p:cNvGrpSpPr/>
          <p:nvPr/>
        </p:nvGrpSpPr>
        <p:grpSpPr>
          <a:xfrm>
            <a:off x="864062" y="2709103"/>
            <a:ext cx="264084" cy="347783"/>
            <a:chOff x="864062" y="2884503"/>
            <a:chExt cx="264084" cy="347783"/>
          </a:xfrm>
        </p:grpSpPr>
        <p:sp>
          <p:nvSpPr>
            <p:cNvPr id="13138" name="Google Shape;13138;p64"/>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4"/>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4"/>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4"/>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4"/>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4"/>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4"/>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4"/>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4"/>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4"/>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4"/>
          <p:cNvGrpSpPr/>
          <p:nvPr/>
        </p:nvGrpSpPr>
        <p:grpSpPr>
          <a:xfrm>
            <a:off x="3978523" y="2709261"/>
            <a:ext cx="348955" cy="346516"/>
            <a:chOff x="3978523" y="2884661"/>
            <a:chExt cx="348955" cy="346516"/>
          </a:xfrm>
        </p:grpSpPr>
        <p:sp>
          <p:nvSpPr>
            <p:cNvPr id="13149" name="Google Shape;13149;p6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64"/>
          <p:cNvGrpSpPr/>
          <p:nvPr/>
        </p:nvGrpSpPr>
        <p:grpSpPr>
          <a:xfrm>
            <a:off x="3556255" y="2709863"/>
            <a:ext cx="347435" cy="345534"/>
            <a:chOff x="3527780" y="2885263"/>
            <a:chExt cx="347435" cy="345534"/>
          </a:xfrm>
        </p:grpSpPr>
        <p:sp>
          <p:nvSpPr>
            <p:cNvPr id="13158" name="Google Shape;13158;p6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64"/>
          <p:cNvGrpSpPr/>
          <p:nvPr/>
        </p:nvGrpSpPr>
        <p:grpSpPr>
          <a:xfrm>
            <a:off x="2239671" y="2709103"/>
            <a:ext cx="218053" cy="348543"/>
            <a:chOff x="2239671" y="2884503"/>
            <a:chExt cx="218053" cy="348543"/>
          </a:xfrm>
        </p:grpSpPr>
        <p:sp>
          <p:nvSpPr>
            <p:cNvPr id="13182" name="Google Shape;13182;p64"/>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4"/>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4"/>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7" name="Google Shape;13187;p64"/>
          <p:cNvGrpSpPr/>
          <p:nvPr/>
        </p:nvGrpSpPr>
        <p:grpSpPr>
          <a:xfrm>
            <a:off x="2691555" y="2709103"/>
            <a:ext cx="215044" cy="348924"/>
            <a:chOff x="2691555" y="2884503"/>
            <a:chExt cx="215044" cy="348924"/>
          </a:xfrm>
        </p:grpSpPr>
        <p:sp>
          <p:nvSpPr>
            <p:cNvPr id="13188" name="Google Shape;13188;p64"/>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70459" y="2709103"/>
            <a:ext cx="254644" cy="348828"/>
            <a:chOff x="1770459" y="2884503"/>
            <a:chExt cx="254644" cy="348828"/>
          </a:xfrm>
        </p:grpSpPr>
        <p:sp>
          <p:nvSpPr>
            <p:cNvPr id="13192" name="Google Shape;13192;p6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64"/>
          <p:cNvGrpSpPr/>
          <p:nvPr/>
        </p:nvGrpSpPr>
        <p:grpSpPr>
          <a:xfrm>
            <a:off x="1317466" y="2709483"/>
            <a:ext cx="258382" cy="348543"/>
            <a:chOff x="1317466" y="2884883"/>
            <a:chExt cx="258382" cy="348543"/>
          </a:xfrm>
        </p:grpSpPr>
        <p:sp>
          <p:nvSpPr>
            <p:cNvPr id="13201" name="Google Shape;13201;p64"/>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9" name="Google Shape;13209;p64"/>
          <p:cNvGrpSpPr/>
          <p:nvPr/>
        </p:nvGrpSpPr>
        <p:grpSpPr>
          <a:xfrm>
            <a:off x="3121167" y="2709483"/>
            <a:ext cx="258414" cy="348543"/>
            <a:chOff x="3121167" y="2884883"/>
            <a:chExt cx="258414" cy="348543"/>
          </a:xfrm>
        </p:grpSpPr>
        <p:sp>
          <p:nvSpPr>
            <p:cNvPr id="13210" name="Google Shape;13210;p64"/>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4"/>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4"/>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4"/>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64"/>
          <p:cNvGrpSpPr/>
          <p:nvPr/>
        </p:nvGrpSpPr>
        <p:grpSpPr>
          <a:xfrm>
            <a:off x="4899999" y="2706695"/>
            <a:ext cx="271244" cy="346801"/>
            <a:chOff x="4899999" y="2882095"/>
            <a:chExt cx="271244" cy="346801"/>
          </a:xfrm>
        </p:grpSpPr>
        <p:sp>
          <p:nvSpPr>
            <p:cNvPr id="13219" name="Google Shape;13219;p64"/>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4"/>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4"/>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4"/>
          <p:cNvGrpSpPr/>
          <p:nvPr/>
        </p:nvGrpSpPr>
        <p:grpSpPr>
          <a:xfrm>
            <a:off x="7162775" y="2705713"/>
            <a:ext cx="259523" cy="346294"/>
            <a:chOff x="7162775" y="2881113"/>
            <a:chExt cx="259523" cy="346294"/>
          </a:xfrm>
        </p:grpSpPr>
        <p:sp>
          <p:nvSpPr>
            <p:cNvPr id="13230" name="Google Shape;13230;p64"/>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64"/>
          <p:cNvGrpSpPr/>
          <p:nvPr/>
        </p:nvGrpSpPr>
        <p:grpSpPr>
          <a:xfrm>
            <a:off x="6709751" y="2706442"/>
            <a:ext cx="261075" cy="347815"/>
            <a:chOff x="6709751" y="2881842"/>
            <a:chExt cx="261075" cy="347815"/>
          </a:xfrm>
        </p:grpSpPr>
        <p:sp>
          <p:nvSpPr>
            <p:cNvPr id="13237" name="Google Shape;13237;p64"/>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4"/>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64"/>
          <p:cNvGrpSpPr/>
          <p:nvPr/>
        </p:nvGrpSpPr>
        <p:grpSpPr>
          <a:xfrm>
            <a:off x="5807156" y="2705713"/>
            <a:ext cx="261043" cy="348163"/>
            <a:chOff x="5807156" y="2881113"/>
            <a:chExt cx="261043" cy="348163"/>
          </a:xfrm>
        </p:grpSpPr>
        <p:sp>
          <p:nvSpPr>
            <p:cNvPr id="13244" name="Google Shape;13244;p64"/>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4"/>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64"/>
          <p:cNvGrpSpPr/>
          <p:nvPr/>
        </p:nvGrpSpPr>
        <p:grpSpPr>
          <a:xfrm>
            <a:off x="5355653" y="2706093"/>
            <a:ext cx="262184" cy="346643"/>
            <a:chOff x="5355653" y="2881493"/>
            <a:chExt cx="262184" cy="346643"/>
          </a:xfrm>
        </p:grpSpPr>
        <p:sp>
          <p:nvSpPr>
            <p:cNvPr id="13250" name="Google Shape;13250;p64"/>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4"/>
          <p:cNvGrpSpPr/>
          <p:nvPr/>
        </p:nvGrpSpPr>
        <p:grpSpPr>
          <a:xfrm>
            <a:off x="8055961" y="2706442"/>
            <a:ext cx="260283" cy="345914"/>
            <a:chOff x="8055961" y="2881842"/>
            <a:chExt cx="260283" cy="345914"/>
          </a:xfrm>
        </p:grpSpPr>
        <p:sp>
          <p:nvSpPr>
            <p:cNvPr id="13256" name="Google Shape;13256;p64"/>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4"/>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4"/>
          <p:cNvGrpSpPr/>
          <p:nvPr/>
        </p:nvGrpSpPr>
        <p:grpSpPr>
          <a:xfrm>
            <a:off x="7609368" y="2718512"/>
            <a:ext cx="264813" cy="353105"/>
            <a:chOff x="7609368" y="2893912"/>
            <a:chExt cx="264813" cy="353105"/>
          </a:xfrm>
        </p:grpSpPr>
        <p:sp>
          <p:nvSpPr>
            <p:cNvPr id="13261" name="Google Shape;13261;p64"/>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4"/>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4"/>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4"/>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64"/>
          <p:cNvGrpSpPr/>
          <p:nvPr/>
        </p:nvGrpSpPr>
        <p:grpSpPr>
          <a:xfrm>
            <a:off x="6248458" y="2694372"/>
            <a:ext cx="270864" cy="360645"/>
            <a:chOff x="6248458" y="2869772"/>
            <a:chExt cx="270864" cy="360645"/>
          </a:xfrm>
        </p:grpSpPr>
        <p:sp>
          <p:nvSpPr>
            <p:cNvPr id="13268" name="Google Shape;13268;p64"/>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4"/>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4"/>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64"/>
          <p:cNvGrpSpPr/>
          <p:nvPr/>
        </p:nvGrpSpPr>
        <p:grpSpPr>
          <a:xfrm>
            <a:off x="3075928" y="2270398"/>
            <a:ext cx="363243" cy="300675"/>
            <a:chOff x="3075928" y="2445798"/>
            <a:chExt cx="363243" cy="300675"/>
          </a:xfrm>
        </p:grpSpPr>
        <p:sp>
          <p:nvSpPr>
            <p:cNvPr id="13274" name="Google Shape;13274;p64"/>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4"/>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4"/>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4"/>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4"/>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4"/>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4"/>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64"/>
          <p:cNvGrpSpPr/>
          <p:nvPr/>
        </p:nvGrpSpPr>
        <p:grpSpPr>
          <a:xfrm>
            <a:off x="2633105" y="2256459"/>
            <a:ext cx="363243" cy="328585"/>
            <a:chOff x="2633105" y="2431859"/>
            <a:chExt cx="363243" cy="328585"/>
          </a:xfrm>
        </p:grpSpPr>
        <p:sp>
          <p:nvSpPr>
            <p:cNvPr id="13286" name="Google Shape;13286;p64"/>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4"/>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4"/>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4"/>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4"/>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64"/>
          <p:cNvGrpSpPr/>
          <p:nvPr/>
        </p:nvGrpSpPr>
        <p:grpSpPr>
          <a:xfrm>
            <a:off x="2189142" y="2245910"/>
            <a:ext cx="365904" cy="350064"/>
            <a:chOff x="2189142" y="2421310"/>
            <a:chExt cx="365904" cy="350064"/>
          </a:xfrm>
        </p:grpSpPr>
        <p:sp>
          <p:nvSpPr>
            <p:cNvPr id="13295" name="Google Shape;13295;p64"/>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4"/>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4"/>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4"/>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4"/>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4" name="Google Shape;13304;p64"/>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5" name="Google Shape;13305;p64"/>
          <p:cNvGrpSpPr/>
          <p:nvPr/>
        </p:nvGrpSpPr>
        <p:grpSpPr>
          <a:xfrm>
            <a:off x="3961923" y="2310917"/>
            <a:ext cx="364415" cy="220936"/>
            <a:chOff x="3961923" y="2486317"/>
            <a:chExt cx="364415" cy="220936"/>
          </a:xfrm>
        </p:grpSpPr>
        <p:sp>
          <p:nvSpPr>
            <p:cNvPr id="13306" name="Google Shape;13306;p64"/>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0" name="Google Shape;13310;p64"/>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1" name="Google Shape;13311;p64"/>
          <p:cNvGrpSpPr/>
          <p:nvPr/>
        </p:nvGrpSpPr>
        <p:grpSpPr>
          <a:xfrm>
            <a:off x="1303876" y="2243977"/>
            <a:ext cx="363275" cy="354626"/>
            <a:chOff x="1303876" y="2419377"/>
            <a:chExt cx="363275" cy="354626"/>
          </a:xfrm>
        </p:grpSpPr>
        <p:sp>
          <p:nvSpPr>
            <p:cNvPr id="13312" name="Google Shape;13312;p64"/>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4"/>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4"/>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0" name="Google Shape;13320;p64"/>
          <p:cNvGrpSpPr/>
          <p:nvPr/>
        </p:nvGrpSpPr>
        <p:grpSpPr>
          <a:xfrm>
            <a:off x="861053" y="2239510"/>
            <a:ext cx="362134" cy="363623"/>
            <a:chOff x="861053" y="2414910"/>
            <a:chExt cx="362134" cy="363623"/>
          </a:xfrm>
        </p:grpSpPr>
        <p:sp>
          <p:nvSpPr>
            <p:cNvPr id="13321" name="Google Shape;13321;p64"/>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64"/>
          <p:cNvGrpSpPr/>
          <p:nvPr/>
        </p:nvGrpSpPr>
        <p:grpSpPr>
          <a:xfrm>
            <a:off x="7594288" y="2239859"/>
            <a:ext cx="279513" cy="355735"/>
            <a:chOff x="7594288" y="2415259"/>
            <a:chExt cx="279513" cy="355735"/>
          </a:xfrm>
        </p:grpSpPr>
        <p:sp>
          <p:nvSpPr>
            <p:cNvPr id="13327" name="Google Shape;13327;p64"/>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4"/>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4"/>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4"/>
          <p:cNvGrpSpPr/>
          <p:nvPr/>
        </p:nvGrpSpPr>
        <p:grpSpPr>
          <a:xfrm>
            <a:off x="7145794" y="2240239"/>
            <a:ext cx="278784" cy="355735"/>
            <a:chOff x="7145794" y="2415639"/>
            <a:chExt cx="278784" cy="355735"/>
          </a:xfrm>
        </p:grpSpPr>
        <p:sp>
          <p:nvSpPr>
            <p:cNvPr id="13334" name="Google Shape;13334;p64"/>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64"/>
          <p:cNvGrpSpPr/>
          <p:nvPr/>
        </p:nvGrpSpPr>
        <p:grpSpPr>
          <a:xfrm>
            <a:off x="6698441" y="2239130"/>
            <a:ext cx="277644" cy="357984"/>
            <a:chOff x="6698441" y="2414530"/>
            <a:chExt cx="277644" cy="357984"/>
          </a:xfrm>
        </p:grpSpPr>
        <p:sp>
          <p:nvSpPr>
            <p:cNvPr id="13345" name="Google Shape;13345;p64"/>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4"/>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4"/>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64"/>
          <p:cNvGrpSpPr/>
          <p:nvPr/>
        </p:nvGrpSpPr>
        <p:grpSpPr>
          <a:xfrm>
            <a:off x="4897750" y="2240239"/>
            <a:ext cx="279513" cy="357255"/>
            <a:chOff x="4897750" y="2415639"/>
            <a:chExt cx="279513" cy="357255"/>
          </a:xfrm>
        </p:grpSpPr>
        <p:sp>
          <p:nvSpPr>
            <p:cNvPr id="13352" name="Google Shape;13352;p64"/>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4"/>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4"/>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64"/>
          <p:cNvGrpSpPr/>
          <p:nvPr/>
        </p:nvGrpSpPr>
        <p:grpSpPr>
          <a:xfrm>
            <a:off x="5812066" y="2240619"/>
            <a:ext cx="264813" cy="353454"/>
            <a:chOff x="5812066" y="2416019"/>
            <a:chExt cx="264813" cy="353454"/>
          </a:xfrm>
        </p:grpSpPr>
        <p:sp>
          <p:nvSpPr>
            <p:cNvPr id="13361" name="Google Shape;13361;p6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8" name="Google Shape;13368;p64"/>
          <p:cNvGrpSpPr/>
          <p:nvPr/>
        </p:nvGrpSpPr>
        <p:grpSpPr>
          <a:xfrm>
            <a:off x="8054820" y="2240999"/>
            <a:ext cx="264433" cy="353454"/>
            <a:chOff x="8054820" y="2416399"/>
            <a:chExt cx="264433" cy="353454"/>
          </a:xfrm>
        </p:grpSpPr>
        <p:sp>
          <p:nvSpPr>
            <p:cNvPr id="13369" name="Google Shape;13369;p64"/>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4"/>
          <p:cNvGrpSpPr/>
          <p:nvPr/>
        </p:nvGrpSpPr>
        <p:grpSpPr>
          <a:xfrm>
            <a:off x="5356413" y="2237990"/>
            <a:ext cx="271212" cy="361374"/>
            <a:chOff x="5356413" y="2413390"/>
            <a:chExt cx="271212" cy="361374"/>
          </a:xfrm>
        </p:grpSpPr>
        <p:sp>
          <p:nvSpPr>
            <p:cNvPr id="13376" name="Google Shape;13376;p64"/>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4"/>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64"/>
          <p:cNvGrpSpPr/>
          <p:nvPr/>
        </p:nvGrpSpPr>
        <p:grpSpPr>
          <a:xfrm>
            <a:off x="6255238" y="2236849"/>
            <a:ext cx="271244" cy="360994"/>
            <a:chOff x="6255238" y="2412249"/>
            <a:chExt cx="271244" cy="360994"/>
          </a:xfrm>
        </p:grpSpPr>
        <p:sp>
          <p:nvSpPr>
            <p:cNvPr id="13382" name="Google Shape;13382;p6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4"/>
          <p:cNvGrpSpPr/>
          <p:nvPr/>
        </p:nvGrpSpPr>
        <p:grpSpPr>
          <a:xfrm>
            <a:off x="2185372" y="1782399"/>
            <a:ext cx="366664" cy="366981"/>
            <a:chOff x="2185372" y="1957799"/>
            <a:chExt cx="366664" cy="366981"/>
          </a:xfrm>
        </p:grpSpPr>
        <p:sp>
          <p:nvSpPr>
            <p:cNvPr id="13389" name="Google Shape;13389;p64"/>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64"/>
          <p:cNvGrpSpPr/>
          <p:nvPr/>
        </p:nvGrpSpPr>
        <p:grpSpPr>
          <a:xfrm>
            <a:off x="1737258" y="1812971"/>
            <a:ext cx="370814" cy="307359"/>
            <a:chOff x="1737258" y="1988371"/>
            <a:chExt cx="370814" cy="307359"/>
          </a:xfrm>
        </p:grpSpPr>
        <p:sp>
          <p:nvSpPr>
            <p:cNvPr id="13398" name="Google Shape;13398;p64"/>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4"/>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4"/>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64"/>
          <p:cNvGrpSpPr/>
          <p:nvPr/>
        </p:nvGrpSpPr>
        <p:grpSpPr>
          <a:xfrm>
            <a:off x="848983" y="1814111"/>
            <a:ext cx="369294" cy="304350"/>
            <a:chOff x="848983" y="1989511"/>
            <a:chExt cx="369294" cy="304350"/>
          </a:xfrm>
        </p:grpSpPr>
        <p:sp>
          <p:nvSpPr>
            <p:cNvPr id="13403" name="Google Shape;13403;p64"/>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64"/>
          <p:cNvGrpSpPr/>
          <p:nvPr/>
        </p:nvGrpSpPr>
        <p:grpSpPr>
          <a:xfrm>
            <a:off x="3074027" y="1808377"/>
            <a:ext cx="380604" cy="313854"/>
            <a:chOff x="3074027" y="1983777"/>
            <a:chExt cx="380604" cy="313854"/>
          </a:xfrm>
        </p:grpSpPr>
        <p:sp>
          <p:nvSpPr>
            <p:cNvPr id="13409" name="Google Shape;13409;p64"/>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4"/>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4"/>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64"/>
          <p:cNvGrpSpPr/>
          <p:nvPr/>
        </p:nvGrpSpPr>
        <p:grpSpPr>
          <a:xfrm>
            <a:off x="3522521" y="1800457"/>
            <a:ext cx="367013" cy="331278"/>
            <a:chOff x="3522521" y="1975857"/>
            <a:chExt cx="367013" cy="331278"/>
          </a:xfrm>
        </p:grpSpPr>
        <p:sp>
          <p:nvSpPr>
            <p:cNvPr id="13415" name="Google Shape;13415;p6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64"/>
          <p:cNvGrpSpPr/>
          <p:nvPr/>
        </p:nvGrpSpPr>
        <p:grpSpPr>
          <a:xfrm>
            <a:off x="2630824" y="1801566"/>
            <a:ext cx="368185" cy="330454"/>
            <a:chOff x="2630824" y="1976966"/>
            <a:chExt cx="368185" cy="330454"/>
          </a:xfrm>
        </p:grpSpPr>
        <p:sp>
          <p:nvSpPr>
            <p:cNvPr id="13423" name="Google Shape;13423;p6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64"/>
          <p:cNvGrpSpPr/>
          <p:nvPr/>
        </p:nvGrpSpPr>
        <p:grpSpPr>
          <a:xfrm>
            <a:off x="1293706" y="1791016"/>
            <a:ext cx="369294" cy="350444"/>
            <a:chOff x="1293706" y="1966416"/>
            <a:chExt cx="369294" cy="350444"/>
          </a:xfrm>
        </p:grpSpPr>
        <p:sp>
          <p:nvSpPr>
            <p:cNvPr id="13432" name="Google Shape;13432;p64"/>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4"/>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4"/>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4"/>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64"/>
          <p:cNvGrpSpPr/>
          <p:nvPr/>
        </p:nvGrpSpPr>
        <p:grpSpPr>
          <a:xfrm>
            <a:off x="3967213" y="1800077"/>
            <a:ext cx="368185" cy="331816"/>
            <a:chOff x="3967213" y="1975477"/>
            <a:chExt cx="368185" cy="331816"/>
          </a:xfrm>
        </p:grpSpPr>
        <p:sp>
          <p:nvSpPr>
            <p:cNvPr id="13441" name="Google Shape;13441;p64"/>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4"/>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4"/>
          <p:cNvGrpSpPr/>
          <p:nvPr/>
        </p:nvGrpSpPr>
        <p:grpSpPr>
          <a:xfrm>
            <a:off x="8047661" y="1793646"/>
            <a:ext cx="279132" cy="356875"/>
            <a:chOff x="8047661" y="1969046"/>
            <a:chExt cx="279132" cy="356875"/>
          </a:xfrm>
        </p:grpSpPr>
        <p:sp>
          <p:nvSpPr>
            <p:cNvPr id="13445" name="Google Shape;13445;p64"/>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4"/>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64"/>
          <p:cNvGrpSpPr/>
          <p:nvPr/>
        </p:nvGrpSpPr>
        <p:grpSpPr>
          <a:xfrm>
            <a:off x="7596157" y="1792759"/>
            <a:ext cx="279544" cy="358142"/>
            <a:chOff x="7596157" y="1968159"/>
            <a:chExt cx="279544" cy="358142"/>
          </a:xfrm>
        </p:grpSpPr>
        <p:sp>
          <p:nvSpPr>
            <p:cNvPr id="13450" name="Google Shape;13450;p64"/>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7147315" y="1793646"/>
            <a:ext cx="279513" cy="357636"/>
            <a:chOff x="7147315" y="1969046"/>
            <a:chExt cx="279513" cy="357636"/>
          </a:xfrm>
        </p:grpSpPr>
        <p:sp>
          <p:nvSpPr>
            <p:cNvPr id="13457" name="Google Shape;13457;p64"/>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4"/>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64"/>
          <p:cNvGrpSpPr/>
          <p:nvPr/>
        </p:nvGrpSpPr>
        <p:grpSpPr>
          <a:xfrm>
            <a:off x="6697681" y="1792917"/>
            <a:ext cx="280305" cy="359093"/>
            <a:chOff x="6697681" y="1968317"/>
            <a:chExt cx="280305" cy="359093"/>
          </a:xfrm>
        </p:grpSpPr>
        <p:sp>
          <p:nvSpPr>
            <p:cNvPr id="13465" name="Google Shape;13465;p64"/>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2" name="Google Shape;13472;p64"/>
          <p:cNvGrpSpPr/>
          <p:nvPr/>
        </p:nvGrpSpPr>
        <p:grpSpPr>
          <a:xfrm>
            <a:off x="6248839" y="1792537"/>
            <a:ext cx="280273" cy="358744"/>
            <a:chOff x="6248839" y="1967937"/>
            <a:chExt cx="280273" cy="358744"/>
          </a:xfrm>
        </p:grpSpPr>
        <p:sp>
          <p:nvSpPr>
            <p:cNvPr id="13473" name="Google Shape;13473;p64"/>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4"/>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4"/>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64"/>
          <p:cNvGrpSpPr/>
          <p:nvPr/>
        </p:nvGrpSpPr>
        <p:grpSpPr>
          <a:xfrm>
            <a:off x="5801485" y="1793646"/>
            <a:ext cx="279164" cy="357794"/>
            <a:chOff x="5801485" y="1969046"/>
            <a:chExt cx="279164" cy="357794"/>
          </a:xfrm>
        </p:grpSpPr>
        <p:sp>
          <p:nvSpPr>
            <p:cNvPr id="13480" name="Google Shape;13480;p64"/>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4"/>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4"/>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64"/>
          <p:cNvGrpSpPr/>
          <p:nvPr/>
        </p:nvGrpSpPr>
        <p:grpSpPr>
          <a:xfrm>
            <a:off x="5352643" y="1793646"/>
            <a:ext cx="278404" cy="358364"/>
            <a:chOff x="5352643" y="1969046"/>
            <a:chExt cx="278404" cy="358364"/>
          </a:xfrm>
        </p:grpSpPr>
        <p:sp>
          <p:nvSpPr>
            <p:cNvPr id="13494" name="Google Shape;13494;p64"/>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4"/>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4897750" y="1792917"/>
            <a:ext cx="279132" cy="358364"/>
            <a:chOff x="4897750" y="1968317"/>
            <a:chExt cx="279132" cy="358364"/>
          </a:xfrm>
        </p:grpSpPr>
        <p:sp>
          <p:nvSpPr>
            <p:cNvPr id="13499" name="Google Shape;13499;p64"/>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4"/>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4"/>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4"/>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4"/>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2" name="Google Shape;13512;p64"/>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3" name="Google Shape;13513;p64"/>
          <p:cNvGrpSpPr/>
          <p:nvPr/>
        </p:nvGrpSpPr>
        <p:grpSpPr>
          <a:xfrm>
            <a:off x="1767449" y="1337644"/>
            <a:ext cx="324403" cy="347783"/>
            <a:chOff x="1767449" y="1513044"/>
            <a:chExt cx="324403" cy="347783"/>
          </a:xfrm>
        </p:grpSpPr>
        <p:sp>
          <p:nvSpPr>
            <p:cNvPr id="13514" name="Google Shape;13514;p64"/>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4"/>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4"/>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4"/>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64"/>
          <p:cNvGrpSpPr/>
          <p:nvPr/>
        </p:nvGrpSpPr>
        <p:grpSpPr>
          <a:xfrm>
            <a:off x="4007193" y="1337327"/>
            <a:ext cx="320633" cy="348100"/>
            <a:chOff x="4007193" y="1512727"/>
            <a:chExt cx="320633" cy="348100"/>
          </a:xfrm>
        </p:grpSpPr>
        <p:sp>
          <p:nvSpPr>
            <p:cNvPr id="13524" name="Google Shape;13524;p64"/>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4"/>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4"/>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64"/>
          <p:cNvGrpSpPr/>
          <p:nvPr/>
        </p:nvGrpSpPr>
        <p:grpSpPr>
          <a:xfrm>
            <a:off x="3530425" y="1333347"/>
            <a:ext cx="368175" cy="344594"/>
            <a:chOff x="3530425" y="1508747"/>
            <a:chExt cx="368175" cy="344594"/>
          </a:xfrm>
        </p:grpSpPr>
        <p:sp>
          <p:nvSpPr>
            <p:cNvPr id="13530" name="Google Shape;13530;p64"/>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4"/>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4"/>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4"/>
          <p:cNvGrpSpPr/>
          <p:nvPr/>
        </p:nvGrpSpPr>
        <p:grpSpPr>
          <a:xfrm>
            <a:off x="3127598" y="1337834"/>
            <a:ext cx="289714" cy="347593"/>
            <a:chOff x="3127598" y="1513234"/>
            <a:chExt cx="289714" cy="347593"/>
          </a:xfrm>
        </p:grpSpPr>
        <p:sp>
          <p:nvSpPr>
            <p:cNvPr id="13535" name="Google Shape;13535;p64"/>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4"/>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4"/>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64"/>
          <p:cNvGrpSpPr/>
          <p:nvPr/>
        </p:nvGrpSpPr>
        <p:grpSpPr>
          <a:xfrm>
            <a:off x="2662884" y="1337644"/>
            <a:ext cx="322914" cy="348543"/>
            <a:chOff x="2662884" y="1513044"/>
            <a:chExt cx="322914" cy="348543"/>
          </a:xfrm>
        </p:grpSpPr>
        <p:sp>
          <p:nvSpPr>
            <p:cNvPr id="13541" name="Google Shape;13541;p64"/>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4"/>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4"/>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4"/>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4"/>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64"/>
          <p:cNvGrpSpPr/>
          <p:nvPr/>
        </p:nvGrpSpPr>
        <p:grpSpPr>
          <a:xfrm>
            <a:off x="2232511" y="1337359"/>
            <a:ext cx="299534" cy="348068"/>
            <a:chOff x="2232511" y="1512759"/>
            <a:chExt cx="299534" cy="348068"/>
          </a:xfrm>
        </p:grpSpPr>
        <p:sp>
          <p:nvSpPr>
            <p:cNvPr id="13552" name="Google Shape;13552;p64"/>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4"/>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4"/>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64"/>
          <p:cNvGrpSpPr/>
          <p:nvPr/>
        </p:nvGrpSpPr>
        <p:grpSpPr>
          <a:xfrm>
            <a:off x="1331406" y="1337961"/>
            <a:ext cx="301784" cy="348607"/>
            <a:chOff x="1331406" y="1513361"/>
            <a:chExt cx="301784" cy="348607"/>
          </a:xfrm>
        </p:grpSpPr>
        <p:sp>
          <p:nvSpPr>
            <p:cNvPr id="13564" name="Google Shape;13564;p64"/>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64"/>
          <p:cNvGrpSpPr/>
          <p:nvPr/>
        </p:nvGrpSpPr>
        <p:grpSpPr>
          <a:xfrm>
            <a:off x="7144274" y="1324814"/>
            <a:ext cx="282174" cy="355735"/>
            <a:chOff x="7144274" y="1500214"/>
            <a:chExt cx="282174" cy="355735"/>
          </a:xfrm>
        </p:grpSpPr>
        <p:sp>
          <p:nvSpPr>
            <p:cNvPr id="13569" name="Google Shape;13569;p6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5" name="Google Shape;13575;p64"/>
          <p:cNvGrpSpPr/>
          <p:nvPr/>
        </p:nvGrpSpPr>
        <p:grpSpPr>
          <a:xfrm>
            <a:off x="6685262" y="1324814"/>
            <a:ext cx="289682" cy="354594"/>
            <a:chOff x="6685262" y="1500214"/>
            <a:chExt cx="289682" cy="354594"/>
          </a:xfrm>
        </p:grpSpPr>
        <p:sp>
          <p:nvSpPr>
            <p:cNvPr id="13576" name="Google Shape;13576;p64"/>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4"/>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4"/>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64"/>
          <p:cNvGrpSpPr/>
          <p:nvPr/>
        </p:nvGrpSpPr>
        <p:grpSpPr>
          <a:xfrm>
            <a:off x="6200938" y="1325194"/>
            <a:ext cx="322154" cy="355355"/>
            <a:chOff x="6200938" y="1500594"/>
            <a:chExt cx="322154" cy="355355"/>
          </a:xfrm>
        </p:grpSpPr>
        <p:sp>
          <p:nvSpPr>
            <p:cNvPr id="13581" name="Google Shape;13581;p64"/>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6" name="Google Shape;13586;p64"/>
          <p:cNvGrpSpPr/>
          <p:nvPr/>
        </p:nvGrpSpPr>
        <p:grpSpPr>
          <a:xfrm>
            <a:off x="5289631" y="1324814"/>
            <a:ext cx="332355" cy="354974"/>
            <a:chOff x="5289631" y="1500214"/>
            <a:chExt cx="332355" cy="354974"/>
          </a:xfrm>
        </p:grpSpPr>
        <p:sp>
          <p:nvSpPr>
            <p:cNvPr id="13587" name="Google Shape;13587;p64"/>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4"/>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4"/>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4"/>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4"/>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64"/>
          <p:cNvGrpSpPr/>
          <p:nvPr/>
        </p:nvGrpSpPr>
        <p:grpSpPr>
          <a:xfrm>
            <a:off x="5748295" y="1324433"/>
            <a:ext cx="323294" cy="356115"/>
            <a:chOff x="5748295" y="1499833"/>
            <a:chExt cx="323294" cy="356115"/>
          </a:xfrm>
        </p:grpSpPr>
        <p:sp>
          <p:nvSpPr>
            <p:cNvPr id="13594" name="Google Shape;13594;p64"/>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4"/>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4"/>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4"/>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4"/>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64"/>
          <p:cNvGrpSpPr/>
          <p:nvPr/>
        </p:nvGrpSpPr>
        <p:grpSpPr>
          <a:xfrm>
            <a:off x="8047661" y="1325637"/>
            <a:ext cx="278404" cy="355260"/>
            <a:chOff x="8047661" y="1501037"/>
            <a:chExt cx="278404" cy="355260"/>
          </a:xfrm>
        </p:grpSpPr>
        <p:sp>
          <p:nvSpPr>
            <p:cNvPr id="13602" name="Google Shape;13602;p64"/>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4"/>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64"/>
          <p:cNvGrpSpPr/>
          <p:nvPr/>
        </p:nvGrpSpPr>
        <p:grpSpPr>
          <a:xfrm>
            <a:off x="4903389" y="1324814"/>
            <a:ext cx="267854" cy="355735"/>
            <a:chOff x="4903389" y="1500214"/>
            <a:chExt cx="267854" cy="355735"/>
          </a:xfrm>
        </p:grpSpPr>
        <p:sp>
          <p:nvSpPr>
            <p:cNvPr id="13607" name="Google Shape;13607;p64"/>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64"/>
          <p:cNvGrpSpPr/>
          <p:nvPr/>
        </p:nvGrpSpPr>
        <p:grpSpPr>
          <a:xfrm>
            <a:off x="7613518" y="1325954"/>
            <a:ext cx="264433" cy="353074"/>
            <a:chOff x="7613518" y="1501354"/>
            <a:chExt cx="264433" cy="353074"/>
          </a:xfrm>
        </p:grpSpPr>
        <p:sp>
          <p:nvSpPr>
            <p:cNvPr id="13613" name="Google Shape;13613;p64"/>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9" name="Google Shape;13619;p64"/>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620" name="Google Shape;13620;p64"/>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24"/>
        <p:cNvGrpSpPr/>
        <p:nvPr/>
      </p:nvGrpSpPr>
      <p:grpSpPr>
        <a:xfrm>
          <a:off x="0" y="0"/>
          <a:ext cx="0" cy="0"/>
          <a:chOff x="0" y="0"/>
          <a:chExt cx="0" cy="0"/>
        </a:xfrm>
      </p:grpSpPr>
      <p:grpSp>
        <p:nvGrpSpPr>
          <p:cNvPr id="13625" name="Google Shape;13625;p65"/>
          <p:cNvGrpSpPr/>
          <p:nvPr/>
        </p:nvGrpSpPr>
        <p:grpSpPr>
          <a:xfrm>
            <a:off x="1757085" y="1325225"/>
            <a:ext cx="371069" cy="359396"/>
            <a:chOff x="1757085" y="1500675"/>
            <a:chExt cx="371069" cy="359396"/>
          </a:xfrm>
        </p:grpSpPr>
        <p:sp>
          <p:nvSpPr>
            <p:cNvPr id="13626" name="Google Shape;13626;p65"/>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2774209" y="1779241"/>
            <a:ext cx="116693" cy="374186"/>
            <a:chOff x="2774209" y="1954691"/>
            <a:chExt cx="116693" cy="374186"/>
          </a:xfrm>
        </p:grpSpPr>
        <p:sp>
          <p:nvSpPr>
            <p:cNvPr id="13656" name="Google Shape;13656;p65"/>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8" name="Google Shape;13658;p65"/>
          <p:cNvGrpSpPr/>
          <p:nvPr/>
        </p:nvGrpSpPr>
        <p:grpSpPr>
          <a:xfrm>
            <a:off x="4017435" y="1324462"/>
            <a:ext cx="315092" cy="359397"/>
            <a:chOff x="4017435" y="1499912"/>
            <a:chExt cx="315092" cy="359397"/>
          </a:xfrm>
        </p:grpSpPr>
        <p:sp>
          <p:nvSpPr>
            <p:cNvPr id="13659" name="Google Shape;13659;p65"/>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65"/>
          <p:cNvGrpSpPr/>
          <p:nvPr/>
        </p:nvGrpSpPr>
        <p:grpSpPr>
          <a:xfrm>
            <a:off x="3963652" y="1824309"/>
            <a:ext cx="374154" cy="284050"/>
            <a:chOff x="3963652" y="1999759"/>
            <a:chExt cx="374154" cy="284050"/>
          </a:xfrm>
        </p:grpSpPr>
        <p:sp>
          <p:nvSpPr>
            <p:cNvPr id="13662" name="Google Shape;13662;p65"/>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5"/>
          <p:cNvGrpSpPr/>
          <p:nvPr/>
        </p:nvGrpSpPr>
        <p:grpSpPr>
          <a:xfrm>
            <a:off x="1777536" y="1839416"/>
            <a:ext cx="376444" cy="253772"/>
            <a:chOff x="1777536" y="2014866"/>
            <a:chExt cx="376444" cy="253772"/>
          </a:xfrm>
        </p:grpSpPr>
        <p:sp>
          <p:nvSpPr>
            <p:cNvPr id="13666" name="Google Shape;13666;p65"/>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65"/>
          <p:cNvGrpSpPr/>
          <p:nvPr/>
        </p:nvGrpSpPr>
        <p:grpSpPr>
          <a:xfrm>
            <a:off x="1309875" y="1881876"/>
            <a:ext cx="374154" cy="169680"/>
            <a:chOff x="1309875" y="2057326"/>
            <a:chExt cx="374154" cy="169680"/>
          </a:xfrm>
        </p:grpSpPr>
        <p:sp>
          <p:nvSpPr>
            <p:cNvPr id="13672" name="Google Shape;13672;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5"/>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3" name="Google Shape;13683;p65"/>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4" name="Google Shape;13684;p65"/>
          <p:cNvGrpSpPr/>
          <p:nvPr/>
        </p:nvGrpSpPr>
        <p:grpSpPr>
          <a:xfrm>
            <a:off x="2347450" y="1779114"/>
            <a:ext cx="113639" cy="373168"/>
            <a:chOff x="2347450" y="1954564"/>
            <a:chExt cx="113639" cy="373168"/>
          </a:xfrm>
        </p:grpSpPr>
        <p:sp>
          <p:nvSpPr>
            <p:cNvPr id="13685" name="Google Shape;13685;p65"/>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7" name="Google Shape;13687;p65"/>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8" name="Google Shape;13688;p65"/>
          <p:cNvGrpSpPr/>
          <p:nvPr/>
        </p:nvGrpSpPr>
        <p:grpSpPr>
          <a:xfrm>
            <a:off x="3110102" y="1324430"/>
            <a:ext cx="330613" cy="358379"/>
            <a:chOff x="3110102" y="1499880"/>
            <a:chExt cx="330613" cy="358379"/>
          </a:xfrm>
        </p:grpSpPr>
        <p:sp>
          <p:nvSpPr>
            <p:cNvPr id="13689" name="Google Shape;13689;p65"/>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6" name="Google Shape;13696;p65"/>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7" name="Google Shape;13697;p65"/>
          <p:cNvGrpSpPr/>
          <p:nvPr/>
        </p:nvGrpSpPr>
        <p:grpSpPr>
          <a:xfrm>
            <a:off x="3485575" y="1824309"/>
            <a:ext cx="373772" cy="284050"/>
            <a:chOff x="3531200" y="1999759"/>
            <a:chExt cx="373772" cy="284050"/>
          </a:xfrm>
        </p:grpSpPr>
        <p:sp>
          <p:nvSpPr>
            <p:cNvPr id="13698" name="Google Shape;13698;p65"/>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5"/>
          <p:cNvGrpSpPr/>
          <p:nvPr/>
        </p:nvGrpSpPr>
        <p:grpSpPr>
          <a:xfrm>
            <a:off x="2667058" y="1324843"/>
            <a:ext cx="330231" cy="359015"/>
            <a:chOff x="2667058" y="1500293"/>
            <a:chExt cx="330231" cy="359015"/>
          </a:xfrm>
        </p:grpSpPr>
        <p:sp>
          <p:nvSpPr>
            <p:cNvPr id="13703" name="Google Shape;13703;p65"/>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5"/>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5"/>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65"/>
          <p:cNvGrpSpPr/>
          <p:nvPr/>
        </p:nvGrpSpPr>
        <p:grpSpPr>
          <a:xfrm>
            <a:off x="3567553" y="1324462"/>
            <a:ext cx="320022" cy="359778"/>
            <a:chOff x="3567553" y="1499912"/>
            <a:chExt cx="320022" cy="359778"/>
          </a:xfrm>
        </p:grpSpPr>
        <p:sp>
          <p:nvSpPr>
            <p:cNvPr id="13722" name="Google Shape;13722;p65"/>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65"/>
          <p:cNvGrpSpPr/>
          <p:nvPr/>
        </p:nvGrpSpPr>
        <p:grpSpPr>
          <a:xfrm>
            <a:off x="1309875" y="1324462"/>
            <a:ext cx="359015" cy="358633"/>
            <a:chOff x="1309875" y="1499912"/>
            <a:chExt cx="359015" cy="358633"/>
          </a:xfrm>
        </p:grpSpPr>
        <p:sp>
          <p:nvSpPr>
            <p:cNvPr id="13729" name="Google Shape;13729;p65"/>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5"/>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5"/>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65"/>
          <p:cNvGrpSpPr/>
          <p:nvPr/>
        </p:nvGrpSpPr>
        <p:grpSpPr>
          <a:xfrm>
            <a:off x="2219466" y="1324843"/>
            <a:ext cx="330613" cy="359015"/>
            <a:chOff x="2219466" y="1500293"/>
            <a:chExt cx="330613" cy="359015"/>
          </a:xfrm>
        </p:grpSpPr>
        <p:sp>
          <p:nvSpPr>
            <p:cNvPr id="13739" name="Google Shape;13739;p65"/>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5"/>
          <p:cNvGrpSpPr/>
          <p:nvPr/>
        </p:nvGrpSpPr>
        <p:grpSpPr>
          <a:xfrm>
            <a:off x="5343544" y="1333908"/>
            <a:ext cx="244676" cy="351095"/>
            <a:chOff x="5343544" y="1509358"/>
            <a:chExt cx="244676" cy="351095"/>
          </a:xfrm>
        </p:grpSpPr>
        <p:sp>
          <p:nvSpPr>
            <p:cNvPr id="13742" name="Google Shape;13742;p65"/>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5" name="Google Shape;13745;p65"/>
          <p:cNvGrpSpPr/>
          <p:nvPr/>
        </p:nvGrpSpPr>
        <p:grpSpPr>
          <a:xfrm>
            <a:off x="4882340" y="1333908"/>
            <a:ext cx="246171" cy="351095"/>
            <a:chOff x="4882340" y="1509358"/>
            <a:chExt cx="246171" cy="351095"/>
          </a:xfrm>
        </p:grpSpPr>
        <p:sp>
          <p:nvSpPr>
            <p:cNvPr id="13746" name="Google Shape;13746;p65"/>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65"/>
          <p:cNvGrpSpPr/>
          <p:nvPr/>
        </p:nvGrpSpPr>
        <p:grpSpPr>
          <a:xfrm>
            <a:off x="6273204" y="1333558"/>
            <a:ext cx="236343" cy="351445"/>
            <a:chOff x="6273204" y="1509008"/>
            <a:chExt cx="236343" cy="351445"/>
          </a:xfrm>
        </p:grpSpPr>
        <p:sp>
          <p:nvSpPr>
            <p:cNvPr id="13752" name="Google Shape;13752;p65"/>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4" name="Google Shape;13754;p65"/>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5" name="Google Shape;13755;p65"/>
          <p:cNvGrpSpPr/>
          <p:nvPr/>
        </p:nvGrpSpPr>
        <p:grpSpPr>
          <a:xfrm>
            <a:off x="7219530" y="1332794"/>
            <a:ext cx="191625" cy="352209"/>
            <a:chOff x="7219530" y="1508244"/>
            <a:chExt cx="191625" cy="352209"/>
          </a:xfrm>
        </p:grpSpPr>
        <p:sp>
          <p:nvSpPr>
            <p:cNvPr id="13756" name="Google Shape;13756;p65"/>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65"/>
          <p:cNvGrpSpPr/>
          <p:nvPr/>
        </p:nvGrpSpPr>
        <p:grpSpPr>
          <a:xfrm>
            <a:off x="7699309" y="1333176"/>
            <a:ext cx="154922" cy="351827"/>
            <a:chOff x="7699309" y="1508626"/>
            <a:chExt cx="154922" cy="351827"/>
          </a:xfrm>
        </p:grpSpPr>
        <p:sp>
          <p:nvSpPr>
            <p:cNvPr id="13759" name="Google Shape;13759;p65"/>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6" name="Google Shape;13766;p65"/>
          <p:cNvGrpSpPr/>
          <p:nvPr/>
        </p:nvGrpSpPr>
        <p:grpSpPr>
          <a:xfrm>
            <a:off x="8161690" y="1333558"/>
            <a:ext cx="153396" cy="351064"/>
            <a:chOff x="8161690" y="1509008"/>
            <a:chExt cx="153396" cy="351064"/>
          </a:xfrm>
        </p:grpSpPr>
        <p:sp>
          <p:nvSpPr>
            <p:cNvPr id="13767" name="Google Shape;13767;p65"/>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65"/>
          <p:cNvGrpSpPr/>
          <p:nvPr/>
        </p:nvGrpSpPr>
        <p:grpSpPr>
          <a:xfrm>
            <a:off x="6746940" y="1333431"/>
            <a:ext cx="213221" cy="352304"/>
            <a:chOff x="6746940" y="1508881"/>
            <a:chExt cx="213221" cy="352304"/>
          </a:xfrm>
        </p:grpSpPr>
        <p:sp>
          <p:nvSpPr>
            <p:cNvPr id="13772" name="Google Shape;13772;p65"/>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65"/>
          <p:cNvGrpSpPr/>
          <p:nvPr/>
        </p:nvGrpSpPr>
        <p:grpSpPr>
          <a:xfrm>
            <a:off x="5770336" y="1832165"/>
            <a:ext cx="350682" cy="292097"/>
            <a:chOff x="5770336" y="2007615"/>
            <a:chExt cx="350682" cy="292097"/>
          </a:xfrm>
        </p:grpSpPr>
        <p:sp>
          <p:nvSpPr>
            <p:cNvPr id="13777" name="Google Shape;13777;p65"/>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5"/>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5"/>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65"/>
          <p:cNvGrpSpPr/>
          <p:nvPr/>
        </p:nvGrpSpPr>
        <p:grpSpPr>
          <a:xfrm>
            <a:off x="5326878" y="1804908"/>
            <a:ext cx="350332" cy="346229"/>
            <a:chOff x="5326878" y="1980358"/>
            <a:chExt cx="350332" cy="346229"/>
          </a:xfrm>
        </p:grpSpPr>
        <p:sp>
          <p:nvSpPr>
            <p:cNvPr id="13782" name="Google Shape;13782;p65"/>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6" name="Google Shape;13786;p65"/>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7" name="Google Shape;13787;p65"/>
          <p:cNvGrpSpPr/>
          <p:nvPr/>
        </p:nvGrpSpPr>
        <p:grpSpPr>
          <a:xfrm>
            <a:off x="4883835" y="1817121"/>
            <a:ext cx="350300" cy="323043"/>
            <a:chOff x="4883835" y="1992571"/>
            <a:chExt cx="350300" cy="323043"/>
          </a:xfrm>
        </p:grpSpPr>
        <p:sp>
          <p:nvSpPr>
            <p:cNvPr id="13788" name="Google Shape;13788;p65"/>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65"/>
          <p:cNvGrpSpPr/>
          <p:nvPr/>
        </p:nvGrpSpPr>
        <p:grpSpPr>
          <a:xfrm>
            <a:off x="7548967" y="1803477"/>
            <a:ext cx="333285" cy="349950"/>
            <a:chOff x="7548967" y="1978927"/>
            <a:chExt cx="333285" cy="349950"/>
          </a:xfrm>
        </p:grpSpPr>
        <p:sp>
          <p:nvSpPr>
            <p:cNvPr id="13795" name="Google Shape;13795;p65"/>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5"/>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65"/>
          <p:cNvGrpSpPr/>
          <p:nvPr/>
        </p:nvGrpSpPr>
        <p:grpSpPr>
          <a:xfrm>
            <a:off x="6214142" y="1803477"/>
            <a:ext cx="346515" cy="350300"/>
            <a:chOff x="6214142" y="1978927"/>
            <a:chExt cx="346515" cy="350300"/>
          </a:xfrm>
        </p:grpSpPr>
        <p:sp>
          <p:nvSpPr>
            <p:cNvPr id="13803" name="Google Shape;13803;p65"/>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65"/>
          <p:cNvGrpSpPr/>
          <p:nvPr/>
        </p:nvGrpSpPr>
        <p:grpSpPr>
          <a:xfrm>
            <a:off x="7105923" y="1803095"/>
            <a:ext cx="333285" cy="350682"/>
            <a:chOff x="7105923" y="1978545"/>
            <a:chExt cx="333285" cy="350682"/>
          </a:xfrm>
        </p:grpSpPr>
        <p:sp>
          <p:nvSpPr>
            <p:cNvPr id="13806" name="Google Shape;13806;p65"/>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3" name="Google Shape;13813;p65"/>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5" name="Google Shape;13815;p65"/>
          <p:cNvGrpSpPr/>
          <p:nvPr/>
        </p:nvGrpSpPr>
        <p:grpSpPr>
          <a:xfrm>
            <a:off x="3616406" y="2246902"/>
            <a:ext cx="203393" cy="351827"/>
            <a:chOff x="3616406" y="2422352"/>
            <a:chExt cx="203393" cy="351827"/>
          </a:xfrm>
        </p:grpSpPr>
        <p:sp>
          <p:nvSpPr>
            <p:cNvPr id="13816" name="Google Shape;13816;p65"/>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5"/>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65"/>
          <p:cNvGrpSpPr/>
          <p:nvPr/>
        </p:nvGrpSpPr>
        <p:grpSpPr>
          <a:xfrm>
            <a:off x="878187" y="2246520"/>
            <a:ext cx="272696" cy="351827"/>
            <a:chOff x="913012" y="2421970"/>
            <a:chExt cx="272696" cy="351827"/>
          </a:xfrm>
        </p:grpSpPr>
        <p:sp>
          <p:nvSpPr>
            <p:cNvPr id="13819" name="Google Shape;13819;p65"/>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65"/>
          <p:cNvGrpSpPr/>
          <p:nvPr/>
        </p:nvGrpSpPr>
        <p:grpSpPr>
          <a:xfrm>
            <a:off x="2274743" y="2246902"/>
            <a:ext cx="255649" cy="351445"/>
            <a:chOff x="2274743" y="2422352"/>
            <a:chExt cx="255649" cy="351445"/>
          </a:xfrm>
        </p:grpSpPr>
        <p:sp>
          <p:nvSpPr>
            <p:cNvPr id="13824" name="Google Shape;13824;p65"/>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65"/>
          <p:cNvGrpSpPr/>
          <p:nvPr/>
        </p:nvGrpSpPr>
        <p:grpSpPr>
          <a:xfrm>
            <a:off x="2708723" y="2245789"/>
            <a:ext cx="246552" cy="352558"/>
            <a:chOff x="2708723" y="2421239"/>
            <a:chExt cx="246552" cy="352558"/>
          </a:xfrm>
        </p:grpSpPr>
        <p:sp>
          <p:nvSpPr>
            <p:cNvPr id="13828" name="Google Shape;13828;p65"/>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65"/>
          <p:cNvGrpSpPr/>
          <p:nvPr/>
        </p:nvGrpSpPr>
        <p:grpSpPr>
          <a:xfrm>
            <a:off x="1835485" y="2246902"/>
            <a:ext cx="259433" cy="350714"/>
            <a:chOff x="1835485" y="2422352"/>
            <a:chExt cx="259433" cy="350714"/>
          </a:xfrm>
        </p:grpSpPr>
        <p:sp>
          <p:nvSpPr>
            <p:cNvPr id="13831" name="Google Shape;13831;p65"/>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5"/>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5"/>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65"/>
          <p:cNvGrpSpPr/>
          <p:nvPr/>
        </p:nvGrpSpPr>
        <p:grpSpPr>
          <a:xfrm>
            <a:off x="3150240" y="2246902"/>
            <a:ext cx="212489" cy="351445"/>
            <a:chOff x="3150240" y="2422352"/>
            <a:chExt cx="212489" cy="351445"/>
          </a:xfrm>
        </p:grpSpPr>
        <p:sp>
          <p:nvSpPr>
            <p:cNvPr id="13839" name="Google Shape;13839;p65"/>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65"/>
          <p:cNvGrpSpPr/>
          <p:nvPr/>
        </p:nvGrpSpPr>
        <p:grpSpPr>
          <a:xfrm>
            <a:off x="1367060" y="2246679"/>
            <a:ext cx="269261" cy="352050"/>
            <a:chOff x="1367060" y="2422129"/>
            <a:chExt cx="269261" cy="352050"/>
          </a:xfrm>
        </p:grpSpPr>
        <p:sp>
          <p:nvSpPr>
            <p:cNvPr id="13842" name="Google Shape;13842;p65"/>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6" name="Google Shape;13856;p65"/>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7" name="Google Shape;13857;p65"/>
          <p:cNvGrpSpPr/>
          <p:nvPr/>
        </p:nvGrpSpPr>
        <p:grpSpPr>
          <a:xfrm>
            <a:off x="4882690" y="2249955"/>
            <a:ext cx="274573" cy="350682"/>
            <a:chOff x="4882690" y="2425405"/>
            <a:chExt cx="274573" cy="350682"/>
          </a:xfrm>
        </p:grpSpPr>
        <p:sp>
          <p:nvSpPr>
            <p:cNvPr id="13858" name="Google Shape;13858;p65"/>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65"/>
          <p:cNvGrpSpPr/>
          <p:nvPr/>
        </p:nvGrpSpPr>
        <p:grpSpPr>
          <a:xfrm>
            <a:off x="6627639" y="2268434"/>
            <a:ext cx="355993" cy="313247"/>
            <a:chOff x="6627639" y="2443884"/>
            <a:chExt cx="355993" cy="313247"/>
          </a:xfrm>
        </p:grpSpPr>
        <p:sp>
          <p:nvSpPr>
            <p:cNvPr id="13861" name="Google Shape;13861;p65"/>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5"/>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5"/>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4" name="Google Shape;13864;p65"/>
          <p:cNvGrpSpPr/>
          <p:nvPr/>
        </p:nvGrpSpPr>
        <p:grpSpPr>
          <a:xfrm>
            <a:off x="6183451" y="2286690"/>
            <a:ext cx="351445" cy="277976"/>
            <a:chOff x="6183451" y="2462140"/>
            <a:chExt cx="351445" cy="277976"/>
          </a:xfrm>
        </p:grpSpPr>
        <p:sp>
          <p:nvSpPr>
            <p:cNvPr id="13865" name="Google Shape;13865;p65"/>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65"/>
          <p:cNvGrpSpPr/>
          <p:nvPr/>
        </p:nvGrpSpPr>
        <p:grpSpPr>
          <a:xfrm>
            <a:off x="5735477" y="2254408"/>
            <a:ext cx="353354" cy="341299"/>
            <a:chOff x="5735477" y="2429858"/>
            <a:chExt cx="353354" cy="341299"/>
          </a:xfrm>
        </p:grpSpPr>
        <p:sp>
          <p:nvSpPr>
            <p:cNvPr id="13873" name="Google Shape;13873;p65"/>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65"/>
          <p:cNvGrpSpPr/>
          <p:nvPr/>
        </p:nvGrpSpPr>
        <p:grpSpPr>
          <a:xfrm>
            <a:off x="5243735" y="2271523"/>
            <a:ext cx="405255" cy="275499"/>
            <a:chOff x="5283337" y="2478774"/>
            <a:chExt cx="358633" cy="243913"/>
          </a:xfrm>
        </p:grpSpPr>
        <p:sp>
          <p:nvSpPr>
            <p:cNvPr id="13880" name="Google Shape;13880;p65"/>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5"/>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5"/>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7" name="Google Shape;13897;p65"/>
          <p:cNvGrpSpPr/>
          <p:nvPr/>
        </p:nvGrpSpPr>
        <p:grpSpPr>
          <a:xfrm>
            <a:off x="7964753" y="2295373"/>
            <a:ext cx="362068" cy="258670"/>
            <a:chOff x="7964753" y="2470823"/>
            <a:chExt cx="362068" cy="258670"/>
          </a:xfrm>
        </p:grpSpPr>
        <p:sp>
          <p:nvSpPr>
            <p:cNvPr id="13898" name="Google Shape;13898;p65"/>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5"/>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5"/>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65"/>
          <p:cNvGrpSpPr/>
          <p:nvPr/>
        </p:nvGrpSpPr>
        <p:grpSpPr>
          <a:xfrm>
            <a:off x="7524349" y="2280997"/>
            <a:ext cx="350332" cy="288948"/>
            <a:chOff x="7524349" y="2456447"/>
            <a:chExt cx="350332" cy="288948"/>
          </a:xfrm>
        </p:grpSpPr>
        <p:sp>
          <p:nvSpPr>
            <p:cNvPr id="13908" name="Google Shape;13908;p65"/>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65"/>
          <p:cNvGrpSpPr/>
          <p:nvPr/>
        </p:nvGrpSpPr>
        <p:grpSpPr>
          <a:xfrm>
            <a:off x="3972749" y="2719143"/>
            <a:ext cx="355230" cy="356725"/>
            <a:chOff x="3972749" y="2894211"/>
            <a:chExt cx="355230" cy="356725"/>
          </a:xfrm>
        </p:grpSpPr>
        <p:sp>
          <p:nvSpPr>
            <p:cNvPr id="13914" name="Google Shape;13914;p65"/>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65"/>
          <p:cNvGrpSpPr/>
          <p:nvPr/>
        </p:nvGrpSpPr>
        <p:grpSpPr>
          <a:xfrm>
            <a:off x="3527797" y="2743553"/>
            <a:ext cx="355993" cy="307904"/>
            <a:chOff x="3527797" y="2918796"/>
            <a:chExt cx="355993" cy="307904"/>
          </a:xfrm>
        </p:grpSpPr>
        <p:sp>
          <p:nvSpPr>
            <p:cNvPr id="13920" name="Google Shape;13920;p65"/>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5"/>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0" name="Google Shape;13930;p65"/>
          <p:cNvGrpSpPr/>
          <p:nvPr/>
        </p:nvGrpSpPr>
        <p:grpSpPr>
          <a:xfrm>
            <a:off x="3082845" y="2746336"/>
            <a:ext cx="356375" cy="302338"/>
            <a:chOff x="3082845" y="2920959"/>
            <a:chExt cx="356375" cy="302338"/>
          </a:xfrm>
        </p:grpSpPr>
        <p:sp>
          <p:nvSpPr>
            <p:cNvPr id="13931" name="Google Shape;13931;p65"/>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65"/>
          <p:cNvGrpSpPr/>
          <p:nvPr/>
        </p:nvGrpSpPr>
        <p:grpSpPr>
          <a:xfrm>
            <a:off x="2639038" y="2719699"/>
            <a:ext cx="355612" cy="355612"/>
            <a:chOff x="2639038" y="2894942"/>
            <a:chExt cx="355612" cy="355612"/>
          </a:xfrm>
        </p:grpSpPr>
        <p:sp>
          <p:nvSpPr>
            <p:cNvPr id="13934" name="Google Shape;13934;p65"/>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6" name="Google Shape;13936;p65"/>
          <p:cNvGrpSpPr/>
          <p:nvPr/>
        </p:nvGrpSpPr>
        <p:grpSpPr>
          <a:xfrm>
            <a:off x="2194468" y="2763622"/>
            <a:ext cx="355993" cy="267766"/>
            <a:chOff x="2194468" y="2938865"/>
            <a:chExt cx="355993" cy="267766"/>
          </a:xfrm>
        </p:grpSpPr>
        <p:sp>
          <p:nvSpPr>
            <p:cNvPr id="13937" name="Google Shape;13937;p65"/>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5"/>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5"/>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65"/>
          <p:cNvGrpSpPr/>
          <p:nvPr/>
        </p:nvGrpSpPr>
        <p:grpSpPr>
          <a:xfrm>
            <a:off x="1749897" y="2719699"/>
            <a:ext cx="355993" cy="355612"/>
            <a:chOff x="1749897" y="2894561"/>
            <a:chExt cx="355993" cy="355612"/>
          </a:xfrm>
        </p:grpSpPr>
        <p:sp>
          <p:nvSpPr>
            <p:cNvPr id="13958" name="Google Shape;13958;p65"/>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5"/>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5"/>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65"/>
          <p:cNvGrpSpPr/>
          <p:nvPr/>
        </p:nvGrpSpPr>
        <p:grpSpPr>
          <a:xfrm>
            <a:off x="1305327" y="2718761"/>
            <a:ext cx="357520" cy="357488"/>
            <a:chOff x="1305327" y="2894211"/>
            <a:chExt cx="357520" cy="357488"/>
          </a:xfrm>
        </p:grpSpPr>
        <p:sp>
          <p:nvSpPr>
            <p:cNvPr id="13970" name="Google Shape;13970;p65"/>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853950" y="2720860"/>
            <a:ext cx="364104" cy="353290"/>
            <a:chOff x="853950" y="2894720"/>
            <a:chExt cx="364104" cy="353290"/>
          </a:xfrm>
        </p:grpSpPr>
        <p:sp>
          <p:nvSpPr>
            <p:cNvPr id="13976" name="Google Shape;13976;p65"/>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3" name="Google Shape;13983;p65"/>
          <p:cNvGrpSpPr/>
          <p:nvPr/>
        </p:nvGrpSpPr>
        <p:grpSpPr>
          <a:xfrm>
            <a:off x="7066548" y="2737144"/>
            <a:ext cx="352209" cy="334938"/>
            <a:chOff x="7066548" y="2912594"/>
            <a:chExt cx="352209" cy="334938"/>
          </a:xfrm>
        </p:grpSpPr>
        <p:sp>
          <p:nvSpPr>
            <p:cNvPr id="13984" name="Google Shape;13984;p65"/>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0" name="Google Shape;13990;p65"/>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2" name="Google Shape;13992;p65"/>
          <p:cNvGrpSpPr/>
          <p:nvPr/>
        </p:nvGrpSpPr>
        <p:grpSpPr>
          <a:xfrm>
            <a:off x="7541397" y="2729352"/>
            <a:ext cx="318495" cy="352209"/>
            <a:chOff x="7541397" y="2904802"/>
            <a:chExt cx="318495" cy="352209"/>
          </a:xfrm>
        </p:grpSpPr>
        <p:sp>
          <p:nvSpPr>
            <p:cNvPr id="13993" name="Google Shape;13993;p6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65"/>
          <p:cNvGrpSpPr/>
          <p:nvPr/>
        </p:nvGrpSpPr>
        <p:grpSpPr>
          <a:xfrm>
            <a:off x="8003015" y="2728589"/>
            <a:ext cx="306759" cy="351445"/>
            <a:chOff x="8003015" y="2904039"/>
            <a:chExt cx="306759" cy="351445"/>
          </a:xfrm>
        </p:grpSpPr>
        <p:sp>
          <p:nvSpPr>
            <p:cNvPr id="13996" name="Google Shape;13996;p65"/>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65"/>
          <p:cNvGrpSpPr/>
          <p:nvPr/>
        </p:nvGrpSpPr>
        <p:grpSpPr>
          <a:xfrm>
            <a:off x="5687770" y="2710046"/>
            <a:ext cx="369638" cy="369606"/>
            <a:chOff x="5687770" y="2885496"/>
            <a:chExt cx="369638" cy="369606"/>
          </a:xfrm>
        </p:grpSpPr>
        <p:sp>
          <p:nvSpPr>
            <p:cNvPr id="14003" name="Google Shape;14003;p65"/>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5"/>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65"/>
          <p:cNvGrpSpPr/>
          <p:nvPr/>
        </p:nvGrpSpPr>
        <p:grpSpPr>
          <a:xfrm>
            <a:off x="4881958" y="2729352"/>
            <a:ext cx="156417" cy="349537"/>
            <a:chOff x="4881958" y="2904802"/>
            <a:chExt cx="156417" cy="349537"/>
          </a:xfrm>
        </p:grpSpPr>
        <p:sp>
          <p:nvSpPr>
            <p:cNvPr id="14014" name="Google Shape;14014;p65"/>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65"/>
          <p:cNvGrpSpPr/>
          <p:nvPr/>
        </p:nvGrpSpPr>
        <p:grpSpPr>
          <a:xfrm>
            <a:off x="5230318" y="2711064"/>
            <a:ext cx="371133" cy="367443"/>
            <a:chOff x="5230318" y="2886514"/>
            <a:chExt cx="371133" cy="367443"/>
          </a:xfrm>
        </p:grpSpPr>
        <p:sp>
          <p:nvSpPr>
            <p:cNvPr id="14022" name="Google Shape;14022;p65"/>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5"/>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65"/>
          <p:cNvGrpSpPr/>
          <p:nvPr/>
        </p:nvGrpSpPr>
        <p:grpSpPr>
          <a:xfrm>
            <a:off x="5748358" y="3259128"/>
            <a:ext cx="352590" cy="182561"/>
            <a:chOff x="5748358" y="3434578"/>
            <a:chExt cx="352590" cy="182561"/>
          </a:xfrm>
        </p:grpSpPr>
        <p:sp>
          <p:nvSpPr>
            <p:cNvPr id="14032" name="Google Shape;14032;p65"/>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8" name="Google Shape;14038;p65"/>
          <p:cNvGrpSpPr/>
          <p:nvPr/>
        </p:nvGrpSpPr>
        <p:grpSpPr>
          <a:xfrm>
            <a:off x="862283" y="4099321"/>
            <a:ext cx="341204" cy="359301"/>
            <a:chOff x="862283" y="4274771"/>
            <a:chExt cx="341204" cy="359301"/>
          </a:xfrm>
        </p:grpSpPr>
        <p:sp>
          <p:nvSpPr>
            <p:cNvPr id="14039" name="Google Shape;14039;p65"/>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65"/>
          <p:cNvGrpSpPr/>
          <p:nvPr/>
        </p:nvGrpSpPr>
        <p:grpSpPr>
          <a:xfrm>
            <a:off x="1396957" y="4111915"/>
            <a:ext cx="301861" cy="332871"/>
            <a:chOff x="1396957" y="4287365"/>
            <a:chExt cx="301861" cy="332871"/>
          </a:xfrm>
        </p:grpSpPr>
        <p:sp>
          <p:nvSpPr>
            <p:cNvPr id="14043" name="Google Shape;14043;p6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8" name="Google Shape;14058;p65"/>
          <p:cNvGrpSpPr/>
          <p:nvPr/>
        </p:nvGrpSpPr>
        <p:grpSpPr>
          <a:xfrm>
            <a:off x="1865381" y="4102056"/>
            <a:ext cx="396131" cy="355612"/>
            <a:chOff x="1865381" y="4277506"/>
            <a:chExt cx="396131" cy="355612"/>
          </a:xfrm>
        </p:grpSpPr>
        <p:sp>
          <p:nvSpPr>
            <p:cNvPr id="14059" name="Google Shape;14059;p65"/>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65"/>
          <p:cNvGrpSpPr/>
          <p:nvPr/>
        </p:nvGrpSpPr>
        <p:grpSpPr>
          <a:xfrm>
            <a:off x="2411823" y="4128549"/>
            <a:ext cx="334398" cy="299953"/>
            <a:chOff x="2411823" y="4303999"/>
            <a:chExt cx="334398" cy="299953"/>
          </a:xfrm>
        </p:grpSpPr>
        <p:sp>
          <p:nvSpPr>
            <p:cNvPr id="14066" name="Google Shape;14066;p65"/>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2903337" y="4103582"/>
            <a:ext cx="382519" cy="350682"/>
            <a:chOff x="2903337" y="4279032"/>
            <a:chExt cx="382519" cy="350682"/>
          </a:xfrm>
        </p:grpSpPr>
        <p:sp>
          <p:nvSpPr>
            <p:cNvPr id="14074" name="Google Shape;14074;p65"/>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9" name="Google Shape;14089;p65"/>
          <p:cNvGrpSpPr/>
          <p:nvPr/>
        </p:nvGrpSpPr>
        <p:grpSpPr>
          <a:xfrm>
            <a:off x="3933342" y="4140317"/>
            <a:ext cx="383632" cy="276449"/>
            <a:chOff x="3933342" y="4315767"/>
            <a:chExt cx="383632" cy="276449"/>
          </a:xfrm>
        </p:grpSpPr>
        <p:sp>
          <p:nvSpPr>
            <p:cNvPr id="14090" name="Google Shape;14090;p65"/>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5"/>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5"/>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65"/>
          <p:cNvGrpSpPr/>
          <p:nvPr/>
        </p:nvGrpSpPr>
        <p:grpSpPr>
          <a:xfrm>
            <a:off x="3441065" y="4127055"/>
            <a:ext cx="337069" cy="302593"/>
            <a:chOff x="3441065" y="4302505"/>
            <a:chExt cx="337069" cy="302593"/>
          </a:xfrm>
        </p:grpSpPr>
        <p:sp>
          <p:nvSpPr>
            <p:cNvPr id="14097" name="Google Shape;14097;p65"/>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5"/>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65"/>
          <p:cNvGrpSpPr/>
          <p:nvPr/>
        </p:nvGrpSpPr>
        <p:grpSpPr>
          <a:xfrm>
            <a:off x="3532345" y="3187185"/>
            <a:ext cx="339328" cy="336274"/>
            <a:chOff x="3532345" y="3362635"/>
            <a:chExt cx="339328" cy="336274"/>
          </a:xfrm>
        </p:grpSpPr>
        <p:sp>
          <p:nvSpPr>
            <p:cNvPr id="14111" name="Google Shape;14111;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6" name="Google Shape;14116;p65"/>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7" name="Google Shape;14117;p65"/>
          <p:cNvGrpSpPr/>
          <p:nvPr/>
        </p:nvGrpSpPr>
        <p:grpSpPr>
          <a:xfrm>
            <a:off x="1883955" y="3633250"/>
            <a:ext cx="162873" cy="351445"/>
            <a:chOff x="1883955" y="3808700"/>
            <a:chExt cx="162873" cy="351445"/>
          </a:xfrm>
        </p:grpSpPr>
        <p:sp>
          <p:nvSpPr>
            <p:cNvPr id="14118" name="Google Shape;14118;p65"/>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0" name="Google Shape;14120;p65"/>
          <p:cNvGrpSpPr/>
          <p:nvPr/>
        </p:nvGrpSpPr>
        <p:grpSpPr>
          <a:xfrm>
            <a:off x="939156" y="3633759"/>
            <a:ext cx="192007" cy="351318"/>
            <a:chOff x="939156" y="3809209"/>
            <a:chExt cx="192007" cy="351318"/>
          </a:xfrm>
        </p:grpSpPr>
        <p:sp>
          <p:nvSpPr>
            <p:cNvPr id="14121" name="Google Shape;14121;p65"/>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3" name="Google Shape;14123;p65"/>
          <p:cNvGrpSpPr/>
          <p:nvPr/>
        </p:nvGrpSpPr>
        <p:grpSpPr>
          <a:xfrm>
            <a:off x="2306167" y="3634395"/>
            <a:ext cx="193915" cy="349155"/>
            <a:chOff x="2306167" y="3809845"/>
            <a:chExt cx="193915" cy="349155"/>
          </a:xfrm>
        </p:grpSpPr>
        <p:sp>
          <p:nvSpPr>
            <p:cNvPr id="14124" name="Google Shape;14124;p65"/>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5"/>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5"/>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65"/>
          <p:cNvGrpSpPr/>
          <p:nvPr/>
        </p:nvGrpSpPr>
        <p:grpSpPr>
          <a:xfrm>
            <a:off x="1323901" y="3631723"/>
            <a:ext cx="356343" cy="356757"/>
            <a:chOff x="1323901" y="3807173"/>
            <a:chExt cx="356343" cy="356757"/>
          </a:xfrm>
        </p:grpSpPr>
        <p:sp>
          <p:nvSpPr>
            <p:cNvPr id="14132" name="Google Shape;14132;p65"/>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5"/>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5"/>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6" name="Google Shape;14156;p65"/>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7" name="Google Shape;14157;p65"/>
          <p:cNvGrpSpPr/>
          <p:nvPr/>
        </p:nvGrpSpPr>
        <p:grpSpPr>
          <a:xfrm>
            <a:off x="859262" y="3178470"/>
            <a:ext cx="306759" cy="351445"/>
            <a:chOff x="859262" y="3353920"/>
            <a:chExt cx="306759" cy="351445"/>
          </a:xfrm>
        </p:grpSpPr>
        <p:sp>
          <p:nvSpPr>
            <p:cNvPr id="14158" name="Google Shape;14158;p65"/>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5"/>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5"/>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3" name="Google Shape;14163;p65"/>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4" name="Google Shape;14164;p65"/>
          <p:cNvGrpSpPr/>
          <p:nvPr/>
        </p:nvGrpSpPr>
        <p:grpSpPr>
          <a:xfrm>
            <a:off x="3967437" y="3661652"/>
            <a:ext cx="364708" cy="295405"/>
            <a:chOff x="3967437" y="3837102"/>
            <a:chExt cx="364708" cy="295405"/>
          </a:xfrm>
        </p:grpSpPr>
        <p:sp>
          <p:nvSpPr>
            <p:cNvPr id="14165" name="Google Shape;14165;p65"/>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0" name="Google Shape;14170;p65"/>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3" name="Google Shape;14173;p65"/>
          <p:cNvGrpSpPr/>
          <p:nvPr/>
        </p:nvGrpSpPr>
        <p:grpSpPr>
          <a:xfrm>
            <a:off x="5811827" y="3631001"/>
            <a:ext cx="283743" cy="308444"/>
            <a:chOff x="5964227" y="3858701"/>
            <a:chExt cx="283743" cy="308444"/>
          </a:xfrm>
        </p:grpSpPr>
        <p:sp>
          <p:nvSpPr>
            <p:cNvPr id="14174" name="Google Shape;14174;p65"/>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65"/>
          <p:cNvGrpSpPr/>
          <p:nvPr/>
        </p:nvGrpSpPr>
        <p:grpSpPr>
          <a:xfrm>
            <a:off x="6243508" y="3697623"/>
            <a:ext cx="320372" cy="213602"/>
            <a:chOff x="6395908" y="3873073"/>
            <a:chExt cx="320372" cy="213602"/>
          </a:xfrm>
        </p:grpSpPr>
        <p:sp>
          <p:nvSpPr>
            <p:cNvPr id="14179" name="Google Shape;14179;p65"/>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5"/>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5"/>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65"/>
          <p:cNvGrpSpPr/>
          <p:nvPr/>
        </p:nvGrpSpPr>
        <p:grpSpPr>
          <a:xfrm>
            <a:off x="7262890" y="3627366"/>
            <a:ext cx="357138" cy="352018"/>
            <a:chOff x="7415290" y="3802816"/>
            <a:chExt cx="357138" cy="352018"/>
          </a:xfrm>
        </p:grpSpPr>
        <p:sp>
          <p:nvSpPr>
            <p:cNvPr id="14190" name="Google Shape;14190;p65"/>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8" name="Google Shape;14198;p65"/>
          <p:cNvGrpSpPr/>
          <p:nvPr/>
        </p:nvGrpSpPr>
        <p:grpSpPr>
          <a:xfrm>
            <a:off x="6737312" y="3657963"/>
            <a:ext cx="355230" cy="293401"/>
            <a:chOff x="6889712" y="3833413"/>
            <a:chExt cx="355230" cy="293401"/>
          </a:xfrm>
        </p:grpSpPr>
        <p:sp>
          <p:nvSpPr>
            <p:cNvPr id="14199" name="Google Shape;14199;p65"/>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65"/>
          <p:cNvGrpSpPr/>
          <p:nvPr/>
        </p:nvGrpSpPr>
        <p:grpSpPr>
          <a:xfrm>
            <a:off x="7707152" y="3660420"/>
            <a:ext cx="282318" cy="337168"/>
            <a:chOff x="1635875" y="237775"/>
            <a:chExt cx="4370250" cy="5219325"/>
          </a:xfrm>
        </p:grpSpPr>
        <p:sp>
          <p:nvSpPr>
            <p:cNvPr id="14205" name="Google Shape;14205;p65"/>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65"/>
          <p:cNvGrpSpPr/>
          <p:nvPr/>
        </p:nvGrpSpPr>
        <p:grpSpPr>
          <a:xfrm>
            <a:off x="3103963" y="3185690"/>
            <a:ext cx="297886" cy="337578"/>
            <a:chOff x="3103963" y="3361140"/>
            <a:chExt cx="297886" cy="337578"/>
          </a:xfrm>
        </p:grpSpPr>
        <p:sp>
          <p:nvSpPr>
            <p:cNvPr id="14208" name="Google Shape;14208;p65"/>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5"/>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2" name="Google Shape;14232;p65"/>
          <p:cNvGrpSpPr/>
          <p:nvPr/>
        </p:nvGrpSpPr>
        <p:grpSpPr>
          <a:xfrm>
            <a:off x="2667821" y="3185658"/>
            <a:ext cx="273046" cy="337801"/>
            <a:chOff x="2667821" y="3361108"/>
            <a:chExt cx="273046" cy="337801"/>
          </a:xfrm>
        </p:grpSpPr>
        <p:sp>
          <p:nvSpPr>
            <p:cNvPr id="14233" name="Google Shape;14233;p65"/>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5"/>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5"/>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65"/>
          <p:cNvGrpSpPr/>
          <p:nvPr/>
        </p:nvGrpSpPr>
        <p:grpSpPr>
          <a:xfrm>
            <a:off x="2212469" y="3184863"/>
            <a:ext cx="282715" cy="338660"/>
            <a:chOff x="2212469" y="3360313"/>
            <a:chExt cx="282715" cy="338660"/>
          </a:xfrm>
        </p:grpSpPr>
        <p:sp>
          <p:nvSpPr>
            <p:cNvPr id="14253" name="Google Shape;14253;p65"/>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65"/>
          <p:cNvGrpSpPr/>
          <p:nvPr/>
        </p:nvGrpSpPr>
        <p:grpSpPr>
          <a:xfrm>
            <a:off x="1768821" y="3185658"/>
            <a:ext cx="278739" cy="339073"/>
            <a:chOff x="1768821" y="3361108"/>
            <a:chExt cx="278739" cy="339073"/>
          </a:xfrm>
        </p:grpSpPr>
        <p:sp>
          <p:nvSpPr>
            <p:cNvPr id="14257" name="Google Shape;14257;p6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8" name="Google Shape;14268;p65"/>
          <p:cNvGrpSpPr/>
          <p:nvPr/>
        </p:nvGrpSpPr>
        <p:grpSpPr>
          <a:xfrm>
            <a:off x="5337883" y="3161423"/>
            <a:ext cx="307141" cy="376826"/>
            <a:chOff x="5337883" y="3336873"/>
            <a:chExt cx="307141" cy="376826"/>
          </a:xfrm>
        </p:grpSpPr>
        <p:sp>
          <p:nvSpPr>
            <p:cNvPr id="14269" name="Google Shape;14269;p65"/>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1" name="Google Shape;14271;p65"/>
          <p:cNvGrpSpPr/>
          <p:nvPr/>
        </p:nvGrpSpPr>
        <p:grpSpPr>
          <a:xfrm>
            <a:off x="4883835" y="3161805"/>
            <a:ext cx="323425" cy="377557"/>
            <a:chOff x="4883835" y="3337255"/>
            <a:chExt cx="323425" cy="377557"/>
          </a:xfrm>
        </p:grpSpPr>
        <p:sp>
          <p:nvSpPr>
            <p:cNvPr id="14272" name="Google Shape;14272;p65"/>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5" name="Google Shape;14275;p65"/>
          <p:cNvGrpSpPr/>
          <p:nvPr/>
        </p:nvGrpSpPr>
        <p:grpSpPr>
          <a:xfrm>
            <a:off x="6193310" y="3231839"/>
            <a:ext cx="352590" cy="237488"/>
            <a:chOff x="6193310" y="3407289"/>
            <a:chExt cx="352590" cy="237488"/>
          </a:xfrm>
        </p:grpSpPr>
        <p:sp>
          <p:nvSpPr>
            <p:cNvPr id="14276" name="Google Shape;14276;p65"/>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1" name="Google Shape;14281;p65"/>
          <p:cNvGrpSpPr/>
          <p:nvPr/>
        </p:nvGrpSpPr>
        <p:grpSpPr>
          <a:xfrm>
            <a:off x="6637117" y="3222393"/>
            <a:ext cx="353735" cy="254504"/>
            <a:chOff x="6637117" y="3397843"/>
            <a:chExt cx="353735" cy="254504"/>
          </a:xfrm>
        </p:grpSpPr>
        <p:sp>
          <p:nvSpPr>
            <p:cNvPr id="14282" name="Google Shape;14282;p65"/>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5"/>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8" name="Google Shape;14288;p65"/>
          <p:cNvGrpSpPr/>
          <p:nvPr/>
        </p:nvGrpSpPr>
        <p:grpSpPr>
          <a:xfrm>
            <a:off x="7075994" y="3174081"/>
            <a:ext cx="360637" cy="352336"/>
            <a:chOff x="7075994" y="3349531"/>
            <a:chExt cx="360637" cy="352336"/>
          </a:xfrm>
        </p:grpSpPr>
        <p:sp>
          <p:nvSpPr>
            <p:cNvPr id="14289" name="Google Shape;14289;p65"/>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6" name="Google Shape;14296;p65"/>
          <p:cNvGrpSpPr/>
          <p:nvPr/>
        </p:nvGrpSpPr>
        <p:grpSpPr>
          <a:xfrm>
            <a:off x="7651983" y="3173731"/>
            <a:ext cx="107183" cy="352399"/>
            <a:chOff x="7651983" y="3349181"/>
            <a:chExt cx="107183" cy="352399"/>
          </a:xfrm>
        </p:grpSpPr>
        <p:sp>
          <p:nvSpPr>
            <p:cNvPr id="14297" name="Google Shape;14297;p65"/>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65"/>
          <p:cNvGrpSpPr/>
          <p:nvPr/>
        </p:nvGrpSpPr>
        <p:grpSpPr>
          <a:xfrm>
            <a:off x="7973468" y="3206872"/>
            <a:ext cx="352590" cy="287072"/>
            <a:chOff x="7973468" y="3382322"/>
            <a:chExt cx="352590" cy="287072"/>
          </a:xfrm>
        </p:grpSpPr>
        <p:sp>
          <p:nvSpPr>
            <p:cNvPr id="14300" name="Google Shape;14300;p65"/>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5"/>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5"/>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2" name="Google Shape;14312;p65"/>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313" name="Google Shape;14313;p65"/>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17"/>
        <p:cNvGrpSpPr/>
        <p:nvPr/>
      </p:nvGrpSpPr>
      <p:grpSpPr>
        <a:xfrm>
          <a:off x="0" y="0"/>
          <a:ext cx="0" cy="0"/>
          <a:chOff x="0" y="0"/>
          <a:chExt cx="0" cy="0"/>
        </a:xfrm>
      </p:grpSpPr>
      <p:grpSp>
        <p:nvGrpSpPr>
          <p:cNvPr id="14318" name="Google Shape;14318;p66"/>
          <p:cNvGrpSpPr/>
          <p:nvPr/>
        </p:nvGrpSpPr>
        <p:grpSpPr>
          <a:xfrm>
            <a:off x="821808" y="1576858"/>
            <a:ext cx="347872" cy="347488"/>
            <a:chOff x="849677" y="1500658"/>
            <a:chExt cx="347872" cy="347488"/>
          </a:xfrm>
        </p:grpSpPr>
        <p:sp>
          <p:nvSpPr>
            <p:cNvPr id="14319" name="Google Shape;14319;p66"/>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6"/>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6"/>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6"/>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6"/>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6"/>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5" name="Google Shape;14325;p66"/>
          <p:cNvGrpSpPr/>
          <p:nvPr/>
        </p:nvGrpSpPr>
        <p:grpSpPr>
          <a:xfrm>
            <a:off x="1387984" y="1576858"/>
            <a:ext cx="315872" cy="347488"/>
            <a:chOff x="1415853" y="1500658"/>
            <a:chExt cx="315872" cy="347488"/>
          </a:xfrm>
        </p:grpSpPr>
        <p:sp>
          <p:nvSpPr>
            <p:cNvPr id="14326" name="Google Shape;14326;p66"/>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6"/>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6"/>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6"/>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0" name="Google Shape;14330;p66"/>
          <p:cNvGrpSpPr/>
          <p:nvPr/>
        </p:nvGrpSpPr>
        <p:grpSpPr>
          <a:xfrm>
            <a:off x="4669520" y="1576858"/>
            <a:ext cx="347520" cy="347104"/>
            <a:chOff x="4697389" y="1500658"/>
            <a:chExt cx="347520" cy="347104"/>
          </a:xfrm>
        </p:grpSpPr>
        <p:sp>
          <p:nvSpPr>
            <p:cNvPr id="14331" name="Google Shape;14331;p66"/>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6"/>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6"/>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66"/>
          <p:cNvGrpSpPr/>
          <p:nvPr/>
        </p:nvGrpSpPr>
        <p:grpSpPr>
          <a:xfrm>
            <a:off x="3575664" y="2041146"/>
            <a:ext cx="347520" cy="353760"/>
            <a:chOff x="3603533" y="1964946"/>
            <a:chExt cx="347520" cy="353760"/>
          </a:xfrm>
        </p:grpSpPr>
        <p:sp>
          <p:nvSpPr>
            <p:cNvPr id="14335" name="Google Shape;14335;p66"/>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6"/>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6"/>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66"/>
          <p:cNvGrpSpPr/>
          <p:nvPr/>
        </p:nvGrpSpPr>
        <p:grpSpPr>
          <a:xfrm>
            <a:off x="1922896" y="2040538"/>
            <a:ext cx="357792" cy="352448"/>
            <a:chOff x="1950765" y="1964338"/>
            <a:chExt cx="357792" cy="352448"/>
          </a:xfrm>
        </p:grpSpPr>
        <p:sp>
          <p:nvSpPr>
            <p:cNvPr id="14339" name="Google Shape;14339;p66"/>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6"/>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6"/>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6"/>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66"/>
          <p:cNvGrpSpPr/>
          <p:nvPr/>
        </p:nvGrpSpPr>
        <p:grpSpPr>
          <a:xfrm>
            <a:off x="7407760" y="2040890"/>
            <a:ext cx="367712" cy="353248"/>
            <a:chOff x="7435629" y="1964690"/>
            <a:chExt cx="367712" cy="353248"/>
          </a:xfrm>
        </p:grpSpPr>
        <p:sp>
          <p:nvSpPr>
            <p:cNvPr id="14344" name="Google Shape;14344;p66"/>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6"/>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6"/>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6"/>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66"/>
          <p:cNvGrpSpPr/>
          <p:nvPr/>
        </p:nvGrpSpPr>
        <p:grpSpPr>
          <a:xfrm>
            <a:off x="2484880" y="2041242"/>
            <a:ext cx="333024" cy="352896"/>
            <a:chOff x="2512749" y="1965042"/>
            <a:chExt cx="333024" cy="352896"/>
          </a:xfrm>
        </p:grpSpPr>
        <p:sp>
          <p:nvSpPr>
            <p:cNvPr id="14349" name="Google Shape;14349;p66"/>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6"/>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6"/>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6"/>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6"/>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66"/>
          <p:cNvGrpSpPr/>
          <p:nvPr/>
        </p:nvGrpSpPr>
        <p:grpSpPr>
          <a:xfrm>
            <a:off x="1370448" y="2057978"/>
            <a:ext cx="365792" cy="335392"/>
            <a:chOff x="1398317" y="1981778"/>
            <a:chExt cx="365792" cy="335392"/>
          </a:xfrm>
        </p:grpSpPr>
        <p:sp>
          <p:nvSpPr>
            <p:cNvPr id="14355" name="Google Shape;14355;p66"/>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6"/>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6"/>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6"/>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6"/>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6"/>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1" name="Google Shape;14361;p66"/>
          <p:cNvGrpSpPr/>
          <p:nvPr/>
        </p:nvGrpSpPr>
        <p:grpSpPr>
          <a:xfrm>
            <a:off x="3024368" y="2079770"/>
            <a:ext cx="353600" cy="314752"/>
            <a:chOff x="3052237" y="2003570"/>
            <a:chExt cx="353600" cy="314752"/>
          </a:xfrm>
        </p:grpSpPr>
        <p:sp>
          <p:nvSpPr>
            <p:cNvPr id="14362" name="Google Shape;14362;p66"/>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6"/>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6"/>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66"/>
          <p:cNvGrpSpPr/>
          <p:nvPr/>
        </p:nvGrpSpPr>
        <p:grpSpPr>
          <a:xfrm>
            <a:off x="1376144" y="3034266"/>
            <a:ext cx="368096" cy="223968"/>
            <a:chOff x="1404013" y="2958066"/>
            <a:chExt cx="368096" cy="223968"/>
          </a:xfrm>
        </p:grpSpPr>
        <p:sp>
          <p:nvSpPr>
            <p:cNvPr id="14366" name="Google Shape;14366;p66"/>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6"/>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8" name="Google Shape;14368;p66"/>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6"/>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0" name="Google Shape;14370;p66"/>
          <p:cNvGrpSpPr/>
          <p:nvPr/>
        </p:nvGrpSpPr>
        <p:grpSpPr>
          <a:xfrm>
            <a:off x="1923280" y="2961402"/>
            <a:ext cx="370368" cy="367328"/>
            <a:chOff x="1951149" y="2885202"/>
            <a:chExt cx="370368" cy="367328"/>
          </a:xfrm>
        </p:grpSpPr>
        <p:sp>
          <p:nvSpPr>
            <p:cNvPr id="14371" name="Google Shape;14371;p66"/>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6"/>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6"/>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4" name="Google Shape;14374;p66"/>
          <p:cNvGrpSpPr/>
          <p:nvPr/>
        </p:nvGrpSpPr>
        <p:grpSpPr>
          <a:xfrm>
            <a:off x="2473808" y="2982362"/>
            <a:ext cx="367328" cy="327296"/>
            <a:chOff x="2501677" y="2906162"/>
            <a:chExt cx="367328" cy="327296"/>
          </a:xfrm>
        </p:grpSpPr>
        <p:sp>
          <p:nvSpPr>
            <p:cNvPr id="14375" name="Google Shape;14375;p66"/>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6"/>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6"/>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8" name="Google Shape;14378;p66"/>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9" name="Google Shape;14379;p66"/>
          <p:cNvGrpSpPr/>
          <p:nvPr/>
        </p:nvGrpSpPr>
        <p:grpSpPr>
          <a:xfrm>
            <a:off x="3022448" y="2969914"/>
            <a:ext cx="367712" cy="354240"/>
            <a:chOff x="3050317" y="2893714"/>
            <a:chExt cx="367712" cy="354240"/>
          </a:xfrm>
        </p:grpSpPr>
        <p:sp>
          <p:nvSpPr>
            <p:cNvPr id="14380" name="Google Shape;14380;p66"/>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6"/>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82" name="Google Shape;14382;p66"/>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6"/>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4" name="Google Shape;14384;p66"/>
          <p:cNvGrpSpPr/>
          <p:nvPr/>
        </p:nvGrpSpPr>
        <p:grpSpPr>
          <a:xfrm>
            <a:off x="7503408" y="2962554"/>
            <a:ext cx="185184" cy="367296"/>
            <a:chOff x="7531277" y="2886354"/>
            <a:chExt cx="185184" cy="367296"/>
          </a:xfrm>
        </p:grpSpPr>
        <p:sp>
          <p:nvSpPr>
            <p:cNvPr id="14385" name="Google Shape;14385;p66"/>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6"/>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6"/>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66"/>
          <p:cNvGrpSpPr/>
          <p:nvPr/>
        </p:nvGrpSpPr>
        <p:grpSpPr>
          <a:xfrm>
            <a:off x="6898768" y="2962938"/>
            <a:ext cx="297184" cy="367296"/>
            <a:chOff x="6926637" y="2886738"/>
            <a:chExt cx="297184" cy="367296"/>
          </a:xfrm>
        </p:grpSpPr>
        <p:sp>
          <p:nvSpPr>
            <p:cNvPr id="14389" name="Google Shape;14389;p66"/>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6"/>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6"/>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92" name="Google Shape;14392;p66"/>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6"/>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4" name="Google Shape;14394;p66"/>
          <p:cNvGrpSpPr/>
          <p:nvPr/>
        </p:nvGrpSpPr>
        <p:grpSpPr>
          <a:xfrm>
            <a:off x="6312784" y="2962554"/>
            <a:ext cx="370368" cy="368064"/>
            <a:chOff x="6340653" y="2886354"/>
            <a:chExt cx="370368" cy="368064"/>
          </a:xfrm>
        </p:grpSpPr>
        <p:sp>
          <p:nvSpPr>
            <p:cNvPr id="14395" name="Google Shape;14395;p66"/>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6"/>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6"/>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6"/>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6"/>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6"/>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1" name="Google Shape;14401;p66"/>
          <p:cNvGrpSpPr/>
          <p:nvPr/>
        </p:nvGrpSpPr>
        <p:grpSpPr>
          <a:xfrm>
            <a:off x="5218928" y="2057626"/>
            <a:ext cx="354752" cy="336512"/>
            <a:chOff x="5246797" y="1981426"/>
            <a:chExt cx="354752" cy="336512"/>
          </a:xfrm>
        </p:grpSpPr>
        <p:sp>
          <p:nvSpPr>
            <p:cNvPr id="14402" name="Google Shape;14402;p66"/>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6"/>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66"/>
          <p:cNvGrpSpPr/>
          <p:nvPr/>
        </p:nvGrpSpPr>
        <p:grpSpPr>
          <a:xfrm>
            <a:off x="4120880" y="2178266"/>
            <a:ext cx="355136" cy="216256"/>
            <a:chOff x="4148749" y="2102066"/>
            <a:chExt cx="355136" cy="216256"/>
          </a:xfrm>
        </p:grpSpPr>
        <p:sp>
          <p:nvSpPr>
            <p:cNvPr id="14405" name="Google Shape;14405;p66"/>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6"/>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66"/>
          <p:cNvGrpSpPr/>
          <p:nvPr/>
        </p:nvGrpSpPr>
        <p:grpSpPr>
          <a:xfrm>
            <a:off x="5766800" y="2077626"/>
            <a:ext cx="354752" cy="315360"/>
            <a:chOff x="5794669" y="2001426"/>
            <a:chExt cx="354752" cy="315360"/>
          </a:xfrm>
        </p:grpSpPr>
        <p:sp>
          <p:nvSpPr>
            <p:cNvPr id="14408" name="Google Shape;14408;p66"/>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6"/>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66"/>
          <p:cNvGrpSpPr/>
          <p:nvPr/>
        </p:nvGrpSpPr>
        <p:grpSpPr>
          <a:xfrm>
            <a:off x="6317360" y="2106042"/>
            <a:ext cx="352832" cy="289216"/>
            <a:chOff x="6345229" y="2029842"/>
            <a:chExt cx="352832" cy="289216"/>
          </a:xfrm>
        </p:grpSpPr>
        <p:sp>
          <p:nvSpPr>
            <p:cNvPr id="14411" name="Google Shape;14411;p66"/>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6"/>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66"/>
          <p:cNvGrpSpPr/>
          <p:nvPr/>
        </p:nvGrpSpPr>
        <p:grpSpPr>
          <a:xfrm>
            <a:off x="4669520" y="2112538"/>
            <a:ext cx="354752" cy="281984"/>
            <a:chOff x="4697389" y="2036338"/>
            <a:chExt cx="354752" cy="281984"/>
          </a:xfrm>
        </p:grpSpPr>
        <p:sp>
          <p:nvSpPr>
            <p:cNvPr id="14414" name="Google Shape;14414;p66"/>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6"/>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66"/>
          <p:cNvGrpSpPr/>
          <p:nvPr/>
        </p:nvGrpSpPr>
        <p:grpSpPr>
          <a:xfrm>
            <a:off x="1376144" y="2500954"/>
            <a:ext cx="353600" cy="354944"/>
            <a:chOff x="1404013" y="2424754"/>
            <a:chExt cx="353600" cy="354944"/>
          </a:xfrm>
        </p:grpSpPr>
        <p:sp>
          <p:nvSpPr>
            <p:cNvPr id="14417" name="Google Shape;14417;p66"/>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6"/>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6"/>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6"/>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6"/>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66"/>
          <p:cNvGrpSpPr/>
          <p:nvPr/>
        </p:nvGrpSpPr>
        <p:grpSpPr>
          <a:xfrm>
            <a:off x="826384" y="2504474"/>
            <a:ext cx="355104" cy="351040"/>
            <a:chOff x="854253" y="2428274"/>
            <a:chExt cx="355104" cy="351040"/>
          </a:xfrm>
        </p:grpSpPr>
        <p:sp>
          <p:nvSpPr>
            <p:cNvPr id="14423" name="Google Shape;14423;p66"/>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6"/>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66"/>
          <p:cNvGrpSpPr/>
          <p:nvPr/>
        </p:nvGrpSpPr>
        <p:grpSpPr>
          <a:xfrm>
            <a:off x="6869040" y="2517146"/>
            <a:ext cx="354752" cy="275904"/>
            <a:chOff x="6896909" y="2440946"/>
            <a:chExt cx="354752" cy="275904"/>
          </a:xfrm>
        </p:grpSpPr>
        <p:sp>
          <p:nvSpPr>
            <p:cNvPr id="14426" name="Google Shape;14426;p66"/>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8" name="Google Shape;14428;p66"/>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29" name="Google Shape;14429;p66"/>
          <p:cNvGrpSpPr/>
          <p:nvPr/>
        </p:nvGrpSpPr>
        <p:grpSpPr>
          <a:xfrm>
            <a:off x="5237200" y="2500954"/>
            <a:ext cx="321984" cy="354560"/>
            <a:chOff x="5265069" y="2424754"/>
            <a:chExt cx="321984" cy="354560"/>
          </a:xfrm>
        </p:grpSpPr>
        <p:sp>
          <p:nvSpPr>
            <p:cNvPr id="14430" name="Google Shape;14430;p66"/>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2" name="Google Shape;14432;p66"/>
          <p:cNvGrpSpPr/>
          <p:nvPr/>
        </p:nvGrpSpPr>
        <p:grpSpPr>
          <a:xfrm>
            <a:off x="4122800" y="2542970"/>
            <a:ext cx="355104" cy="259584"/>
            <a:chOff x="4150669" y="2466770"/>
            <a:chExt cx="355104" cy="259584"/>
          </a:xfrm>
        </p:grpSpPr>
        <p:sp>
          <p:nvSpPr>
            <p:cNvPr id="14433" name="Google Shape;14433;p66"/>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7" name="Google Shape;14437;p66"/>
          <p:cNvGrpSpPr/>
          <p:nvPr/>
        </p:nvGrpSpPr>
        <p:grpSpPr>
          <a:xfrm>
            <a:off x="4671824" y="2501146"/>
            <a:ext cx="354336" cy="353984"/>
            <a:chOff x="4699693" y="2424946"/>
            <a:chExt cx="354336" cy="353984"/>
          </a:xfrm>
        </p:grpSpPr>
        <p:sp>
          <p:nvSpPr>
            <p:cNvPr id="14438" name="Google Shape;14438;p66"/>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0" name="Google Shape;14440;p66"/>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6"/>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2" name="Google Shape;14442;p66"/>
          <p:cNvGrpSpPr/>
          <p:nvPr/>
        </p:nvGrpSpPr>
        <p:grpSpPr>
          <a:xfrm>
            <a:off x="1925168" y="2628442"/>
            <a:ext cx="355136" cy="227072"/>
            <a:chOff x="1953037" y="2552242"/>
            <a:chExt cx="355136" cy="227072"/>
          </a:xfrm>
        </p:grpSpPr>
        <p:sp>
          <p:nvSpPr>
            <p:cNvPr id="14443" name="Google Shape;14443;p66"/>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5" name="Google Shape;14445;p66"/>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6" name="Google Shape;14446;p66"/>
          <p:cNvGrpSpPr/>
          <p:nvPr/>
        </p:nvGrpSpPr>
        <p:grpSpPr>
          <a:xfrm>
            <a:off x="2473072" y="2603418"/>
            <a:ext cx="355104" cy="250944"/>
            <a:chOff x="2500941" y="2527218"/>
            <a:chExt cx="355104" cy="250944"/>
          </a:xfrm>
        </p:grpSpPr>
        <p:sp>
          <p:nvSpPr>
            <p:cNvPr id="14447" name="Google Shape;14447;p66"/>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2" name="Google Shape;14452;p66"/>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3" name="Google Shape;14453;p66"/>
          <p:cNvGrpSpPr/>
          <p:nvPr/>
        </p:nvGrpSpPr>
        <p:grpSpPr>
          <a:xfrm>
            <a:off x="7965936" y="2503322"/>
            <a:ext cx="356256" cy="351808"/>
            <a:chOff x="7993805" y="2427122"/>
            <a:chExt cx="356256" cy="351808"/>
          </a:xfrm>
        </p:grpSpPr>
        <p:sp>
          <p:nvSpPr>
            <p:cNvPr id="14454" name="Google Shape;14454;p66"/>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6"/>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6"/>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66"/>
          <p:cNvGrpSpPr/>
          <p:nvPr/>
        </p:nvGrpSpPr>
        <p:grpSpPr>
          <a:xfrm>
            <a:off x="850768" y="2041210"/>
            <a:ext cx="308640" cy="353312"/>
            <a:chOff x="878637" y="1965010"/>
            <a:chExt cx="308640" cy="353312"/>
          </a:xfrm>
        </p:grpSpPr>
        <p:sp>
          <p:nvSpPr>
            <p:cNvPr id="14458" name="Google Shape;14458;p66"/>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66"/>
          <p:cNvGrpSpPr/>
          <p:nvPr/>
        </p:nvGrpSpPr>
        <p:grpSpPr>
          <a:xfrm>
            <a:off x="6868272" y="2040922"/>
            <a:ext cx="348256" cy="352448"/>
            <a:chOff x="6896141" y="1964722"/>
            <a:chExt cx="348256" cy="352448"/>
          </a:xfrm>
        </p:grpSpPr>
        <p:sp>
          <p:nvSpPr>
            <p:cNvPr id="14462" name="Google Shape;14462;p66"/>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66"/>
          <p:cNvGrpSpPr/>
          <p:nvPr/>
        </p:nvGrpSpPr>
        <p:grpSpPr>
          <a:xfrm>
            <a:off x="7962128" y="2091578"/>
            <a:ext cx="355136" cy="303328"/>
            <a:chOff x="7989997" y="2015378"/>
            <a:chExt cx="355136" cy="303328"/>
          </a:xfrm>
        </p:grpSpPr>
        <p:sp>
          <p:nvSpPr>
            <p:cNvPr id="14466" name="Google Shape;14466;p66"/>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6"/>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66"/>
          <p:cNvGrpSpPr/>
          <p:nvPr/>
        </p:nvGrpSpPr>
        <p:grpSpPr>
          <a:xfrm>
            <a:off x="3570352" y="1585562"/>
            <a:ext cx="348640" cy="330784"/>
            <a:chOff x="3598221" y="1509362"/>
            <a:chExt cx="348640" cy="330784"/>
          </a:xfrm>
        </p:grpSpPr>
        <p:sp>
          <p:nvSpPr>
            <p:cNvPr id="14470" name="Google Shape;14470;p66"/>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66"/>
          <p:cNvGrpSpPr/>
          <p:nvPr/>
        </p:nvGrpSpPr>
        <p:grpSpPr>
          <a:xfrm>
            <a:off x="5218928" y="1576858"/>
            <a:ext cx="347872" cy="347488"/>
            <a:chOff x="5246797" y="1500658"/>
            <a:chExt cx="347872" cy="347488"/>
          </a:xfrm>
        </p:grpSpPr>
        <p:sp>
          <p:nvSpPr>
            <p:cNvPr id="14475" name="Google Shape;14475;p66"/>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5768720" y="1576858"/>
            <a:ext cx="349024" cy="346752"/>
            <a:chOff x="5796589" y="1500658"/>
            <a:chExt cx="349024" cy="346752"/>
          </a:xfrm>
        </p:grpSpPr>
        <p:sp>
          <p:nvSpPr>
            <p:cNvPr id="14480" name="Google Shape;14480;p66"/>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1" name="Google Shape;14481;p66"/>
            <p:cNvGrpSpPr/>
            <p:nvPr/>
          </p:nvGrpSpPr>
          <p:grpSpPr>
            <a:xfrm>
              <a:off x="5796589" y="1500658"/>
              <a:ext cx="349024" cy="346752"/>
              <a:chOff x="5796589" y="1500658"/>
              <a:chExt cx="349024" cy="346752"/>
            </a:xfrm>
          </p:grpSpPr>
          <p:sp>
            <p:nvSpPr>
              <p:cNvPr id="14482" name="Google Shape;14482;p66"/>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86" name="Google Shape;14486;p66"/>
          <p:cNvGrpSpPr/>
          <p:nvPr/>
        </p:nvGrpSpPr>
        <p:grpSpPr>
          <a:xfrm>
            <a:off x="6867504" y="1578778"/>
            <a:ext cx="348640" cy="343296"/>
            <a:chOff x="6895373" y="1502578"/>
            <a:chExt cx="348640" cy="343296"/>
          </a:xfrm>
        </p:grpSpPr>
        <p:sp>
          <p:nvSpPr>
            <p:cNvPr id="14487" name="Google Shape;14487;p66"/>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6"/>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6"/>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0" name="Google Shape;14490;p66"/>
          <p:cNvGrpSpPr/>
          <p:nvPr/>
        </p:nvGrpSpPr>
        <p:grpSpPr>
          <a:xfrm>
            <a:off x="4119728" y="1581658"/>
            <a:ext cx="347904" cy="336992"/>
            <a:chOff x="4147597" y="1505458"/>
            <a:chExt cx="347904" cy="336992"/>
          </a:xfrm>
        </p:grpSpPr>
        <p:sp>
          <p:nvSpPr>
            <p:cNvPr id="14491" name="Google Shape;14491;p66"/>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66"/>
          <p:cNvGrpSpPr/>
          <p:nvPr/>
        </p:nvGrpSpPr>
        <p:grpSpPr>
          <a:xfrm>
            <a:off x="2471536" y="1576090"/>
            <a:ext cx="347488" cy="348256"/>
            <a:chOff x="2499405" y="1499890"/>
            <a:chExt cx="347488" cy="348256"/>
          </a:xfrm>
        </p:grpSpPr>
        <p:sp>
          <p:nvSpPr>
            <p:cNvPr id="14499" name="Google Shape;14499;p66"/>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66"/>
          <p:cNvGrpSpPr/>
          <p:nvPr/>
        </p:nvGrpSpPr>
        <p:grpSpPr>
          <a:xfrm>
            <a:off x="1928976" y="1576698"/>
            <a:ext cx="331520" cy="348032"/>
            <a:chOff x="1956845" y="1500498"/>
            <a:chExt cx="331520" cy="348032"/>
          </a:xfrm>
        </p:grpSpPr>
        <p:sp>
          <p:nvSpPr>
            <p:cNvPr id="14505" name="Google Shape;14505;p66"/>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6"/>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6"/>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66"/>
          <p:cNvGrpSpPr/>
          <p:nvPr/>
        </p:nvGrpSpPr>
        <p:grpSpPr>
          <a:xfrm>
            <a:off x="6317744" y="1626074"/>
            <a:ext cx="348640" cy="250656"/>
            <a:chOff x="6345613" y="1549874"/>
            <a:chExt cx="348640" cy="250656"/>
          </a:xfrm>
        </p:grpSpPr>
        <p:sp>
          <p:nvSpPr>
            <p:cNvPr id="14518" name="Google Shape;14518;p66"/>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6"/>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6"/>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66"/>
          <p:cNvGrpSpPr/>
          <p:nvPr/>
        </p:nvGrpSpPr>
        <p:grpSpPr>
          <a:xfrm>
            <a:off x="7416912" y="1583226"/>
            <a:ext cx="348640" cy="334272"/>
            <a:chOff x="7444781" y="1507026"/>
            <a:chExt cx="348640" cy="334272"/>
          </a:xfrm>
        </p:grpSpPr>
        <p:sp>
          <p:nvSpPr>
            <p:cNvPr id="14525" name="Google Shape;14525;p66"/>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0" name="Google Shape;14530;p66"/>
          <p:cNvGrpSpPr/>
          <p:nvPr/>
        </p:nvGrpSpPr>
        <p:grpSpPr>
          <a:xfrm>
            <a:off x="7967472" y="1582938"/>
            <a:ext cx="347872" cy="334944"/>
            <a:chOff x="7995341" y="1506738"/>
            <a:chExt cx="347872" cy="334944"/>
          </a:xfrm>
        </p:grpSpPr>
        <p:sp>
          <p:nvSpPr>
            <p:cNvPr id="14531" name="Google Shape;14531;p66"/>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66"/>
          <p:cNvGrpSpPr/>
          <p:nvPr/>
        </p:nvGrpSpPr>
        <p:grpSpPr>
          <a:xfrm>
            <a:off x="3020176" y="1599130"/>
            <a:ext cx="347872" cy="303904"/>
            <a:chOff x="3048045" y="1522930"/>
            <a:chExt cx="347872" cy="303904"/>
          </a:xfrm>
        </p:grpSpPr>
        <p:sp>
          <p:nvSpPr>
            <p:cNvPr id="14538" name="Google Shape;14538;p6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9" name="Google Shape;14539;p66"/>
            <p:cNvGrpSpPr/>
            <p:nvPr/>
          </p:nvGrpSpPr>
          <p:grpSpPr>
            <a:xfrm>
              <a:off x="3048045" y="1522930"/>
              <a:ext cx="347872" cy="303904"/>
              <a:chOff x="3048045" y="1522930"/>
              <a:chExt cx="347872" cy="303904"/>
            </a:xfrm>
          </p:grpSpPr>
          <p:sp>
            <p:nvSpPr>
              <p:cNvPr id="14540" name="Google Shape;14540;p66"/>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6"/>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42" name="Google Shape;14542;p66"/>
          <p:cNvGrpSpPr/>
          <p:nvPr/>
        </p:nvGrpSpPr>
        <p:grpSpPr>
          <a:xfrm>
            <a:off x="1105264" y="3428122"/>
            <a:ext cx="313984" cy="358560"/>
            <a:chOff x="1133133" y="3351922"/>
            <a:chExt cx="313984" cy="358560"/>
          </a:xfrm>
        </p:grpSpPr>
        <p:sp>
          <p:nvSpPr>
            <p:cNvPr id="14543" name="Google Shape;14543;p66"/>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6"/>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6"/>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9" name="Google Shape;14559;p66"/>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0" name="Google Shape;14560;p66"/>
          <p:cNvGrpSpPr/>
          <p:nvPr/>
        </p:nvGrpSpPr>
        <p:grpSpPr>
          <a:xfrm>
            <a:off x="2767184" y="3428794"/>
            <a:ext cx="288448" cy="357120"/>
            <a:chOff x="2795053" y="3352594"/>
            <a:chExt cx="288448" cy="357120"/>
          </a:xfrm>
        </p:grpSpPr>
        <p:sp>
          <p:nvSpPr>
            <p:cNvPr id="14561" name="Google Shape;14561;p66"/>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66"/>
          <p:cNvGrpSpPr/>
          <p:nvPr/>
        </p:nvGrpSpPr>
        <p:grpSpPr>
          <a:xfrm>
            <a:off x="2208656" y="3429402"/>
            <a:ext cx="304832" cy="356512"/>
            <a:chOff x="2236525" y="3353202"/>
            <a:chExt cx="304832" cy="356512"/>
          </a:xfrm>
        </p:grpSpPr>
        <p:sp>
          <p:nvSpPr>
            <p:cNvPr id="14571" name="Google Shape;14571;p66"/>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6"/>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66"/>
          <p:cNvGrpSpPr/>
          <p:nvPr/>
        </p:nvGrpSpPr>
        <p:grpSpPr>
          <a:xfrm>
            <a:off x="3882768" y="3428890"/>
            <a:ext cx="256800" cy="357024"/>
            <a:chOff x="3910637" y="3352690"/>
            <a:chExt cx="256800" cy="357024"/>
          </a:xfrm>
        </p:grpSpPr>
        <p:sp>
          <p:nvSpPr>
            <p:cNvPr id="14575" name="Google Shape;14575;p66"/>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8" name="Google Shape;14578;p66"/>
          <p:cNvGrpSpPr/>
          <p:nvPr/>
        </p:nvGrpSpPr>
        <p:grpSpPr>
          <a:xfrm>
            <a:off x="6028560" y="3428122"/>
            <a:ext cx="360064" cy="360096"/>
            <a:chOff x="6056429" y="3351922"/>
            <a:chExt cx="360064" cy="360096"/>
          </a:xfrm>
        </p:grpSpPr>
        <p:sp>
          <p:nvSpPr>
            <p:cNvPr id="14579" name="Google Shape;14579;p66"/>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66"/>
          <p:cNvGrpSpPr/>
          <p:nvPr/>
        </p:nvGrpSpPr>
        <p:grpSpPr>
          <a:xfrm>
            <a:off x="6581008" y="3429274"/>
            <a:ext cx="357408" cy="357408"/>
            <a:chOff x="6608877" y="3353074"/>
            <a:chExt cx="357408" cy="357408"/>
          </a:xfrm>
        </p:grpSpPr>
        <p:sp>
          <p:nvSpPr>
            <p:cNvPr id="14583" name="Google Shape;14583;p66"/>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6"/>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6"/>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0" name="Google Shape;14590;p66"/>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2" name="Google Shape;14592;p66"/>
          <p:cNvGrpSpPr/>
          <p:nvPr/>
        </p:nvGrpSpPr>
        <p:grpSpPr>
          <a:xfrm>
            <a:off x="4931664" y="3446426"/>
            <a:ext cx="357408" cy="323488"/>
            <a:chOff x="4959533" y="3370226"/>
            <a:chExt cx="357408" cy="323488"/>
          </a:xfrm>
        </p:grpSpPr>
        <p:sp>
          <p:nvSpPr>
            <p:cNvPr id="14593" name="Google Shape;14593;p66"/>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66"/>
          <p:cNvGrpSpPr/>
          <p:nvPr/>
        </p:nvGrpSpPr>
        <p:grpSpPr>
          <a:xfrm>
            <a:off x="7130768" y="3429274"/>
            <a:ext cx="357056" cy="357408"/>
            <a:chOff x="7158637" y="3353074"/>
            <a:chExt cx="357056" cy="357408"/>
          </a:xfrm>
        </p:grpSpPr>
        <p:sp>
          <p:nvSpPr>
            <p:cNvPr id="14596" name="Google Shape;14596;p66"/>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6"/>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0" name="Google Shape;14600;p66"/>
          <p:cNvGrpSpPr/>
          <p:nvPr/>
        </p:nvGrpSpPr>
        <p:grpSpPr>
          <a:xfrm>
            <a:off x="3288400" y="3428602"/>
            <a:ext cx="344832" cy="356544"/>
            <a:chOff x="3316269" y="3352402"/>
            <a:chExt cx="344832" cy="356544"/>
          </a:xfrm>
        </p:grpSpPr>
        <p:sp>
          <p:nvSpPr>
            <p:cNvPr id="14601" name="Google Shape;14601;p66"/>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66"/>
          <p:cNvGrpSpPr/>
          <p:nvPr/>
        </p:nvGrpSpPr>
        <p:grpSpPr>
          <a:xfrm>
            <a:off x="5481040" y="3447706"/>
            <a:ext cx="358560" cy="319552"/>
            <a:chOff x="5508909" y="3371506"/>
            <a:chExt cx="358560" cy="319552"/>
          </a:xfrm>
        </p:grpSpPr>
        <p:sp>
          <p:nvSpPr>
            <p:cNvPr id="14605" name="Google Shape;14605;p66"/>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6"/>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6"/>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15" name="Google Shape;14615;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p30"/>
          <p:cNvSpPr txBox="1">
            <a:spLocks noGrp="1"/>
          </p:cNvSpPr>
          <p:nvPr>
            <p:ph type="title" idx="9"/>
          </p:nvPr>
        </p:nvSpPr>
        <p:spPr>
          <a:xfrm>
            <a:off x="904510" y="161507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86" name="Google Shape;1186;p30"/>
          <p:cNvSpPr txBox="1">
            <a:spLocks noGrp="1"/>
          </p:cNvSpPr>
          <p:nvPr>
            <p:ph type="title" idx="13"/>
          </p:nvPr>
        </p:nvSpPr>
        <p:spPr>
          <a:xfrm>
            <a:off x="904510" y="312612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187" name="Google Shape;1187;p30"/>
          <p:cNvSpPr txBox="1">
            <a:spLocks noGrp="1"/>
          </p:cNvSpPr>
          <p:nvPr>
            <p:ph type="title" idx="14"/>
          </p:nvPr>
        </p:nvSpPr>
        <p:spPr>
          <a:xfrm>
            <a:off x="4648360" y="161507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88" name="Google Shape;1188;p30"/>
          <p:cNvSpPr txBox="1">
            <a:spLocks noGrp="1"/>
          </p:cNvSpPr>
          <p:nvPr>
            <p:ph type="title" idx="15"/>
          </p:nvPr>
        </p:nvSpPr>
        <p:spPr>
          <a:xfrm>
            <a:off x="4648360" y="312612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189" name="Google Shape;1189;p30"/>
          <p:cNvSpPr txBox="1">
            <a:spLocks noGrp="1"/>
          </p:cNvSpPr>
          <p:nvPr>
            <p:ph type="subTitle" idx="7"/>
          </p:nvPr>
        </p:nvSpPr>
        <p:spPr>
          <a:xfrm>
            <a:off x="1872350" y="3567900"/>
            <a:ext cx="24141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190" name="Google Shape;1190;p30"/>
          <p:cNvSpPr txBox="1">
            <a:spLocks noGrp="1"/>
          </p:cNvSpPr>
          <p:nvPr>
            <p:ph type="title" idx="6"/>
          </p:nvPr>
        </p:nvSpPr>
        <p:spPr>
          <a:xfrm>
            <a:off x="5616050" y="3002550"/>
            <a:ext cx="2414100" cy="69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Implementing changes</a:t>
            </a:r>
            <a:endParaRPr/>
          </a:p>
        </p:txBody>
      </p:sp>
      <p:sp>
        <p:nvSpPr>
          <p:cNvPr id="1191" name="Google Shape;1191;p30"/>
          <p:cNvSpPr txBox="1">
            <a:spLocks noGrp="1"/>
          </p:cNvSpPr>
          <p:nvPr>
            <p:ph type="title" idx="5"/>
          </p:nvPr>
        </p:nvSpPr>
        <p:spPr>
          <a:xfrm>
            <a:off x="1872325" y="3002550"/>
            <a:ext cx="2414100" cy="69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Change management</a:t>
            </a:r>
            <a:endParaRPr/>
          </a:p>
        </p:txBody>
      </p:sp>
      <p:sp>
        <p:nvSpPr>
          <p:cNvPr id="1192" name="Google Shape;1192;p30"/>
          <p:cNvSpPr txBox="1">
            <a:spLocks noGrp="1"/>
          </p:cNvSpPr>
          <p:nvPr>
            <p:ph type="title"/>
          </p:nvPr>
        </p:nvSpPr>
        <p:spPr>
          <a:xfrm>
            <a:off x="720000" y="552150"/>
            <a:ext cx="7704000" cy="5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solidFill>
                  <a:schemeClr val="accent2"/>
                </a:solidFill>
              </a:rPr>
              <a:t>contents</a:t>
            </a:r>
            <a:endParaRPr>
              <a:solidFill>
                <a:schemeClr val="accent2"/>
              </a:solidFill>
            </a:endParaRPr>
          </a:p>
        </p:txBody>
      </p:sp>
      <p:sp>
        <p:nvSpPr>
          <p:cNvPr id="1193" name="Google Shape;1193;p30"/>
          <p:cNvSpPr txBox="1">
            <a:spLocks noGrp="1"/>
          </p:cNvSpPr>
          <p:nvPr>
            <p:ph type="title" idx="2"/>
          </p:nvPr>
        </p:nvSpPr>
        <p:spPr>
          <a:xfrm>
            <a:off x="1872325" y="1478200"/>
            <a:ext cx="2414100" cy="69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and strategy </a:t>
            </a:r>
            <a:endParaRPr/>
          </a:p>
        </p:txBody>
      </p:sp>
      <p:sp>
        <p:nvSpPr>
          <p:cNvPr id="1194" name="Google Shape;1194;p30"/>
          <p:cNvSpPr txBox="1">
            <a:spLocks noGrp="1"/>
          </p:cNvSpPr>
          <p:nvPr>
            <p:ph type="title" idx="3"/>
          </p:nvPr>
        </p:nvSpPr>
        <p:spPr>
          <a:xfrm>
            <a:off x="5616050" y="1478200"/>
            <a:ext cx="2414100" cy="69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Consulting proposal</a:t>
            </a:r>
            <a:endParaRPr/>
          </a:p>
        </p:txBody>
      </p:sp>
      <p:sp>
        <p:nvSpPr>
          <p:cNvPr id="1195" name="Google Shape;1195;p30"/>
          <p:cNvSpPr txBox="1">
            <a:spLocks noGrp="1"/>
          </p:cNvSpPr>
          <p:nvPr>
            <p:ph type="subTitle" idx="1"/>
          </p:nvPr>
        </p:nvSpPr>
        <p:spPr>
          <a:xfrm>
            <a:off x="1872325" y="2043400"/>
            <a:ext cx="24141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1196" name="Google Shape;1196;p30"/>
          <p:cNvSpPr txBox="1">
            <a:spLocks noGrp="1"/>
          </p:cNvSpPr>
          <p:nvPr>
            <p:ph type="subTitle" idx="4"/>
          </p:nvPr>
        </p:nvSpPr>
        <p:spPr>
          <a:xfrm>
            <a:off x="5616050" y="2043400"/>
            <a:ext cx="24141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1197" name="Google Shape;1197;p30"/>
          <p:cNvSpPr txBox="1">
            <a:spLocks noGrp="1"/>
          </p:cNvSpPr>
          <p:nvPr>
            <p:ph type="subTitle" idx="8"/>
          </p:nvPr>
        </p:nvSpPr>
        <p:spPr>
          <a:xfrm>
            <a:off x="5616051" y="3567900"/>
            <a:ext cx="24141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grpSp>
        <p:nvGrpSpPr>
          <p:cNvPr id="1198" name="Google Shape;1198;p30"/>
          <p:cNvGrpSpPr/>
          <p:nvPr/>
        </p:nvGrpSpPr>
        <p:grpSpPr>
          <a:xfrm>
            <a:off x="578914" y="4152935"/>
            <a:ext cx="556729" cy="990605"/>
            <a:chOff x="5081850" y="1981125"/>
            <a:chExt cx="168125" cy="299150"/>
          </a:xfrm>
        </p:grpSpPr>
        <p:sp>
          <p:nvSpPr>
            <p:cNvPr id="1199" name="Google Shape;1199;p30"/>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0"/>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0"/>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0"/>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 name="Google Shape;1203;p30"/>
            <p:cNvGrpSpPr/>
            <p:nvPr/>
          </p:nvGrpSpPr>
          <p:grpSpPr>
            <a:xfrm>
              <a:off x="5086475" y="2011175"/>
              <a:ext cx="163500" cy="170825"/>
              <a:chOff x="5086475" y="2011175"/>
              <a:chExt cx="163500" cy="170825"/>
            </a:xfrm>
          </p:grpSpPr>
          <p:sp>
            <p:nvSpPr>
              <p:cNvPr id="1204" name="Google Shape;1204;p30"/>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0"/>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0"/>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0"/>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0"/>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0"/>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0"/>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0"/>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0"/>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0"/>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0"/>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0"/>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0"/>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0"/>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0"/>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0"/>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0"/>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0"/>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0"/>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0"/>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0"/>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0"/>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0"/>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0"/>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8" name="Google Shape;1228;p30"/>
          <p:cNvGrpSpPr/>
          <p:nvPr/>
        </p:nvGrpSpPr>
        <p:grpSpPr>
          <a:xfrm>
            <a:off x="3844800" y="4756477"/>
            <a:ext cx="1458875" cy="23926"/>
            <a:chOff x="-2278825" y="1262800"/>
            <a:chExt cx="1458875" cy="45049"/>
          </a:xfrm>
        </p:grpSpPr>
        <p:sp>
          <p:nvSpPr>
            <p:cNvPr id="1229" name="Google Shape;1229;p30"/>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0"/>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0"/>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0"/>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30"/>
          <p:cNvGrpSpPr/>
          <p:nvPr/>
        </p:nvGrpSpPr>
        <p:grpSpPr>
          <a:xfrm>
            <a:off x="7896179" y="702393"/>
            <a:ext cx="1132876" cy="775796"/>
            <a:chOff x="4354825" y="2560575"/>
            <a:chExt cx="284900" cy="195100"/>
          </a:xfrm>
        </p:grpSpPr>
        <p:sp>
          <p:nvSpPr>
            <p:cNvPr id="1234" name="Google Shape;1234;p30"/>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0"/>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0"/>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0"/>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0"/>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30"/>
          <p:cNvGrpSpPr/>
          <p:nvPr/>
        </p:nvGrpSpPr>
        <p:grpSpPr>
          <a:xfrm>
            <a:off x="91673" y="2043391"/>
            <a:ext cx="556725" cy="557008"/>
            <a:chOff x="4205500" y="2990700"/>
            <a:chExt cx="443499" cy="443725"/>
          </a:xfrm>
        </p:grpSpPr>
        <p:sp>
          <p:nvSpPr>
            <p:cNvPr id="1240" name="Google Shape;1240;p30"/>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0"/>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0"/>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0"/>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 name="Google Shape;1244;p30"/>
            <p:cNvGrpSpPr/>
            <p:nvPr/>
          </p:nvGrpSpPr>
          <p:grpSpPr>
            <a:xfrm>
              <a:off x="4205728" y="2990700"/>
              <a:ext cx="443271" cy="443725"/>
              <a:chOff x="4205728" y="2990700"/>
              <a:chExt cx="443271" cy="443725"/>
            </a:xfrm>
          </p:grpSpPr>
          <p:sp>
            <p:nvSpPr>
              <p:cNvPr id="1245" name="Google Shape;1245;p30"/>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0"/>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0"/>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0"/>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0"/>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0"/>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0"/>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0"/>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30"/>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0"/>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0"/>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0"/>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0"/>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0"/>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0"/>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0"/>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619"/>
        <p:cNvGrpSpPr/>
        <p:nvPr/>
      </p:nvGrpSpPr>
      <p:grpSpPr>
        <a:xfrm>
          <a:off x="0" y="0"/>
          <a:ext cx="0" cy="0"/>
          <a:chOff x="0" y="0"/>
          <a:chExt cx="0" cy="0"/>
        </a:xfrm>
      </p:grpSpPr>
      <p:sp>
        <p:nvSpPr>
          <p:cNvPr id="14620" name="Google Shape;14620;p67"/>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1" name="Google Shape;14621;p67"/>
          <p:cNvGrpSpPr/>
          <p:nvPr/>
        </p:nvGrpSpPr>
        <p:grpSpPr>
          <a:xfrm>
            <a:off x="3026217" y="3893352"/>
            <a:ext cx="346056" cy="345674"/>
            <a:chOff x="3303268" y="3817349"/>
            <a:chExt cx="346056" cy="345674"/>
          </a:xfrm>
        </p:grpSpPr>
        <p:sp>
          <p:nvSpPr>
            <p:cNvPr id="14622" name="Google Shape;14622;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67"/>
          <p:cNvGrpSpPr/>
          <p:nvPr/>
        </p:nvGrpSpPr>
        <p:grpSpPr>
          <a:xfrm>
            <a:off x="3475306" y="3893352"/>
            <a:ext cx="346056" cy="345674"/>
            <a:chOff x="3752358" y="3817349"/>
            <a:chExt cx="346056" cy="345674"/>
          </a:xfrm>
        </p:grpSpPr>
        <p:sp>
          <p:nvSpPr>
            <p:cNvPr id="14627" name="Google Shape;14627;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67"/>
          <p:cNvGrpSpPr/>
          <p:nvPr/>
        </p:nvGrpSpPr>
        <p:grpSpPr>
          <a:xfrm>
            <a:off x="4822956" y="3893352"/>
            <a:ext cx="346024" cy="345674"/>
            <a:chOff x="5100008" y="3817349"/>
            <a:chExt cx="346024" cy="345674"/>
          </a:xfrm>
        </p:grpSpPr>
        <p:sp>
          <p:nvSpPr>
            <p:cNvPr id="14632" name="Google Shape;14632;p67"/>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7"/>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7"/>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5" name="Google Shape;14635;p67"/>
          <p:cNvGrpSpPr/>
          <p:nvPr/>
        </p:nvGrpSpPr>
        <p:grpSpPr>
          <a:xfrm>
            <a:off x="5721867" y="3893352"/>
            <a:ext cx="345674" cy="345674"/>
            <a:chOff x="5998919" y="3817349"/>
            <a:chExt cx="345674" cy="345674"/>
          </a:xfrm>
        </p:grpSpPr>
        <p:sp>
          <p:nvSpPr>
            <p:cNvPr id="14636" name="Google Shape;14636;p67"/>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7"/>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7"/>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9" name="Google Shape;14639;p67"/>
          <p:cNvGrpSpPr/>
          <p:nvPr/>
        </p:nvGrpSpPr>
        <p:grpSpPr>
          <a:xfrm>
            <a:off x="3924396" y="3893352"/>
            <a:ext cx="346024" cy="345674"/>
            <a:chOff x="4201447" y="3817349"/>
            <a:chExt cx="346024" cy="345674"/>
          </a:xfrm>
        </p:grpSpPr>
        <p:sp>
          <p:nvSpPr>
            <p:cNvPr id="14640" name="Google Shape;14640;p6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2" name="Google Shape;14642;p67"/>
          <p:cNvGrpSpPr/>
          <p:nvPr/>
        </p:nvGrpSpPr>
        <p:grpSpPr>
          <a:xfrm>
            <a:off x="4373867" y="3893352"/>
            <a:ext cx="346024" cy="345674"/>
            <a:chOff x="4650919" y="3817349"/>
            <a:chExt cx="346024" cy="345674"/>
          </a:xfrm>
        </p:grpSpPr>
        <p:sp>
          <p:nvSpPr>
            <p:cNvPr id="14643" name="Google Shape;14643;p67"/>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7"/>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7"/>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67"/>
          <p:cNvGrpSpPr/>
          <p:nvPr/>
        </p:nvGrpSpPr>
        <p:grpSpPr>
          <a:xfrm>
            <a:off x="5272810" y="3893352"/>
            <a:ext cx="345642" cy="345674"/>
            <a:chOff x="5549861" y="3817349"/>
            <a:chExt cx="345642" cy="345674"/>
          </a:xfrm>
        </p:grpSpPr>
        <p:sp>
          <p:nvSpPr>
            <p:cNvPr id="14647" name="Google Shape;14647;p67"/>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7"/>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7"/>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0" name="Google Shape;14650;p67"/>
          <p:cNvGrpSpPr/>
          <p:nvPr/>
        </p:nvGrpSpPr>
        <p:grpSpPr>
          <a:xfrm>
            <a:off x="1281335" y="3474029"/>
            <a:ext cx="367255" cy="269855"/>
            <a:chOff x="1306445" y="3397829"/>
            <a:chExt cx="367255" cy="269855"/>
          </a:xfrm>
        </p:grpSpPr>
        <p:sp>
          <p:nvSpPr>
            <p:cNvPr id="14651" name="Google Shape;14651;p67"/>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7"/>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7"/>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7"/>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7"/>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7"/>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67"/>
          <p:cNvGrpSpPr/>
          <p:nvPr/>
        </p:nvGrpSpPr>
        <p:grpSpPr>
          <a:xfrm>
            <a:off x="1756207" y="3467600"/>
            <a:ext cx="367255" cy="282364"/>
            <a:chOff x="1781317" y="3391400"/>
            <a:chExt cx="367255" cy="282364"/>
          </a:xfrm>
        </p:grpSpPr>
        <p:sp>
          <p:nvSpPr>
            <p:cNvPr id="14658" name="Google Shape;14658;p67"/>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7"/>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7"/>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7"/>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7"/>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7"/>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4" name="Google Shape;14664;p67"/>
          <p:cNvGrpSpPr/>
          <p:nvPr/>
        </p:nvGrpSpPr>
        <p:grpSpPr>
          <a:xfrm>
            <a:off x="3653720" y="3447133"/>
            <a:ext cx="369164" cy="323297"/>
            <a:chOff x="3678830" y="3370933"/>
            <a:chExt cx="369164" cy="323297"/>
          </a:xfrm>
        </p:grpSpPr>
        <p:sp>
          <p:nvSpPr>
            <p:cNvPr id="14665" name="Google Shape;14665;p67"/>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7"/>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7"/>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7"/>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7"/>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7"/>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7"/>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7"/>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7"/>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7"/>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7"/>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6" name="Google Shape;14676;p67"/>
          <p:cNvGrpSpPr/>
          <p:nvPr/>
        </p:nvGrpSpPr>
        <p:grpSpPr>
          <a:xfrm>
            <a:off x="834155" y="3424375"/>
            <a:ext cx="312316" cy="368400"/>
            <a:chOff x="859265" y="3348175"/>
            <a:chExt cx="312316" cy="368400"/>
          </a:xfrm>
        </p:grpSpPr>
        <p:sp>
          <p:nvSpPr>
            <p:cNvPr id="14677" name="Google Shape;14677;p67"/>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7"/>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7"/>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7"/>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7"/>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2" name="Google Shape;14682;p67"/>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3" name="Google Shape;14683;p67"/>
          <p:cNvGrpSpPr/>
          <p:nvPr/>
        </p:nvGrpSpPr>
        <p:grpSpPr>
          <a:xfrm>
            <a:off x="2741264" y="3437213"/>
            <a:ext cx="330110" cy="308908"/>
            <a:chOff x="2766264" y="3394042"/>
            <a:chExt cx="294873" cy="275934"/>
          </a:xfrm>
        </p:grpSpPr>
        <p:sp>
          <p:nvSpPr>
            <p:cNvPr id="14684" name="Google Shape;14684;p6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7"/>
          <p:cNvGrpSpPr/>
          <p:nvPr/>
        </p:nvGrpSpPr>
        <p:grpSpPr>
          <a:xfrm>
            <a:off x="3189862" y="3435388"/>
            <a:ext cx="346406" cy="347552"/>
            <a:chOff x="3214972" y="3359188"/>
            <a:chExt cx="346406" cy="347552"/>
          </a:xfrm>
        </p:grpSpPr>
        <p:sp>
          <p:nvSpPr>
            <p:cNvPr id="14689" name="Google Shape;14689;p67"/>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7"/>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7"/>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7"/>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7"/>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7"/>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7"/>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7"/>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7"/>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7"/>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7"/>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7"/>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7"/>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7"/>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67"/>
          <p:cNvGrpSpPr/>
          <p:nvPr/>
        </p:nvGrpSpPr>
        <p:grpSpPr>
          <a:xfrm>
            <a:off x="4604196" y="3485393"/>
            <a:ext cx="367255" cy="244486"/>
            <a:chOff x="4629306" y="3409193"/>
            <a:chExt cx="367255" cy="244486"/>
          </a:xfrm>
        </p:grpSpPr>
        <p:sp>
          <p:nvSpPr>
            <p:cNvPr id="14704" name="Google Shape;14704;p67"/>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7"/>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7"/>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7"/>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7"/>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7"/>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7"/>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7"/>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7"/>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7"/>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67"/>
          <p:cNvGrpSpPr/>
          <p:nvPr/>
        </p:nvGrpSpPr>
        <p:grpSpPr>
          <a:xfrm>
            <a:off x="4168380" y="3426284"/>
            <a:ext cx="289939" cy="334661"/>
            <a:chOff x="4193490" y="3350084"/>
            <a:chExt cx="289939" cy="334661"/>
          </a:xfrm>
        </p:grpSpPr>
        <p:sp>
          <p:nvSpPr>
            <p:cNvPr id="14715" name="Google Shape;14715;p67"/>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7"/>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7"/>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7"/>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7"/>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7"/>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7"/>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7"/>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7"/>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7"/>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67"/>
          <p:cNvGrpSpPr/>
          <p:nvPr/>
        </p:nvGrpSpPr>
        <p:grpSpPr>
          <a:xfrm>
            <a:off x="6508171" y="3427430"/>
            <a:ext cx="357037" cy="357005"/>
            <a:chOff x="6533281" y="3351230"/>
            <a:chExt cx="357037" cy="357005"/>
          </a:xfrm>
        </p:grpSpPr>
        <p:sp>
          <p:nvSpPr>
            <p:cNvPr id="14726" name="Google Shape;14726;p67"/>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7"/>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7"/>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9" name="Google Shape;14729;p67"/>
          <p:cNvGrpSpPr/>
          <p:nvPr/>
        </p:nvGrpSpPr>
        <p:grpSpPr>
          <a:xfrm>
            <a:off x="6033331" y="3427430"/>
            <a:ext cx="357387" cy="357005"/>
            <a:chOff x="6058441" y="3351230"/>
            <a:chExt cx="357387" cy="357005"/>
          </a:xfrm>
        </p:grpSpPr>
        <p:sp>
          <p:nvSpPr>
            <p:cNvPr id="14730" name="Google Shape;14730;p67"/>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7"/>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2" name="Google Shape;14732;p67"/>
          <p:cNvGrpSpPr/>
          <p:nvPr/>
        </p:nvGrpSpPr>
        <p:grpSpPr>
          <a:xfrm>
            <a:off x="7932373" y="3427048"/>
            <a:ext cx="357387" cy="357387"/>
            <a:chOff x="7957483" y="3350848"/>
            <a:chExt cx="357387" cy="357387"/>
          </a:xfrm>
        </p:grpSpPr>
        <p:sp>
          <p:nvSpPr>
            <p:cNvPr id="14733" name="Google Shape;14733;p67"/>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7"/>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7"/>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6" name="Google Shape;14736;p67"/>
          <p:cNvGrpSpPr/>
          <p:nvPr/>
        </p:nvGrpSpPr>
        <p:grpSpPr>
          <a:xfrm>
            <a:off x="6982661" y="3427430"/>
            <a:ext cx="357387" cy="357005"/>
            <a:chOff x="7007771" y="3351230"/>
            <a:chExt cx="357387" cy="357005"/>
          </a:xfrm>
        </p:grpSpPr>
        <p:sp>
          <p:nvSpPr>
            <p:cNvPr id="14737" name="Google Shape;14737;p67"/>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7"/>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7"/>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7"/>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7"/>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2" name="Google Shape;14742;p67"/>
          <p:cNvGrpSpPr/>
          <p:nvPr/>
        </p:nvGrpSpPr>
        <p:grpSpPr>
          <a:xfrm>
            <a:off x="5083620" y="3427430"/>
            <a:ext cx="357005" cy="357005"/>
            <a:chOff x="5108729" y="3351230"/>
            <a:chExt cx="357005" cy="357005"/>
          </a:xfrm>
        </p:grpSpPr>
        <p:sp>
          <p:nvSpPr>
            <p:cNvPr id="14743" name="Google Shape;14743;p67"/>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7"/>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67"/>
          <p:cNvGrpSpPr/>
          <p:nvPr/>
        </p:nvGrpSpPr>
        <p:grpSpPr>
          <a:xfrm>
            <a:off x="5558459" y="3427430"/>
            <a:ext cx="357419" cy="357005"/>
            <a:chOff x="5583569" y="3351230"/>
            <a:chExt cx="357419" cy="357005"/>
          </a:xfrm>
        </p:grpSpPr>
        <p:sp>
          <p:nvSpPr>
            <p:cNvPr id="14746" name="Google Shape;14746;p67"/>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7"/>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8" name="Google Shape;14748;p67"/>
          <p:cNvGrpSpPr/>
          <p:nvPr/>
        </p:nvGrpSpPr>
        <p:grpSpPr>
          <a:xfrm>
            <a:off x="7457119" y="3427430"/>
            <a:ext cx="357419" cy="357005"/>
            <a:chOff x="7482229" y="3351230"/>
            <a:chExt cx="357419" cy="357005"/>
          </a:xfrm>
        </p:grpSpPr>
        <p:sp>
          <p:nvSpPr>
            <p:cNvPr id="14749" name="Google Shape;14749;p67"/>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7"/>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7"/>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7"/>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7"/>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67"/>
          <p:cNvGrpSpPr/>
          <p:nvPr/>
        </p:nvGrpSpPr>
        <p:grpSpPr>
          <a:xfrm>
            <a:off x="3739375" y="2966882"/>
            <a:ext cx="222874" cy="345737"/>
            <a:chOff x="3764485" y="2890682"/>
            <a:chExt cx="222874" cy="345737"/>
          </a:xfrm>
        </p:grpSpPr>
        <p:sp>
          <p:nvSpPr>
            <p:cNvPr id="14755" name="Google Shape;14755;p67"/>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7"/>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7"/>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8" name="Google Shape;14758;p67"/>
          <p:cNvGrpSpPr/>
          <p:nvPr/>
        </p:nvGrpSpPr>
        <p:grpSpPr>
          <a:xfrm>
            <a:off x="2213507" y="2984331"/>
            <a:ext cx="422596" cy="310382"/>
            <a:chOff x="2278533" y="2937377"/>
            <a:chExt cx="346788" cy="254704"/>
          </a:xfrm>
        </p:grpSpPr>
        <p:sp>
          <p:nvSpPr>
            <p:cNvPr id="14759" name="Google Shape;14759;p67"/>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7"/>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1" name="Google Shape;14761;p67"/>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2" name="Google Shape;14762;p67"/>
          <p:cNvGrpSpPr/>
          <p:nvPr/>
        </p:nvGrpSpPr>
        <p:grpSpPr>
          <a:xfrm>
            <a:off x="1811527" y="2967710"/>
            <a:ext cx="286152" cy="346438"/>
            <a:chOff x="1836637" y="2891510"/>
            <a:chExt cx="286152" cy="346438"/>
          </a:xfrm>
        </p:grpSpPr>
        <p:sp>
          <p:nvSpPr>
            <p:cNvPr id="14763" name="Google Shape;14763;p67"/>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7"/>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7"/>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6" name="Google Shape;14766;p67"/>
          <p:cNvGrpSpPr/>
          <p:nvPr/>
        </p:nvGrpSpPr>
        <p:grpSpPr>
          <a:xfrm>
            <a:off x="5560751" y="2982129"/>
            <a:ext cx="379764" cy="337684"/>
            <a:chOff x="5585861" y="2905929"/>
            <a:chExt cx="379764" cy="337684"/>
          </a:xfrm>
        </p:grpSpPr>
        <p:sp>
          <p:nvSpPr>
            <p:cNvPr id="14767" name="Google Shape;14767;p67"/>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7"/>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7"/>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7"/>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7"/>
          <p:cNvGrpSpPr/>
          <p:nvPr/>
        </p:nvGrpSpPr>
        <p:grpSpPr>
          <a:xfrm>
            <a:off x="1302566" y="2986680"/>
            <a:ext cx="347934" cy="310024"/>
            <a:chOff x="1327676" y="2910480"/>
            <a:chExt cx="347934" cy="310024"/>
          </a:xfrm>
        </p:grpSpPr>
        <p:sp>
          <p:nvSpPr>
            <p:cNvPr id="14772" name="Google Shape;14772;p67"/>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7"/>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7"/>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7"/>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7"/>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67"/>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8" name="Google Shape;14778;p67"/>
          <p:cNvGrpSpPr/>
          <p:nvPr/>
        </p:nvGrpSpPr>
        <p:grpSpPr>
          <a:xfrm>
            <a:off x="2728291" y="2945764"/>
            <a:ext cx="382828" cy="358601"/>
            <a:chOff x="2753373" y="2902523"/>
            <a:chExt cx="347552" cy="325557"/>
          </a:xfrm>
        </p:grpSpPr>
        <p:sp>
          <p:nvSpPr>
            <p:cNvPr id="14779" name="Google Shape;14779;p6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5" name="Google Shape;14785;p67"/>
          <p:cNvGrpSpPr/>
          <p:nvPr/>
        </p:nvGrpSpPr>
        <p:grpSpPr>
          <a:xfrm>
            <a:off x="823906" y="2979455"/>
            <a:ext cx="356655" cy="335425"/>
            <a:chOff x="849016" y="2903255"/>
            <a:chExt cx="356655" cy="335425"/>
          </a:xfrm>
        </p:grpSpPr>
        <p:sp>
          <p:nvSpPr>
            <p:cNvPr id="14786" name="Google Shape;14786;p67"/>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7"/>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7"/>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7"/>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7"/>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7"/>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7"/>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7"/>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7"/>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7"/>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7"/>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7" name="Google Shape;14797;p67"/>
          <p:cNvGrpSpPr/>
          <p:nvPr/>
        </p:nvGrpSpPr>
        <p:grpSpPr>
          <a:xfrm>
            <a:off x="4185823" y="3002977"/>
            <a:ext cx="280072" cy="275520"/>
            <a:chOff x="4210933" y="2926777"/>
            <a:chExt cx="280072" cy="275520"/>
          </a:xfrm>
        </p:grpSpPr>
        <p:sp>
          <p:nvSpPr>
            <p:cNvPr id="14798" name="Google Shape;14798;p67"/>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7"/>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7"/>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7"/>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7"/>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7"/>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7"/>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7"/>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7"/>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7"/>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7"/>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7"/>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7"/>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7"/>
          <p:cNvGrpSpPr/>
          <p:nvPr/>
        </p:nvGrpSpPr>
        <p:grpSpPr>
          <a:xfrm>
            <a:off x="4642106" y="2991582"/>
            <a:ext cx="320273" cy="318395"/>
            <a:chOff x="4667216" y="2915382"/>
            <a:chExt cx="320273" cy="318395"/>
          </a:xfrm>
        </p:grpSpPr>
        <p:sp>
          <p:nvSpPr>
            <p:cNvPr id="14812" name="Google Shape;14812;p67"/>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7"/>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7"/>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7"/>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6" name="Google Shape;14816;p67"/>
          <p:cNvGrpSpPr/>
          <p:nvPr/>
        </p:nvGrpSpPr>
        <p:grpSpPr>
          <a:xfrm>
            <a:off x="5145370" y="3010839"/>
            <a:ext cx="261929" cy="280550"/>
            <a:chOff x="5170480" y="2934639"/>
            <a:chExt cx="261929" cy="280550"/>
          </a:xfrm>
        </p:grpSpPr>
        <p:sp>
          <p:nvSpPr>
            <p:cNvPr id="14817" name="Google Shape;14817;p6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4" name="Google Shape;14824;p67"/>
          <p:cNvGrpSpPr/>
          <p:nvPr/>
        </p:nvGrpSpPr>
        <p:grpSpPr>
          <a:xfrm>
            <a:off x="6044313" y="2968091"/>
            <a:ext cx="362321" cy="364231"/>
            <a:chOff x="6069423" y="2891892"/>
            <a:chExt cx="362321" cy="364231"/>
          </a:xfrm>
        </p:grpSpPr>
        <p:sp>
          <p:nvSpPr>
            <p:cNvPr id="14825" name="Google Shape;14825;p67"/>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7"/>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7"/>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7"/>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7"/>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7"/>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1" name="Google Shape;14831;p67"/>
          <p:cNvGrpSpPr/>
          <p:nvPr/>
        </p:nvGrpSpPr>
        <p:grpSpPr>
          <a:xfrm>
            <a:off x="6546845" y="2995370"/>
            <a:ext cx="308878" cy="311170"/>
            <a:chOff x="6571955" y="2919170"/>
            <a:chExt cx="308878" cy="311170"/>
          </a:xfrm>
        </p:grpSpPr>
        <p:sp>
          <p:nvSpPr>
            <p:cNvPr id="14832" name="Google Shape;14832;p6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6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67"/>
          <p:cNvGrpSpPr/>
          <p:nvPr/>
        </p:nvGrpSpPr>
        <p:grpSpPr>
          <a:xfrm>
            <a:off x="7474944" y="3010935"/>
            <a:ext cx="350576" cy="280454"/>
            <a:chOff x="7500054" y="2934735"/>
            <a:chExt cx="350576" cy="280454"/>
          </a:xfrm>
        </p:grpSpPr>
        <p:sp>
          <p:nvSpPr>
            <p:cNvPr id="14843" name="Google Shape;14843;p6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67"/>
          <p:cNvGrpSpPr/>
          <p:nvPr/>
        </p:nvGrpSpPr>
        <p:grpSpPr>
          <a:xfrm>
            <a:off x="6987570" y="2950862"/>
            <a:ext cx="332012" cy="355454"/>
            <a:chOff x="7055134" y="2919170"/>
            <a:chExt cx="290321" cy="310820"/>
          </a:xfrm>
        </p:grpSpPr>
        <p:sp>
          <p:nvSpPr>
            <p:cNvPr id="14852" name="Google Shape;14852;p6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6" name="Google Shape;14866;p67"/>
          <p:cNvGrpSpPr/>
          <p:nvPr/>
        </p:nvGrpSpPr>
        <p:grpSpPr>
          <a:xfrm>
            <a:off x="7960033" y="2976813"/>
            <a:ext cx="330109" cy="347552"/>
            <a:chOff x="7985143" y="2900613"/>
            <a:chExt cx="330109" cy="347552"/>
          </a:xfrm>
        </p:grpSpPr>
        <p:sp>
          <p:nvSpPr>
            <p:cNvPr id="14867" name="Google Shape;14867;p67"/>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7"/>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7"/>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7"/>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7"/>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7"/>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7"/>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7"/>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5" name="Google Shape;14875;p67"/>
          <p:cNvGrpSpPr/>
          <p:nvPr/>
        </p:nvGrpSpPr>
        <p:grpSpPr>
          <a:xfrm>
            <a:off x="7965731" y="2511426"/>
            <a:ext cx="354363" cy="353631"/>
            <a:chOff x="7990840" y="2435226"/>
            <a:chExt cx="354363" cy="353631"/>
          </a:xfrm>
        </p:grpSpPr>
        <p:sp>
          <p:nvSpPr>
            <p:cNvPr id="14876" name="Google Shape;14876;p67"/>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7"/>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7"/>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67"/>
          <p:cNvGrpSpPr/>
          <p:nvPr/>
        </p:nvGrpSpPr>
        <p:grpSpPr>
          <a:xfrm>
            <a:off x="1792207" y="2556530"/>
            <a:ext cx="350958" cy="263043"/>
            <a:chOff x="1817317" y="2480330"/>
            <a:chExt cx="350958" cy="263043"/>
          </a:xfrm>
        </p:grpSpPr>
        <p:sp>
          <p:nvSpPr>
            <p:cNvPr id="14880" name="Google Shape;14880;p6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67"/>
          <p:cNvGrpSpPr/>
          <p:nvPr/>
        </p:nvGrpSpPr>
        <p:grpSpPr>
          <a:xfrm>
            <a:off x="1316617" y="2559549"/>
            <a:ext cx="419913" cy="308109"/>
            <a:chOff x="1341727" y="2483349"/>
            <a:chExt cx="419913" cy="308109"/>
          </a:xfrm>
        </p:grpSpPr>
        <p:sp>
          <p:nvSpPr>
            <p:cNvPr id="14886" name="Google Shape;14886;p67"/>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7"/>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7"/>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9" name="Google Shape;14889;p67"/>
          <p:cNvGrpSpPr/>
          <p:nvPr/>
        </p:nvGrpSpPr>
        <p:grpSpPr>
          <a:xfrm>
            <a:off x="829222" y="2523936"/>
            <a:ext cx="376358" cy="330109"/>
            <a:chOff x="854332" y="2447736"/>
            <a:chExt cx="376358" cy="330109"/>
          </a:xfrm>
        </p:grpSpPr>
        <p:sp>
          <p:nvSpPr>
            <p:cNvPr id="14890" name="Google Shape;14890;p67"/>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7"/>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7"/>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7"/>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7"/>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7"/>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7"/>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7"/>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67"/>
          <p:cNvGrpSpPr/>
          <p:nvPr/>
        </p:nvGrpSpPr>
        <p:grpSpPr>
          <a:xfrm>
            <a:off x="4181653" y="2527151"/>
            <a:ext cx="322151" cy="322374"/>
            <a:chOff x="4206763" y="2450951"/>
            <a:chExt cx="322151" cy="322374"/>
          </a:xfrm>
        </p:grpSpPr>
        <p:sp>
          <p:nvSpPr>
            <p:cNvPr id="14899" name="Google Shape;14899;p67"/>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7"/>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1" name="Google Shape;14901;p67"/>
          <p:cNvGrpSpPr/>
          <p:nvPr/>
        </p:nvGrpSpPr>
        <p:grpSpPr>
          <a:xfrm>
            <a:off x="7491236" y="2526259"/>
            <a:ext cx="327976" cy="324316"/>
            <a:chOff x="7528096" y="2450059"/>
            <a:chExt cx="327976" cy="324316"/>
          </a:xfrm>
        </p:grpSpPr>
        <p:sp>
          <p:nvSpPr>
            <p:cNvPr id="14902" name="Google Shape;14902;p67"/>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7"/>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7"/>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7"/>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7"/>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7" name="Google Shape;14907;p67"/>
          <p:cNvGrpSpPr/>
          <p:nvPr/>
        </p:nvGrpSpPr>
        <p:grpSpPr>
          <a:xfrm>
            <a:off x="7052019" y="2588742"/>
            <a:ext cx="282364" cy="198619"/>
            <a:chOff x="7077129" y="2512542"/>
            <a:chExt cx="282364" cy="198619"/>
          </a:xfrm>
        </p:grpSpPr>
        <p:sp>
          <p:nvSpPr>
            <p:cNvPr id="14908" name="Google Shape;14908;p67"/>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7"/>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7"/>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7"/>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7"/>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7"/>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67"/>
          <p:cNvGrpSpPr/>
          <p:nvPr/>
        </p:nvGrpSpPr>
        <p:grpSpPr>
          <a:xfrm>
            <a:off x="3700351" y="2520912"/>
            <a:ext cx="334279" cy="334661"/>
            <a:chOff x="3725461" y="2444712"/>
            <a:chExt cx="334279" cy="334661"/>
          </a:xfrm>
        </p:grpSpPr>
        <p:sp>
          <p:nvSpPr>
            <p:cNvPr id="14915" name="Google Shape;14915;p67"/>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7"/>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7"/>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7"/>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7"/>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7"/>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7"/>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2" name="Google Shape;14922;p67"/>
          <p:cNvGrpSpPr/>
          <p:nvPr/>
        </p:nvGrpSpPr>
        <p:grpSpPr>
          <a:xfrm>
            <a:off x="6552128" y="2533421"/>
            <a:ext cx="332019" cy="310788"/>
            <a:chOff x="6577238" y="2457221"/>
            <a:chExt cx="332019" cy="310788"/>
          </a:xfrm>
        </p:grpSpPr>
        <p:sp>
          <p:nvSpPr>
            <p:cNvPr id="14923" name="Google Shape;14923;p67"/>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7"/>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7"/>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7"/>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7"/>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7"/>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9" name="Google Shape;14929;p67"/>
          <p:cNvGrpSpPr/>
          <p:nvPr/>
        </p:nvGrpSpPr>
        <p:grpSpPr>
          <a:xfrm>
            <a:off x="2793451" y="2515978"/>
            <a:ext cx="247892" cy="346024"/>
            <a:chOff x="2818561" y="2439778"/>
            <a:chExt cx="247892" cy="346024"/>
          </a:xfrm>
        </p:grpSpPr>
        <p:sp>
          <p:nvSpPr>
            <p:cNvPr id="14930" name="Google Shape;14930;p67"/>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7"/>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7"/>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7"/>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7"/>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7"/>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7"/>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7"/>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7"/>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67"/>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7"/>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7"/>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2" name="Google Shape;14942;p67"/>
          <p:cNvGrpSpPr/>
          <p:nvPr/>
        </p:nvGrpSpPr>
        <p:grpSpPr>
          <a:xfrm>
            <a:off x="3182668" y="2550832"/>
            <a:ext cx="419933" cy="275170"/>
            <a:chOff x="3207778" y="2474632"/>
            <a:chExt cx="419933" cy="275170"/>
          </a:xfrm>
        </p:grpSpPr>
        <p:sp>
          <p:nvSpPr>
            <p:cNvPr id="14943" name="Google Shape;14943;p67"/>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7"/>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7"/>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7"/>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7"/>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7"/>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7"/>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7"/>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7"/>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7"/>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7"/>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7"/>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7"/>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7"/>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67"/>
          <p:cNvGrpSpPr/>
          <p:nvPr/>
        </p:nvGrpSpPr>
        <p:grpSpPr>
          <a:xfrm>
            <a:off x="6074265" y="2532275"/>
            <a:ext cx="337684" cy="314194"/>
            <a:chOff x="6099375" y="2456075"/>
            <a:chExt cx="337684" cy="314194"/>
          </a:xfrm>
        </p:grpSpPr>
        <p:sp>
          <p:nvSpPr>
            <p:cNvPr id="14958" name="Google Shape;14958;p6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0" name="Google Shape;14960;p67"/>
          <p:cNvGrpSpPr/>
          <p:nvPr/>
        </p:nvGrpSpPr>
        <p:grpSpPr>
          <a:xfrm>
            <a:off x="2287513" y="2544784"/>
            <a:ext cx="312698" cy="286534"/>
            <a:chOff x="2312623" y="2468584"/>
            <a:chExt cx="312698" cy="286534"/>
          </a:xfrm>
        </p:grpSpPr>
        <p:sp>
          <p:nvSpPr>
            <p:cNvPr id="14961" name="Google Shape;14961;p67"/>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7"/>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7"/>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4" name="Google Shape;14964;p67"/>
          <p:cNvGrpSpPr/>
          <p:nvPr/>
        </p:nvGrpSpPr>
        <p:grpSpPr>
          <a:xfrm>
            <a:off x="5593695" y="2517124"/>
            <a:ext cx="345292" cy="342618"/>
            <a:chOff x="5618805" y="2440924"/>
            <a:chExt cx="345292" cy="342618"/>
          </a:xfrm>
        </p:grpSpPr>
        <p:sp>
          <p:nvSpPr>
            <p:cNvPr id="14965" name="Google Shape;14965;p67"/>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7"/>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7"/>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7"/>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7"/>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67"/>
          <p:cNvGrpSpPr/>
          <p:nvPr/>
        </p:nvGrpSpPr>
        <p:grpSpPr>
          <a:xfrm>
            <a:off x="4628069" y="2522790"/>
            <a:ext cx="377886" cy="331255"/>
            <a:chOff x="4653179" y="2446590"/>
            <a:chExt cx="377886" cy="331255"/>
          </a:xfrm>
        </p:grpSpPr>
        <p:sp>
          <p:nvSpPr>
            <p:cNvPr id="14971" name="Google Shape;14971;p67"/>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7"/>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7"/>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7"/>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67"/>
          <p:cNvGrpSpPr/>
          <p:nvPr/>
        </p:nvGrpSpPr>
        <p:grpSpPr>
          <a:xfrm>
            <a:off x="5159407" y="2535681"/>
            <a:ext cx="252062" cy="305122"/>
            <a:chOff x="5184517" y="2459481"/>
            <a:chExt cx="252062" cy="305122"/>
          </a:xfrm>
        </p:grpSpPr>
        <p:sp>
          <p:nvSpPr>
            <p:cNvPr id="14976" name="Google Shape;14976;p67"/>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7"/>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7"/>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7"/>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7"/>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7"/>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2" name="Google Shape;14982;p67"/>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83" name="Google Shape;14983;p67"/>
          <p:cNvGrpSpPr/>
          <p:nvPr/>
        </p:nvGrpSpPr>
        <p:grpSpPr>
          <a:xfrm>
            <a:off x="6130349" y="2045308"/>
            <a:ext cx="249770" cy="363849"/>
            <a:chOff x="6155459" y="1969108"/>
            <a:chExt cx="249770" cy="363849"/>
          </a:xfrm>
        </p:grpSpPr>
        <p:sp>
          <p:nvSpPr>
            <p:cNvPr id="14984" name="Google Shape;14984;p67"/>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7"/>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7"/>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7"/>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7"/>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7"/>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7"/>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7"/>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7"/>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3" name="Google Shape;14993;p67"/>
          <p:cNvGrpSpPr/>
          <p:nvPr/>
        </p:nvGrpSpPr>
        <p:grpSpPr>
          <a:xfrm>
            <a:off x="2254919" y="2046804"/>
            <a:ext cx="353631" cy="354395"/>
            <a:chOff x="2280029" y="1970604"/>
            <a:chExt cx="353631" cy="354395"/>
          </a:xfrm>
        </p:grpSpPr>
        <p:sp>
          <p:nvSpPr>
            <p:cNvPr id="14994" name="Google Shape;14994;p67"/>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7"/>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7"/>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7"/>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67"/>
          <p:cNvGrpSpPr/>
          <p:nvPr/>
        </p:nvGrpSpPr>
        <p:grpSpPr>
          <a:xfrm>
            <a:off x="8039990" y="2076374"/>
            <a:ext cx="255086" cy="301685"/>
            <a:chOff x="8065100" y="2000174"/>
            <a:chExt cx="255086" cy="301685"/>
          </a:xfrm>
        </p:grpSpPr>
        <p:sp>
          <p:nvSpPr>
            <p:cNvPr id="14999" name="Google Shape;14999;p67"/>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7"/>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7"/>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7"/>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67"/>
          <p:cNvGrpSpPr/>
          <p:nvPr/>
        </p:nvGrpSpPr>
        <p:grpSpPr>
          <a:xfrm>
            <a:off x="6608595" y="2045308"/>
            <a:ext cx="249420" cy="363849"/>
            <a:chOff x="6633705" y="1969108"/>
            <a:chExt cx="249420" cy="363849"/>
          </a:xfrm>
        </p:grpSpPr>
        <p:sp>
          <p:nvSpPr>
            <p:cNvPr id="15004" name="Google Shape;15004;p67"/>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7"/>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7"/>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7"/>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7"/>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7"/>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7"/>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7"/>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2" name="Google Shape;15012;p67"/>
          <p:cNvGrpSpPr/>
          <p:nvPr/>
        </p:nvGrpSpPr>
        <p:grpSpPr>
          <a:xfrm>
            <a:off x="5185921" y="2045308"/>
            <a:ext cx="226661" cy="363467"/>
            <a:chOff x="5211031" y="1969108"/>
            <a:chExt cx="226661" cy="363467"/>
          </a:xfrm>
        </p:grpSpPr>
        <p:sp>
          <p:nvSpPr>
            <p:cNvPr id="15013" name="Google Shape;15013;p67"/>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7"/>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5" name="Google Shape;15015;p67"/>
          <p:cNvGrpSpPr/>
          <p:nvPr/>
        </p:nvGrpSpPr>
        <p:grpSpPr>
          <a:xfrm>
            <a:off x="3687842" y="2046804"/>
            <a:ext cx="354363" cy="354395"/>
            <a:chOff x="3712952" y="1970604"/>
            <a:chExt cx="354363" cy="354395"/>
          </a:xfrm>
        </p:grpSpPr>
        <p:sp>
          <p:nvSpPr>
            <p:cNvPr id="15016" name="Google Shape;15016;p67"/>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7"/>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7"/>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7"/>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7"/>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7"/>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7"/>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7"/>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7"/>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5" name="Google Shape;15025;p67"/>
          <p:cNvGrpSpPr/>
          <p:nvPr/>
        </p:nvGrpSpPr>
        <p:grpSpPr>
          <a:xfrm>
            <a:off x="3210329" y="2046804"/>
            <a:ext cx="354363" cy="354745"/>
            <a:chOff x="3235438" y="1970604"/>
            <a:chExt cx="354363" cy="354745"/>
          </a:xfrm>
        </p:grpSpPr>
        <p:sp>
          <p:nvSpPr>
            <p:cNvPr id="15026" name="Google Shape;15026;p6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67"/>
          <p:cNvGrpSpPr/>
          <p:nvPr/>
        </p:nvGrpSpPr>
        <p:grpSpPr>
          <a:xfrm>
            <a:off x="1304475" y="2066125"/>
            <a:ext cx="341472" cy="335074"/>
            <a:chOff x="1329585" y="1989925"/>
            <a:chExt cx="341472" cy="335074"/>
          </a:xfrm>
        </p:grpSpPr>
        <p:sp>
          <p:nvSpPr>
            <p:cNvPr id="15040" name="Google Shape;15040;p67"/>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7"/>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7"/>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3" name="Google Shape;15043;p67"/>
          <p:cNvGrpSpPr/>
          <p:nvPr/>
        </p:nvGrpSpPr>
        <p:grpSpPr>
          <a:xfrm>
            <a:off x="5566761" y="2066106"/>
            <a:ext cx="416649" cy="325597"/>
            <a:chOff x="5626763" y="2013829"/>
            <a:chExt cx="351722" cy="274788"/>
          </a:xfrm>
        </p:grpSpPr>
        <p:sp>
          <p:nvSpPr>
            <p:cNvPr id="15044" name="Google Shape;15044;p67"/>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7"/>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7"/>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7"/>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7"/>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7"/>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7"/>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7"/>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7"/>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7"/>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4" name="Google Shape;15054;p67"/>
          <p:cNvGrpSpPr/>
          <p:nvPr/>
        </p:nvGrpSpPr>
        <p:grpSpPr>
          <a:xfrm>
            <a:off x="7551495" y="2060077"/>
            <a:ext cx="276698" cy="333133"/>
            <a:chOff x="7576605" y="1983877"/>
            <a:chExt cx="276698" cy="333133"/>
          </a:xfrm>
        </p:grpSpPr>
        <p:sp>
          <p:nvSpPr>
            <p:cNvPr id="15055" name="Google Shape;15055;p67"/>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7"/>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67"/>
          <p:cNvGrpSpPr/>
          <p:nvPr/>
        </p:nvGrpSpPr>
        <p:grpSpPr>
          <a:xfrm>
            <a:off x="828458" y="2051738"/>
            <a:ext cx="337334" cy="353599"/>
            <a:chOff x="853568" y="1975538"/>
            <a:chExt cx="337334" cy="353599"/>
          </a:xfrm>
        </p:grpSpPr>
        <p:sp>
          <p:nvSpPr>
            <p:cNvPr id="15058" name="Google Shape;15058;p67"/>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7"/>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7"/>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7"/>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2" name="Google Shape;15062;p67"/>
          <p:cNvGrpSpPr/>
          <p:nvPr/>
        </p:nvGrpSpPr>
        <p:grpSpPr>
          <a:xfrm>
            <a:off x="2733192" y="2085828"/>
            <a:ext cx="327085" cy="277080"/>
            <a:chOff x="2770052" y="2009628"/>
            <a:chExt cx="327085" cy="277080"/>
          </a:xfrm>
        </p:grpSpPr>
        <p:sp>
          <p:nvSpPr>
            <p:cNvPr id="15063" name="Google Shape;15063;p6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5" name="Google Shape;15065;p67"/>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67"/>
          <p:cNvGrpSpPr/>
          <p:nvPr/>
        </p:nvGrpSpPr>
        <p:grpSpPr>
          <a:xfrm>
            <a:off x="4170289" y="2046804"/>
            <a:ext cx="344878" cy="343573"/>
            <a:chOff x="4195399" y="1970604"/>
            <a:chExt cx="344878" cy="343573"/>
          </a:xfrm>
        </p:grpSpPr>
        <p:sp>
          <p:nvSpPr>
            <p:cNvPr id="15067" name="Google Shape;15067;p67"/>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7"/>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7"/>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7"/>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1" name="Google Shape;15071;p67"/>
          <p:cNvGrpSpPr/>
          <p:nvPr/>
        </p:nvGrpSpPr>
        <p:grpSpPr>
          <a:xfrm>
            <a:off x="4649681" y="2053647"/>
            <a:ext cx="344528" cy="344114"/>
            <a:chOff x="4674791" y="1977447"/>
            <a:chExt cx="344528" cy="344114"/>
          </a:xfrm>
        </p:grpSpPr>
        <p:sp>
          <p:nvSpPr>
            <p:cNvPr id="15072" name="Google Shape;15072;p67"/>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7"/>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7"/>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7"/>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7"/>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7"/>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7"/>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7"/>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7"/>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7"/>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7"/>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7"/>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7"/>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7"/>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7"/>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7"/>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7"/>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7"/>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7"/>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7"/>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7"/>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7"/>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7"/>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7"/>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7"/>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7"/>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67"/>
          <p:cNvGrpSpPr/>
          <p:nvPr/>
        </p:nvGrpSpPr>
        <p:grpSpPr>
          <a:xfrm>
            <a:off x="6058700" y="1623497"/>
            <a:ext cx="382819" cy="310788"/>
            <a:chOff x="6083810" y="1547297"/>
            <a:chExt cx="382819" cy="310788"/>
          </a:xfrm>
        </p:grpSpPr>
        <p:sp>
          <p:nvSpPr>
            <p:cNvPr id="15099" name="Google Shape;15099;p67"/>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7"/>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7"/>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7"/>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7"/>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7"/>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7"/>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7"/>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7"/>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7"/>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7"/>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7"/>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7"/>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7"/>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7"/>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7"/>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7"/>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7"/>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7" name="Google Shape;15117;p67"/>
          <p:cNvGrpSpPr/>
          <p:nvPr/>
        </p:nvGrpSpPr>
        <p:grpSpPr>
          <a:xfrm>
            <a:off x="6533190" y="1614393"/>
            <a:ext cx="382788" cy="328613"/>
            <a:chOff x="6558300" y="1538193"/>
            <a:chExt cx="382788" cy="328613"/>
          </a:xfrm>
        </p:grpSpPr>
        <p:sp>
          <p:nvSpPr>
            <p:cNvPr id="15118" name="Google Shape;15118;p67"/>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7"/>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0" name="Google Shape;15120;p67"/>
          <p:cNvGrpSpPr/>
          <p:nvPr/>
        </p:nvGrpSpPr>
        <p:grpSpPr>
          <a:xfrm>
            <a:off x="5168892" y="1587497"/>
            <a:ext cx="259605" cy="346024"/>
            <a:chOff x="5194002" y="1511297"/>
            <a:chExt cx="259605" cy="346024"/>
          </a:xfrm>
        </p:grpSpPr>
        <p:sp>
          <p:nvSpPr>
            <p:cNvPr id="15121" name="Google Shape;15121;p67"/>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7"/>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7"/>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7"/>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7"/>
          <p:cNvGrpSpPr/>
          <p:nvPr/>
        </p:nvGrpSpPr>
        <p:grpSpPr>
          <a:xfrm>
            <a:off x="1369631" y="1588261"/>
            <a:ext cx="252444" cy="351722"/>
            <a:chOff x="1394741" y="1512061"/>
            <a:chExt cx="252444" cy="351722"/>
          </a:xfrm>
        </p:grpSpPr>
        <p:sp>
          <p:nvSpPr>
            <p:cNvPr id="15126" name="Google Shape;15126;p67"/>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7"/>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7"/>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7"/>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7"/>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7"/>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7"/>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7"/>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7"/>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7"/>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7"/>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7"/>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7"/>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7"/>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7"/>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7"/>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7"/>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67"/>
          <p:cNvGrpSpPr/>
          <p:nvPr/>
        </p:nvGrpSpPr>
        <p:grpSpPr>
          <a:xfrm>
            <a:off x="829986" y="1580685"/>
            <a:ext cx="380910" cy="339594"/>
            <a:chOff x="855096" y="1504485"/>
            <a:chExt cx="380910" cy="339594"/>
          </a:xfrm>
        </p:grpSpPr>
        <p:sp>
          <p:nvSpPr>
            <p:cNvPr id="15144" name="Google Shape;15144;p67"/>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7"/>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7"/>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7"/>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7"/>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67"/>
          <p:cNvGrpSpPr/>
          <p:nvPr/>
        </p:nvGrpSpPr>
        <p:grpSpPr>
          <a:xfrm>
            <a:off x="1794466" y="1587879"/>
            <a:ext cx="352103" cy="352103"/>
            <a:chOff x="1819576" y="1511679"/>
            <a:chExt cx="352103" cy="352103"/>
          </a:xfrm>
        </p:grpSpPr>
        <p:sp>
          <p:nvSpPr>
            <p:cNvPr id="15150" name="Google Shape;15150;p67"/>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7"/>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7"/>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7"/>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67"/>
          <p:cNvGrpSpPr/>
          <p:nvPr/>
        </p:nvGrpSpPr>
        <p:grpSpPr>
          <a:xfrm>
            <a:off x="5595987" y="1576961"/>
            <a:ext cx="371424" cy="355446"/>
            <a:chOff x="5621097" y="1500761"/>
            <a:chExt cx="371424" cy="355446"/>
          </a:xfrm>
        </p:grpSpPr>
        <p:sp>
          <p:nvSpPr>
            <p:cNvPr id="15155" name="Google Shape;15155;p67"/>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7"/>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67"/>
          <p:cNvGrpSpPr/>
          <p:nvPr/>
        </p:nvGrpSpPr>
        <p:grpSpPr>
          <a:xfrm>
            <a:off x="4645129" y="1617799"/>
            <a:ext cx="359679" cy="321833"/>
            <a:chOff x="4670239" y="1541599"/>
            <a:chExt cx="359679" cy="321833"/>
          </a:xfrm>
        </p:grpSpPr>
        <p:sp>
          <p:nvSpPr>
            <p:cNvPr id="15158" name="Google Shape;15158;p67"/>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7"/>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7"/>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7"/>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7"/>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3" name="Google Shape;15163;p67"/>
          <p:cNvGrpSpPr/>
          <p:nvPr/>
        </p:nvGrpSpPr>
        <p:grpSpPr>
          <a:xfrm>
            <a:off x="4187319" y="1578585"/>
            <a:ext cx="321037" cy="353822"/>
            <a:chOff x="4212429" y="1502385"/>
            <a:chExt cx="321037" cy="353822"/>
          </a:xfrm>
        </p:grpSpPr>
        <p:sp>
          <p:nvSpPr>
            <p:cNvPr id="15164" name="Google Shape;15164;p67"/>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7"/>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7"/>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7"/>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67"/>
          <p:cNvGrpSpPr/>
          <p:nvPr/>
        </p:nvGrpSpPr>
        <p:grpSpPr>
          <a:xfrm>
            <a:off x="2277678" y="1582181"/>
            <a:ext cx="336188" cy="335425"/>
            <a:chOff x="2302788" y="1505981"/>
            <a:chExt cx="336188" cy="335425"/>
          </a:xfrm>
        </p:grpSpPr>
        <p:sp>
          <p:nvSpPr>
            <p:cNvPr id="15169" name="Google Shape;15169;p67"/>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7"/>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7"/>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7"/>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7"/>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7"/>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7"/>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7"/>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7"/>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7"/>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7"/>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7"/>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7"/>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7"/>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7"/>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7"/>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7"/>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6" name="Google Shape;15186;p67"/>
          <p:cNvGrpSpPr/>
          <p:nvPr/>
        </p:nvGrpSpPr>
        <p:grpSpPr>
          <a:xfrm>
            <a:off x="2755191" y="1598096"/>
            <a:ext cx="333133" cy="321037"/>
            <a:chOff x="2780301" y="1521896"/>
            <a:chExt cx="333133" cy="321037"/>
          </a:xfrm>
        </p:grpSpPr>
        <p:sp>
          <p:nvSpPr>
            <p:cNvPr id="15187" name="Google Shape;15187;p67"/>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7"/>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7"/>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7"/>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7"/>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7"/>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7"/>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7"/>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7"/>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7"/>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7"/>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7"/>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7"/>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7"/>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7"/>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7"/>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7"/>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7"/>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7"/>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7"/>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67"/>
          <p:cNvGrpSpPr/>
          <p:nvPr/>
        </p:nvGrpSpPr>
        <p:grpSpPr>
          <a:xfrm>
            <a:off x="3291049" y="1591285"/>
            <a:ext cx="211892" cy="339594"/>
            <a:chOff x="3316159" y="1515085"/>
            <a:chExt cx="211892" cy="339594"/>
          </a:xfrm>
        </p:grpSpPr>
        <p:sp>
          <p:nvSpPr>
            <p:cNvPr id="15208" name="Google Shape;15208;p67"/>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7"/>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7"/>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1" name="Google Shape;15211;p67"/>
            <p:cNvGrpSpPr/>
            <p:nvPr/>
          </p:nvGrpSpPr>
          <p:grpSpPr>
            <a:xfrm>
              <a:off x="3316159" y="1515085"/>
              <a:ext cx="211892" cy="339594"/>
              <a:chOff x="3316159" y="1515085"/>
              <a:chExt cx="211892" cy="339594"/>
            </a:xfrm>
          </p:grpSpPr>
          <p:sp>
            <p:nvSpPr>
              <p:cNvPr id="15212" name="Google Shape;15212;p67"/>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7"/>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7"/>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7"/>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7"/>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7"/>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18" name="Google Shape;15218;p67"/>
          <p:cNvGrpSpPr/>
          <p:nvPr/>
        </p:nvGrpSpPr>
        <p:grpSpPr>
          <a:xfrm>
            <a:off x="3691248" y="1620855"/>
            <a:ext cx="361971" cy="314958"/>
            <a:chOff x="3716358" y="1544655"/>
            <a:chExt cx="361971" cy="314958"/>
          </a:xfrm>
        </p:grpSpPr>
        <p:sp>
          <p:nvSpPr>
            <p:cNvPr id="15219" name="Google Shape;15219;p67"/>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7"/>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7"/>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7"/>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7"/>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4" name="Google Shape;15224;p67"/>
            <p:cNvGrpSpPr/>
            <p:nvPr/>
          </p:nvGrpSpPr>
          <p:grpSpPr>
            <a:xfrm>
              <a:off x="3716358" y="1544655"/>
              <a:ext cx="361971" cy="314958"/>
              <a:chOff x="3716358" y="1544655"/>
              <a:chExt cx="361971" cy="314958"/>
            </a:xfrm>
          </p:grpSpPr>
          <p:sp>
            <p:nvSpPr>
              <p:cNvPr id="15225" name="Google Shape;15225;p67"/>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7"/>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7"/>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7"/>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7"/>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30" name="Google Shape;15230;p67"/>
          <p:cNvGrpSpPr/>
          <p:nvPr/>
        </p:nvGrpSpPr>
        <p:grpSpPr>
          <a:xfrm>
            <a:off x="6986814" y="1633752"/>
            <a:ext cx="499533" cy="305136"/>
            <a:chOff x="7009649" y="1541981"/>
            <a:chExt cx="524940" cy="320655"/>
          </a:xfrm>
        </p:grpSpPr>
        <p:sp>
          <p:nvSpPr>
            <p:cNvPr id="15231" name="Google Shape;15231;p6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9" name="Google Shape;15239;p67"/>
          <p:cNvGrpSpPr/>
          <p:nvPr/>
        </p:nvGrpSpPr>
        <p:grpSpPr>
          <a:xfrm>
            <a:off x="8008924" y="1594309"/>
            <a:ext cx="282746" cy="340358"/>
            <a:chOff x="8034034" y="1518109"/>
            <a:chExt cx="282746" cy="340358"/>
          </a:xfrm>
        </p:grpSpPr>
        <p:sp>
          <p:nvSpPr>
            <p:cNvPr id="15240" name="Google Shape;15240;p67"/>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7"/>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7"/>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7"/>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4" name="Google Shape;15244;p67"/>
          <p:cNvGrpSpPr/>
          <p:nvPr/>
        </p:nvGrpSpPr>
        <p:grpSpPr>
          <a:xfrm>
            <a:off x="7557192" y="1576134"/>
            <a:ext cx="369133" cy="360411"/>
            <a:chOff x="7582302" y="1499934"/>
            <a:chExt cx="369133" cy="360411"/>
          </a:xfrm>
        </p:grpSpPr>
        <p:sp>
          <p:nvSpPr>
            <p:cNvPr id="15245" name="Google Shape;15245;p67"/>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7"/>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7"/>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7"/>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7"/>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7"/>
          <p:cNvGrpSpPr/>
          <p:nvPr/>
        </p:nvGrpSpPr>
        <p:grpSpPr>
          <a:xfrm>
            <a:off x="6170979" y="3893352"/>
            <a:ext cx="346056" cy="345674"/>
            <a:chOff x="2238181" y="4120624"/>
            <a:chExt cx="346056" cy="345674"/>
          </a:xfrm>
        </p:grpSpPr>
        <p:grpSp>
          <p:nvGrpSpPr>
            <p:cNvPr id="15251" name="Google Shape;15251;p67"/>
            <p:cNvGrpSpPr/>
            <p:nvPr/>
          </p:nvGrpSpPr>
          <p:grpSpPr>
            <a:xfrm>
              <a:off x="2309155" y="4177413"/>
              <a:ext cx="203862" cy="231903"/>
              <a:chOff x="1512725" y="258500"/>
              <a:chExt cx="4570900" cy="5199625"/>
            </a:xfrm>
          </p:grpSpPr>
          <p:sp>
            <p:nvSpPr>
              <p:cNvPr id="15252" name="Google Shape;15252;p67"/>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7"/>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4" name="Google Shape;15254;p67"/>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5" name="Google Shape;15255;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59"/>
        <p:cNvGrpSpPr/>
        <p:nvPr/>
      </p:nvGrpSpPr>
      <p:grpSpPr>
        <a:xfrm>
          <a:off x="0" y="0"/>
          <a:ext cx="0" cy="0"/>
          <a:chOff x="0" y="0"/>
          <a:chExt cx="0" cy="0"/>
        </a:xfrm>
      </p:grpSpPr>
      <p:pic>
        <p:nvPicPr>
          <p:cNvPr id="15260" name="Google Shape;15260;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4"/>
        <p:cNvGrpSpPr/>
        <p:nvPr/>
      </p:nvGrpSpPr>
      <p:grpSpPr>
        <a:xfrm>
          <a:off x="0" y="0"/>
          <a:ext cx="0" cy="0"/>
          <a:chOff x="0" y="0"/>
          <a:chExt cx="0" cy="0"/>
        </a:xfrm>
      </p:grpSpPr>
      <p:sp>
        <p:nvSpPr>
          <p:cNvPr id="1265" name="Google Shape;1265;p31"/>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Features</a:t>
            </a:r>
            <a:endParaRPr dirty="0"/>
          </a:p>
        </p:txBody>
      </p:sp>
      <p:sp>
        <p:nvSpPr>
          <p:cNvPr id="1266" name="Google Shape;1266;p31"/>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67" name="Google Shape;1267;p31"/>
          <p:cNvSpPr txBox="1">
            <a:spLocks noGrp="1"/>
          </p:cNvSpPr>
          <p:nvPr>
            <p:ph type="subTitle" idx="1"/>
          </p:nvPr>
        </p:nvSpPr>
        <p:spPr>
          <a:xfrm>
            <a:off x="724050" y="3884700"/>
            <a:ext cx="4350600" cy="409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dirty="0"/>
              <a:t>You can enter a subtitle here if you need it</a:t>
            </a:r>
            <a:endParaRPr dirty="0"/>
          </a:p>
        </p:txBody>
      </p:sp>
      <p:grpSp>
        <p:nvGrpSpPr>
          <p:cNvPr id="1268" name="Google Shape;1268;p31"/>
          <p:cNvGrpSpPr/>
          <p:nvPr/>
        </p:nvGrpSpPr>
        <p:grpSpPr>
          <a:xfrm>
            <a:off x="-550087" y="3004336"/>
            <a:ext cx="1189502" cy="2244987"/>
            <a:chOff x="3909834" y="3583857"/>
            <a:chExt cx="650677" cy="1228044"/>
          </a:xfrm>
        </p:grpSpPr>
        <p:sp>
          <p:nvSpPr>
            <p:cNvPr id="1269" name="Google Shape;1269;p31"/>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31"/>
            <p:cNvGrpSpPr/>
            <p:nvPr/>
          </p:nvGrpSpPr>
          <p:grpSpPr>
            <a:xfrm>
              <a:off x="3959943" y="3626229"/>
              <a:ext cx="573426" cy="768837"/>
              <a:chOff x="3959943" y="3626229"/>
              <a:chExt cx="573426" cy="768837"/>
            </a:xfrm>
          </p:grpSpPr>
          <p:sp>
            <p:nvSpPr>
              <p:cNvPr id="1273" name="Google Shape;1273;p31"/>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31"/>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1"/>
          <p:cNvGrpSpPr/>
          <p:nvPr/>
        </p:nvGrpSpPr>
        <p:grpSpPr>
          <a:xfrm>
            <a:off x="3844800" y="4756477"/>
            <a:ext cx="1458875" cy="23926"/>
            <a:chOff x="-2278825" y="1262800"/>
            <a:chExt cx="1458875" cy="45049"/>
          </a:xfrm>
        </p:grpSpPr>
        <p:sp>
          <p:nvSpPr>
            <p:cNvPr id="1287" name="Google Shape;1287;p31"/>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1" name="Google Shape;1291;p31"/>
          <p:cNvPicPr preferRelativeResize="0">
            <a:picLocks noGrp="1"/>
          </p:cNvPicPr>
          <p:nvPr>
            <p:ph type="pic" idx="3"/>
          </p:nvPr>
        </p:nvPicPr>
        <p:blipFill rotWithShape="1">
          <a:blip r:embed="rId3">
            <a:alphaModFix/>
          </a:blip>
          <a:srcRect l="22537" r="22532"/>
          <a:stretch/>
        </p:blipFill>
        <p:spPr>
          <a:xfrm>
            <a:off x="5505600" y="724875"/>
            <a:ext cx="3168900" cy="3846000"/>
          </a:xfrm>
          <a:prstGeom prst="rect">
            <a:avLst/>
          </a:prstGeom>
        </p:spPr>
      </p:pic>
      <p:grpSp>
        <p:nvGrpSpPr>
          <p:cNvPr id="1292" name="Google Shape;1292;p31"/>
          <p:cNvGrpSpPr/>
          <p:nvPr/>
        </p:nvGrpSpPr>
        <p:grpSpPr>
          <a:xfrm>
            <a:off x="4179806" y="1129478"/>
            <a:ext cx="1460537" cy="608542"/>
            <a:chOff x="9283781" y="3515453"/>
            <a:chExt cx="1460537" cy="608542"/>
          </a:xfrm>
        </p:grpSpPr>
        <p:sp>
          <p:nvSpPr>
            <p:cNvPr id="1293" name="Google Shape;1293;p31"/>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3D6BAECF-989E-51D4-B51D-DCF8367E40C7}"/>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59CCAE4D-287E-3303-8A7B-8F9147076312}"/>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Authentication</a:t>
            </a:r>
            <a:endParaRPr dirty="0">
              <a:solidFill>
                <a:schemeClr val="accent2"/>
              </a:solidFill>
            </a:endParaRPr>
          </a:p>
        </p:txBody>
      </p:sp>
      <p:sp>
        <p:nvSpPr>
          <p:cNvPr id="1443" name="Google Shape;1443;p35">
            <a:extLst>
              <a:ext uri="{FF2B5EF4-FFF2-40B4-BE49-F238E27FC236}">
                <a16:creationId xmlns:a16="http://schemas.microsoft.com/office/drawing/2014/main" id="{D567A7FB-1542-8894-0B6C-53E80802BD78}"/>
              </a:ext>
            </a:extLst>
          </p:cNvPr>
          <p:cNvSpPr txBox="1">
            <a:spLocks noGrp="1"/>
          </p:cNvSpPr>
          <p:nvPr>
            <p:ph type="subTitle" idx="1"/>
          </p:nvPr>
        </p:nvSpPr>
        <p:spPr>
          <a:xfrm>
            <a:off x="1150450"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Our website uses cookies stored in your browser, to keep the user logged in even if they exit/reload the web page</a:t>
            </a:r>
            <a:endParaRPr dirty="0"/>
          </a:p>
        </p:txBody>
      </p:sp>
      <p:sp>
        <p:nvSpPr>
          <p:cNvPr id="1444" name="Google Shape;1444;p35">
            <a:extLst>
              <a:ext uri="{FF2B5EF4-FFF2-40B4-BE49-F238E27FC236}">
                <a16:creationId xmlns:a16="http://schemas.microsoft.com/office/drawing/2014/main" id="{BFC0FC11-9E00-E353-29E1-8B0F38666BD1}"/>
              </a:ext>
            </a:extLst>
          </p:cNvPr>
          <p:cNvSpPr txBox="1">
            <a:spLocks noGrp="1"/>
          </p:cNvSpPr>
          <p:nvPr>
            <p:ph type="subTitle" idx="3"/>
          </p:nvPr>
        </p:nvSpPr>
        <p:spPr>
          <a:xfrm>
            <a:off x="3480692" y="2941927"/>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The website allows the user to easily change any of their information with an easy button, but only the user they are logged in as.</a:t>
            </a:r>
            <a:endParaRPr dirty="0"/>
          </a:p>
        </p:txBody>
      </p:sp>
      <p:sp>
        <p:nvSpPr>
          <p:cNvPr id="1445" name="Google Shape;1445;p35">
            <a:extLst>
              <a:ext uri="{FF2B5EF4-FFF2-40B4-BE49-F238E27FC236}">
                <a16:creationId xmlns:a16="http://schemas.microsoft.com/office/drawing/2014/main" id="{DE980944-4BA1-8AE7-0147-B86372286FEF}"/>
              </a:ext>
            </a:extLst>
          </p:cNvPr>
          <p:cNvSpPr txBox="1">
            <a:spLocks noGrp="1"/>
          </p:cNvSpPr>
          <p:nvPr>
            <p:ph type="subTitle" idx="5"/>
          </p:nvPr>
        </p:nvSpPr>
        <p:spPr>
          <a:xfrm>
            <a:off x="5857575"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If the user enters an invalid input such as a password too short, the user will get a friendly message stating the error.</a:t>
            </a:r>
            <a:endParaRPr dirty="0"/>
          </a:p>
        </p:txBody>
      </p:sp>
      <p:sp>
        <p:nvSpPr>
          <p:cNvPr id="1446" name="Google Shape;1446;p35">
            <a:extLst>
              <a:ext uri="{FF2B5EF4-FFF2-40B4-BE49-F238E27FC236}">
                <a16:creationId xmlns:a16="http://schemas.microsoft.com/office/drawing/2014/main" id="{9024214B-A5F4-14FB-6F19-5567207646BE}"/>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Input Validation</a:t>
            </a:r>
            <a:endParaRPr dirty="0"/>
          </a:p>
        </p:txBody>
      </p:sp>
      <p:sp>
        <p:nvSpPr>
          <p:cNvPr id="1447" name="Google Shape;1447;p35">
            <a:extLst>
              <a:ext uri="{FF2B5EF4-FFF2-40B4-BE49-F238E27FC236}">
                <a16:creationId xmlns:a16="http://schemas.microsoft.com/office/drawing/2014/main" id="{F49FC0AA-2FA9-BE5B-0C7D-83EE17970D2C}"/>
              </a:ext>
            </a:extLst>
          </p:cNvPr>
          <p:cNvSpPr txBox="1">
            <a:spLocks noGrp="1"/>
          </p:cNvSpPr>
          <p:nvPr>
            <p:ph type="title" idx="2"/>
          </p:nvPr>
        </p:nvSpPr>
        <p:spPr>
          <a:xfrm>
            <a:off x="350401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Easily able to Change</a:t>
            </a:r>
            <a:endParaRPr dirty="0"/>
          </a:p>
        </p:txBody>
      </p:sp>
      <p:sp>
        <p:nvSpPr>
          <p:cNvPr id="1448" name="Google Shape;1448;p35">
            <a:extLst>
              <a:ext uri="{FF2B5EF4-FFF2-40B4-BE49-F238E27FC236}">
                <a16:creationId xmlns:a16="http://schemas.microsoft.com/office/drawing/2014/main" id="{B17A3856-2D21-F4E9-A45A-D3F303D6779C}"/>
              </a:ext>
            </a:extLst>
          </p:cNvPr>
          <p:cNvSpPr txBox="1">
            <a:spLocks noGrp="1"/>
          </p:cNvSpPr>
          <p:nvPr>
            <p:ph type="title" idx="4"/>
          </p:nvPr>
        </p:nvSpPr>
        <p:spPr>
          <a:xfrm>
            <a:off x="115045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Cookies</a:t>
            </a:r>
            <a:endParaRPr dirty="0"/>
          </a:p>
        </p:txBody>
      </p:sp>
      <p:grpSp>
        <p:nvGrpSpPr>
          <p:cNvPr id="1468" name="Google Shape;1468;p35">
            <a:extLst>
              <a:ext uri="{FF2B5EF4-FFF2-40B4-BE49-F238E27FC236}">
                <a16:creationId xmlns:a16="http://schemas.microsoft.com/office/drawing/2014/main" id="{F71CD483-BF37-AD5F-2222-6E7715BC3137}"/>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6380D2D4-5185-F301-CCB6-CF0761652019}"/>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1AE81F55-B64F-2576-8BE7-BD51ACCDB800}"/>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9DEED8AC-2D0D-F894-D2F0-5A7E1095AE48}"/>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493725A2-0E8A-A0EE-867D-ED98F62CA668}"/>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EA0A9A73-EEF1-7A03-B291-8639BCB9CA7B}"/>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D1504ACF-5C7F-B174-B761-29230812F7CD}"/>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4FD22EF2-15FB-B4C0-6553-F524133D537F}"/>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0C4210C4-8828-1CD9-F3B0-7E9A27B8EB34}"/>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E8AF4A4D-601B-699F-2834-01F6A4B1CE26}"/>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EACB7C92-27DD-91FA-80F0-C40C4454DC08}"/>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1EA7E53A-EF61-853C-7A25-BA531CB7C3E0}"/>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62A20AEC-1D7A-79CA-FA00-4C9823B7833A}"/>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24D183F9-FBA8-B484-933F-045C6547D928}"/>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1A4B44F1-D45F-14DB-DAAA-DD823B137AFF}"/>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7A00E992-2724-DC2F-2034-67E52814F4F3}"/>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B56C50DA-A54F-C3B2-09EB-445965EE059E}"/>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8AEA3360-3464-CF61-C4B3-5FB922CC21F5}"/>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E48D5464-7A0D-B99D-5560-F979B52F8A68}"/>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39B1CBA2-2EBB-91FB-F39D-A11BCC47008A}"/>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4AD3DAF7-AE5C-8DFD-171F-3F49B9D2022F}"/>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89545B34-88A0-782C-A9AC-DCC2947C38C2}"/>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F668392A-824D-0DF8-2990-51A8E5E1C5F5}"/>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560B618-7F4D-7A14-1FCB-4BBD766E1289}"/>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812610BF-3661-11ED-5871-B6B545E16FA7}"/>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9CC76329-D392-2227-EB92-AD5A03D466D0}"/>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24185B1E-6DCD-BB78-71AC-6AA1935C5F45}"/>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F12CD18F-20E8-2877-CF11-4FB6D1C0DA01}"/>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C00146A6-E3DA-FA79-204C-71A645EFFB90}"/>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25BDE8A1-3FC5-30DC-BB20-9EB2436DA562}"/>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A31D098B-7802-618F-C75E-427E7FB1B3C1}"/>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03F10436-F484-D9D3-70D1-3D8F17D32933}"/>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AD8D60C8-C25D-625A-C983-90FC1A00DA50}"/>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AC20C356-115C-A8C1-7915-BC342D7CAE55}"/>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81B02DB9-8C79-B002-753C-4ECE6482CF4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D1C906B1-EB2A-C40B-C57E-35743AB03DC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9B069CA1-0357-014F-BF18-DBA69EBB8337}"/>
              </a:ext>
            </a:extLst>
          </p:cNvPr>
          <p:cNvPicPr>
            <a:picLocks noChangeAspect="1"/>
          </p:cNvPicPr>
          <p:nvPr/>
        </p:nvPicPr>
        <p:blipFill>
          <a:blip r:embed="rId3"/>
          <a:stretch>
            <a:fillRect/>
          </a:stretch>
        </p:blipFill>
        <p:spPr>
          <a:xfrm>
            <a:off x="1888841" y="1786343"/>
            <a:ext cx="703200" cy="703200"/>
          </a:xfrm>
          <a:prstGeom prst="rect">
            <a:avLst/>
          </a:prstGeom>
        </p:spPr>
      </p:pic>
      <p:pic>
        <p:nvPicPr>
          <p:cNvPr id="3" name="Picture 2">
            <a:extLst>
              <a:ext uri="{FF2B5EF4-FFF2-40B4-BE49-F238E27FC236}">
                <a16:creationId xmlns:a16="http://schemas.microsoft.com/office/drawing/2014/main" id="{B09BD955-8987-096C-0C18-E9F708266982}"/>
              </a:ext>
            </a:extLst>
          </p:cNvPr>
          <p:cNvPicPr>
            <a:picLocks noChangeAspect="1"/>
          </p:cNvPicPr>
          <p:nvPr/>
        </p:nvPicPr>
        <p:blipFill>
          <a:blip r:embed="rId4"/>
          <a:stretch>
            <a:fillRect/>
          </a:stretch>
        </p:blipFill>
        <p:spPr>
          <a:xfrm>
            <a:off x="4316459" y="1715145"/>
            <a:ext cx="557611" cy="557611"/>
          </a:xfrm>
          <a:prstGeom prst="rect">
            <a:avLst/>
          </a:prstGeom>
        </p:spPr>
      </p:pic>
      <p:grpSp>
        <p:nvGrpSpPr>
          <p:cNvPr id="7" name="Google Shape;11503;p61">
            <a:extLst>
              <a:ext uri="{FF2B5EF4-FFF2-40B4-BE49-F238E27FC236}">
                <a16:creationId xmlns:a16="http://schemas.microsoft.com/office/drawing/2014/main" id="{0DAEE5CB-8D7E-89E0-C0E0-11F935DD8E67}"/>
              </a:ext>
            </a:extLst>
          </p:cNvPr>
          <p:cNvGrpSpPr/>
          <p:nvPr/>
        </p:nvGrpSpPr>
        <p:grpSpPr>
          <a:xfrm>
            <a:off x="6481175" y="1781818"/>
            <a:ext cx="800964" cy="597314"/>
            <a:chOff x="5216456" y="3725484"/>
            <a:chExt cx="356196" cy="265631"/>
          </a:xfrm>
        </p:grpSpPr>
        <p:sp>
          <p:nvSpPr>
            <p:cNvPr id="8" name="Google Shape;11504;p61">
              <a:extLst>
                <a:ext uri="{FF2B5EF4-FFF2-40B4-BE49-F238E27FC236}">
                  <a16:creationId xmlns:a16="http://schemas.microsoft.com/office/drawing/2014/main" id="{4919E553-6BFD-4A97-1E5F-FB29E162186A}"/>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505;p61">
              <a:extLst>
                <a:ext uri="{FF2B5EF4-FFF2-40B4-BE49-F238E27FC236}">
                  <a16:creationId xmlns:a16="http://schemas.microsoft.com/office/drawing/2014/main" id="{25BEA336-4A7A-5B1F-B03A-04C7F928C5A0}"/>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8555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30AE0D44-6DD0-908F-0E8A-EE155B310E66}"/>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09468F47-E5BD-781A-128C-E3491F2B7335}"/>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Security</a:t>
            </a:r>
            <a:endParaRPr dirty="0">
              <a:solidFill>
                <a:schemeClr val="accent2"/>
              </a:solidFill>
            </a:endParaRPr>
          </a:p>
        </p:txBody>
      </p:sp>
      <p:sp>
        <p:nvSpPr>
          <p:cNvPr id="1443" name="Google Shape;1443;p35">
            <a:extLst>
              <a:ext uri="{FF2B5EF4-FFF2-40B4-BE49-F238E27FC236}">
                <a16:creationId xmlns:a16="http://schemas.microsoft.com/office/drawing/2014/main" id="{FB432024-4CD2-9D33-B8C3-F20034A45F5C}"/>
              </a:ext>
            </a:extLst>
          </p:cNvPr>
          <p:cNvSpPr txBox="1">
            <a:spLocks noGrp="1"/>
          </p:cNvSpPr>
          <p:nvPr>
            <p:ph type="subTitle" idx="1"/>
          </p:nvPr>
        </p:nvSpPr>
        <p:spPr>
          <a:xfrm>
            <a:off x="1150450"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The website hashes the users password, and the hashed password is stored in the database using argon2. When the user logs in, argon2 verifies the entered password with the hashed Password</a:t>
            </a:r>
            <a:endParaRPr dirty="0"/>
          </a:p>
        </p:txBody>
      </p:sp>
      <p:sp>
        <p:nvSpPr>
          <p:cNvPr id="1444" name="Google Shape;1444;p35">
            <a:extLst>
              <a:ext uri="{FF2B5EF4-FFF2-40B4-BE49-F238E27FC236}">
                <a16:creationId xmlns:a16="http://schemas.microsoft.com/office/drawing/2014/main" id="{FEF6DFC9-0246-E38D-1223-CCE15363842A}"/>
              </a:ext>
            </a:extLst>
          </p:cNvPr>
          <p:cNvSpPr txBox="1">
            <a:spLocks noGrp="1"/>
          </p:cNvSpPr>
          <p:nvPr>
            <p:ph type="subTitle" idx="3"/>
          </p:nvPr>
        </p:nvSpPr>
        <p:spPr>
          <a:xfrm>
            <a:off x="3504004"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The user hides any sensitive information about any user. When an API request is made, it only allows the email to be seen if the user logged in and the User ID are equivalent. The password is not visible in the API endpoint for security</a:t>
            </a:r>
            <a:endParaRPr dirty="0"/>
          </a:p>
        </p:txBody>
      </p:sp>
      <p:sp>
        <p:nvSpPr>
          <p:cNvPr id="1445" name="Google Shape;1445;p35">
            <a:extLst>
              <a:ext uri="{FF2B5EF4-FFF2-40B4-BE49-F238E27FC236}">
                <a16:creationId xmlns:a16="http://schemas.microsoft.com/office/drawing/2014/main" id="{FE85B24C-619F-D6FF-8CC4-AF5DC6B9DDBB}"/>
              </a:ext>
            </a:extLst>
          </p:cNvPr>
          <p:cNvSpPr txBox="1">
            <a:spLocks noGrp="1"/>
          </p:cNvSpPr>
          <p:nvPr>
            <p:ph type="subTitle" idx="5"/>
          </p:nvPr>
        </p:nvSpPr>
        <p:spPr>
          <a:xfrm>
            <a:off x="5857575"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Organizations added by users, can only be deleted by the user who has added said organization, and the button will be hidden, and the request not allowed if not</a:t>
            </a:r>
          </a:p>
          <a:p>
            <a:pPr marL="0" lvl="0" indent="0" algn="ctr" rtl="0">
              <a:spcBef>
                <a:spcPts val="0"/>
              </a:spcBef>
              <a:spcAft>
                <a:spcPts val="0"/>
              </a:spcAft>
              <a:buClr>
                <a:schemeClr val="dk1"/>
              </a:buClr>
              <a:buSzPts val="1100"/>
              <a:buFont typeface="Arial"/>
              <a:buNone/>
            </a:pPr>
            <a:endParaRPr dirty="0"/>
          </a:p>
        </p:txBody>
      </p:sp>
      <p:sp>
        <p:nvSpPr>
          <p:cNvPr id="1446" name="Google Shape;1446;p35">
            <a:extLst>
              <a:ext uri="{FF2B5EF4-FFF2-40B4-BE49-F238E27FC236}">
                <a16:creationId xmlns:a16="http://schemas.microsoft.com/office/drawing/2014/main" id="{2F4BEAA3-A8B7-EF87-B52D-1BE3815C5771}"/>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Safe access</a:t>
            </a:r>
            <a:endParaRPr dirty="0"/>
          </a:p>
        </p:txBody>
      </p:sp>
      <p:sp>
        <p:nvSpPr>
          <p:cNvPr id="1447" name="Google Shape;1447;p35">
            <a:extLst>
              <a:ext uri="{FF2B5EF4-FFF2-40B4-BE49-F238E27FC236}">
                <a16:creationId xmlns:a16="http://schemas.microsoft.com/office/drawing/2014/main" id="{F312062D-CE4B-1FF4-4590-C0181E00C70B}"/>
              </a:ext>
            </a:extLst>
          </p:cNvPr>
          <p:cNvSpPr txBox="1">
            <a:spLocks noGrp="1"/>
          </p:cNvSpPr>
          <p:nvPr>
            <p:ph type="title" idx="2"/>
          </p:nvPr>
        </p:nvSpPr>
        <p:spPr>
          <a:xfrm>
            <a:off x="350401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Hidden Info</a:t>
            </a:r>
            <a:endParaRPr dirty="0"/>
          </a:p>
        </p:txBody>
      </p:sp>
      <p:sp>
        <p:nvSpPr>
          <p:cNvPr id="1448" name="Google Shape;1448;p35">
            <a:extLst>
              <a:ext uri="{FF2B5EF4-FFF2-40B4-BE49-F238E27FC236}">
                <a16:creationId xmlns:a16="http://schemas.microsoft.com/office/drawing/2014/main" id="{C02379E8-ECFE-CA2D-81C6-DACFE45AB9EC}"/>
              </a:ext>
            </a:extLst>
          </p:cNvPr>
          <p:cNvSpPr txBox="1">
            <a:spLocks noGrp="1"/>
          </p:cNvSpPr>
          <p:nvPr>
            <p:ph type="title" idx="4"/>
          </p:nvPr>
        </p:nvSpPr>
        <p:spPr>
          <a:xfrm>
            <a:off x="115045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Hashing</a:t>
            </a:r>
            <a:endParaRPr dirty="0"/>
          </a:p>
        </p:txBody>
      </p:sp>
      <p:grpSp>
        <p:nvGrpSpPr>
          <p:cNvPr id="1468" name="Google Shape;1468;p35">
            <a:extLst>
              <a:ext uri="{FF2B5EF4-FFF2-40B4-BE49-F238E27FC236}">
                <a16:creationId xmlns:a16="http://schemas.microsoft.com/office/drawing/2014/main" id="{2508FE72-00B8-87D5-2BFA-600755296A40}"/>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F1ED239E-F581-506F-C809-84B83187F7D5}"/>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A78EACC9-9280-AD8B-C2A4-51D7C44E2E4C}"/>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C4F0264D-3698-18C7-DAD6-8D83E0F9655B}"/>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F928E127-9A07-D0F7-A50F-8E755F2881AF}"/>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CFB7BDC2-B8B1-0B1A-E19F-BC123446DF52}"/>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EC89A6CC-A686-33E3-73BE-33F9970B22DC}"/>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36991863-E00D-EAE5-4C0F-0D583EC639D6}"/>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FB1D5E1D-2473-082A-C052-E4B4059B50E9}"/>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2133D4FD-D4EC-728C-608E-A214CE9CDBD1}"/>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5847BA80-5F6F-FA54-7665-AAD994BC5130}"/>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A9AA51C0-A1CC-3DFB-5151-CDEA11C22B31}"/>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C4AB716F-9BF7-3F10-F538-74E4AF5BD583}"/>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7D352E0E-2658-BE7C-41F4-45563F4F043C}"/>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5CE3042B-C26C-A01C-79AA-8EEE090A4A16}"/>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035F3623-CC03-D722-F076-0D4DA9A64A22}"/>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BCE6A695-6D5C-9378-40F9-8084F9F4FCF9}"/>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F0B5C223-CBA8-0ABC-A155-41EF954B0B69}"/>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A916F73C-2E2C-E630-4DE4-B5ECFA12BBCE}"/>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2DBD8650-8CA6-2C3A-2E4F-FF7DB983416B}"/>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68FB9A56-D785-1D83-C1C6-24457E6A3666}"/>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24EC9B51-9304-C8CB-2D3B-18A2D912B755}"/>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447DBCD0-8F0C-F75B-808E-27399AB166BA}"/>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59F5B4AC-272B-21BE-000A-EF47D8CEEAEF}"/>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1F6360B1-6597-20B5-3A68-E5BEBC5E917C}"/>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45F2E044-57BA-69EC-E03F-439B800E69D1}"/>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A30A66AC-8EDA-5EFE-2749-77CE10D4211B}"/>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988C6AA3-91C8-D556-D448-ACF40162E5C3}"/>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3097DA96-4165-6F27-6977-2E1E9BD11E9F}"/>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FA13073D-52F6-E9CF-D497-E5002D0F8EB5}"/>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05AAC1F8-508C-6960-6DB3-F762C1772497}"/>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F9D1DA0C-E071-D8F9-897E-75D16BB064FE}"/>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31E137B6-6A47-D2D7-FD23-5F290AA56B82}"/>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5079882B-6058-B038-9391-5DD993F90FBB}"/>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720BBE25-6FBA-F67B-93B1-E5E7500CD9ED}"/>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D2873296-3861-6E63-5300-69C4BA23828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38E4845C-73DB-28C4-CEF0-9B9A81D90B1B}"/>
              </a:ext>
            </a:extLst>
          </p:cNvPr>
          <p:cNvPicPr>
            <a:picLocks noChangeAspect="1"/>
          </p:cNvPicPr>
          <p:nvPr/>
        </p:nvPicPr>
        <p:blipFill>
          <a:blip r:embed="rId3"/>
          <a:stretch>
            <a:fillRect/>
          </a:stretch>
        </p:blipFill>
        <p:spPr>
          <a:xfrm>
            <a:off x="1871730" y="1613699"/>
            <a:ext cx="756542" cy="756542"/>
          </a:xfrm>
          <a:prstGeom prst="rect">
            <a:avLst/>
          </a:prstGeom>
        </p:spPr>
      </p:pic>
      <p:pic>
        <p:nvPicPr>
          <p:cNvPr id="3" name="Picture 2">
            <a:extLst>
              <a:ext uri="{FF2B5EF4-FFF2-40B4-BE49-F238E27FC236}">
                <a16:creationId xmlns:a16="http://schemas.microsoft.com/office/drawing/2014/main" id="{E7302D49-2A04-510B-83EF-DD9BD1B0144E}"/>
              </a:ext>
            </a:extLst>
          </p:cNvPr>
          <p:cNvPicPr>
            <a:picLocks noChangeAspect="1"/>
          </p:cNvPicPr>
          <p:nvPr/>
        </p:nvPicPr>
        <p:blipFill>
          <a:blip r:embed="rId4"/>
          <a:stretch>
            <a:fillRect/>
          </a:stretch>
        </p:blipFill>
        <p:spPr>
          <a:xfrm>
            <a:off x="4073926" y="1462375"/>
            <a:ext cx="1073937" cy="1073937"/>
          </a:xfrm>
          <a:prstGeom prst="rect">
            <a:avLst/>
          </a:prstGeom>
        </p:spPr>
      </p:pic>
      <p:pic>
        <p:nvPicPr>
          <p:cNvPr id="5" name="Picture 4">
            <a:extLst>
              <a:ext uri="{FF2B5EF4-FFF2-40B4-BE49-F238E27FC236}">
                <a16:creationId xmlns:a16="http://schemas.microsoft.com/office/drawing/2014/main" id="{D9BFAB51-F970-DA42-2D42-D08309ACB19F}"/>
              </a:ext>
            </a:extLst>
          </p:cNvPr>
          <p:cNvPicPr>
            <a:picLocks noChangeAspect="1"/>
          </p:cNvPicPr>
          <p:nvPr/>
        </p:nvPicPr>
        <p:blipFill>
          <a:blip r:embed="rId5"/>
          <a:stretch>
            <a:fillRect/>
          </a:stretch>
        </p:blipFill>
        <p:spPr>
          <a:xfrm>
            <a:off x="6536623" y="1589542"/>
            <a:ext cx="756542" cy="756542"/>
          </a:xfrm>
          <a:prstGeom prst="rect">
            <a:avLst/>
          </a:prstGeom>
        </p:spPr>
      </p:pic>
    </p:spTree>
    <p:extLst>
      <p:ext uri="{BB962C8B-B14F-4D97-AF65-F5344CB8AC3E}">
        <p14:creationId xmlns:p14="http://schemas.microsoft.com/office/powerpoint/2010/main" val="2002853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B321FA03-D737-39FB-ED7F-7F76036B6639}"/>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89AFBB9C-14A7-319D-7546-518625FC022F}"/>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Other Features</a:t>
            </a:r>
            <a:endParaRPr dirty="0">
              <a:solidFill>
                <a:schemeClr val="accent2"/>
              </a:solidFill>
            </a:endParaRPr>
          </a:p>
        </p:txBody>
      </p:sp>
      <p:sp>
        <p:nvSpPr>
          <p:cNvPr id="1443" name="Google Shape;1443;p35">
            <a:extLst>
              <a:ext uri="{FF2B5EF4-FFF2-40B4-BE49-F238E27FC236}">
                <a16:creationId xmlns:a16="http://schemas.microsoft.com/office/drawing/2014/main" id="{D2A2733E-3C19-EA49-BEA0-344512330A54}"/>
              </a:ext>
            </a:extLst>
          </p:cNvPr>
          <p:cNvSpPr txBox="1">
            <a:spLocks noGrp="1"/>
          </p:cNvSpPr>
          <p:nvPr>
            <p:ph type="subTitle" idx="1"/>
          </p:nvPr>
        </p:nvSpPr>
        <p:spPr>
          <a:xfrm>
            <a:off x="1056632" y="3110027"/>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The website features, and easy to use </a:t>
            </a:r>
            <a:r>
              <a:rPr lang="en-CA" dirty="0" err="1"/>
              <a:t>NavBar</a:t>
            </a:r>
            <a:r>
              <a:rPr lang="en-CA" dirty="0"/>
              <a:t> with all the main links on the website</a:t>
            </a:r>
            <a:endParaRPr dirty="0"/>
          </a:p>
        </p:txBody>
      </p:sp>
      <p:sp>
        <p:nvSpPr>
          <p:cNvPr id="1444" name="Google Shape;1444;p35">
            <a:extLst>
              <a:ext uri="{FF2B5EF4-FFF2-40B4-BE49-F238E27FC236}">
                <a16:creationId xmlns:a16="http://schemas.microsoft.com/office/drawing/2014/main" id="{D2D5AB21-3DE8-5F32-510C-5705151EC140}"/>
              </a:ext>
            </a:extLst>
          </p:cNvPr>
          <p:cNvSpPr txBox="1">
            <a:spLocks noGrp="1"/>
          </p:cNvSpPr>
          <p:nvPr>
            <p:ph type="subTitle" idx="3"/>
          </p:nvPr>
        </p:nvSpPr>
        <p:spPr>
          <a:xfrm>
            <a:off x="5639850" y="2855805"/>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If a user wants to access a function that requires to login, the website will automatically redirect to the login page, and back to the original page</a:t>
            </a:r>
            <a:endParaRPr dirty="0"/>
          </a:p>
        </p:txBody>
      </p:sp>
      <p:sp>
        <p:nvSpPr>
          <p:cNvPr id="1447" name="Google Shape;1447;p35">
            <a:extLst>
              <a:ext uri="{FF2B5EF4-FFF2-40B4-BE49-F238E27FC236}">
                <a16:creationId xmlns:a16="http://schemas.microsoft.com/office/drawing/2014/main" id="{C087DF79-21FA-EF23-394E-BD6489259EFA}"/>
              </a:ext>
            </a:extLst>
          </p:cNvPr>
          <p:cNvSpPr txBox="1">
            <a:spLocks noGrp="1"/>
          </p:cNvSpPr>
          <p:nvPr>
            <p:ph type="title" idx="2"/>
          </p:nvPr>
        </p:nvSpPr>
        <p:spPr>
          <a:xfrm>
            <a:off x="5766938" y="248061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Auto Redirects</a:t>
            </a:r>
            <a:endParaRPr dirty="0"/>
          </a:p>
        </p:txBody>
      </p:sp>
      <p:sp>
        <p:nvSpPr>
          <p:cNvPr id="1448" name="Google Shape;1448;p35">
            <a:extLst>
              <a:ext uri="{FF2B5EF4-FFF2-40B4-BE49-F238E27FC236}">
                <a16:creationId xmlns:a16="http://schemas.microsoft.com/office/drawing/2014/main" id="{3087DA67-8F32-1D87-4113-B3DD699725BE}"/>
              </a:ext>
            </a:extLst>
          </p:cNvPr>
          <p:cNvSpPr txBox="1">
            <a:spLocks noGrp="1"/>
          </p:cNvSpPr>
          <p:nvPr>
            <p:ph type="title" idx="4"/>
          </p:nvPr>
        </p:nvSpPr>
        <p:spPr>
          <a:xfrm>
            <a:off x="977927" y="26052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Navigation Bar</a:t>
            </a:r>
            <a:endParaRPr dirty="0"/>
          </a:p>
        </p:txBody>
      </p:sp>
      <p:grpSp>
        <p:nvGrpSpPr>
          <p:cNvPr id="1468" name="Google Shape;1468;p35">
            <a:extLst>
              <a:ext uri="{FF2B5EF4-FFF2-40B4-BE49-F238E27FC236}">
                <a16:creationId xmlns:a16="http://schemas.microsoft.com/office/drawing/2014/main" id="{DDC41EF2-0276-BAEF-2CF4-CAB5C392B5A8}"/>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6E003D53-D8B1-D946-A0E5-076AD7AD8E3A}"/>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F2216DD4-D7EC-6F24-287B-3551868174DE}"/>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CBB44310-E921-8D75-9D19-C37005350235}"/>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53994479-237C-532C-1C62-B2846BBAB9EB}"/>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25872029-AE34-DC11-1042-08F499EC388C}"/>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3EE6A7CA-B09A-BE62-7A6B-2C6BD50A9EDF}"/>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DEF8E416-5304-63F6-C004-499DC5448F7E}"/>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B2AE5D4A-A313-87B3-36E0-C9AFFA67262F}"/>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D2917455-4E4B-3DE2-8881-2FEC55FD651A}"/>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F16730FE-EAC4-D69B-21D7-38C95290796B}"/>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F36E8849-B586-BBAC-A152-8DC0B306F48C}"/>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2DD66B33-51EE-AEF7-9E25-1F299E3C4877}"/>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19151613-EAAF-8250-E564-8D9B44A65E56}"/>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35098AF1-DC5B-D3DA-BBDF-FD9C4912E48C}"/>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ED8AFDEC-2945-A97A-47D0-EA0CA0CAF6F0}"/>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9BB2B57D-CBFE-4ED3-6537-96018C354BAB}"/>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09B8698C-4076-6346-50DE-D903483C5451}"/>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786E34F4-336A-6937-0FE9-8EED486AA61E}"/>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C96320A9-D250-D2C8-087D-53484A44C3D3}"/>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0F593148-1E74-381A-BE2C-184C6EBD3346}"/>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87E61FBF-BA40-BF46-285C-6330E942ADE0}"/>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663C29FC-163D-241B-8598-89F6A352889F}"/>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CC6AD88-CB98-7E4F-57B7-2B545C5F9220}"/>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025FA4F6-1137-FDAA-CEC7-266206FEAD08}"/>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1B591DB3-0A5F-1381-3A0F-96AD675E5578}"/>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75DDC137-FE4A-EF46-99B9-68EAA234B074}"/>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902B6D03-DBE4-EA60-B9F1-A87948FA6A2D}"/>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2B5FDB18-EAAD-1817-69F7-7FA129D93371}"/>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619CBB8E-2490-A54E-AF9B-2C685C3C792E}"/>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1438C152-96B8-2C0B-DBE4-2F613CA8FA6F}"/>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0393CCF3-B1F2-4E38-A382-BD5A79B7DFD1}"/>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D1AAA32F-A1EA-EA2C-4776-69ABD8AA719F}"/>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E20CF1EC-7EA2-F9E2-2B41-1C08C1C48B77}"/>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ADB45C3E-2782-D492-D4DD-BD7762E6B17B}"/>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85F0B925-1137-E32B-326C-1B86EB47D65E}"/>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5C5A74B7-A8E6-C0A6-9066-A360254B3AA7}"/>
              </a:ext>
            </a:extLst>
          </p:cNvPr>
          <p:cNvPicPr>
            <a:picLocks noChangeAspect="1"/>
          </p:cNvPicPr>
          <p:nvPr/>
        </p:nvPicPr>
        <p:blipFill>
          <a:blip r:embed="rId3"/>
          <a:stretch>
            <a:fillRect/>
          </a:stretch>
        </p:blipFill>
        <p:spPr>
          <a:xfrm>
            <a:off x="1825232" y="1848121"/>
            <a:ext cx="598500" cy="598500"/>
          </a:xfrm>
          <a:prstGeom prst="rect">
            <a:avLst/>
          </a:prstGeom>
        </p:spPr>
      </p:pic>
      <p:pic>
        <p:nvPicPr>
          <p:cNvPr id="5" name="Picture 4">
            <a:extLst>
              <a:ext uri="{FF2B5EF4-FFF2-40B4-BE49-F238E27FC236}">
                <a16:creationId xmlns:a16="http://schemas.microsoft.com/office/drawing/2014/main" id="{B770FC32-9F15-316D-625B-1867706B93F2}"/>
              </a:ext>
            </a:extLst>
          </p:cNvPr>
          <p:cNvPicPr>
            <a:picLocks noChangeAspect="1"/>
          </p:cNvPicPr>
          <p:nvPr/>
        </p:nvPicPr>
        <p:blipFill>
          <a:blip r:embed="rId4"/>
          <a:stretch>
            <a:fillRect/>
          </a:stretch>
        </p:blipFill>
        <p:spPr>
          <a:xfrm>
            <a:off x="6438258" y="1668228"/>
            <a:ext cx="793060" cy="793060"/>
          </a:xfrm>
          <a:prstGeom prst="rect">
            <a:avLst/>
          </a:prstGeom>
        </p:spPr>
      </p:pic>
      <p:sp>
        <p:nvSpPr>
          <p:cNvPr id="6" name="Google Shape;1448;p35">
            <a:extLst>
              <a:ext uri="{FF2B5EF4-FFF2-40B4-BE49-F238E27FC236}">
                <a16:creationId xmlns:a16="http://schemas.microsoft.com/office/drawing/2014/main" id="{88BB09B8-6446-80FF-0F42-814742EC12BB}"/>
              </a:ext>
            </a:extLst>
          </p:cNvPr>
          <p:cNvSpPr txBox="1">
            <a:spLocks/>
          </p:cNvSpPr>
          <p:nvPr/>
        </p:nvSpPr>
        <p:spPr>
          <a:xfrm>
            <a:off x="3437779" y="2536193"/>
            <a:ext cx="2135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Figtree Black"/>
              <a:buNone/>
              <a:defRPr sz="20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9pPr>
          </a:lstStyle>
          <a:p>
            <a:r>
              <a:rPr lang="en-CA" dirty="0"/>
              <a:t>Search</a:t>
            </a:r>
          </a:p>
        </p:txBody>
      </p:sp>
      <p:sp>
        <p:nvSpPr>
          <p:cNvPr id="7" name="Google Shape;1444;p35">
            <a:extLst>
              <a:ext uri="{FF2B5EF4-FFF2-40B4-BE49-F238E27FC236}">
                <a16:creationId xmlns:a16="http://schemas.microsoft.com/office/drawing/2014/main" id="{295DE02A-6111-46BD-3B1E-75626EEF4094}"/>
              </a:ext>
            </a:extLst>
          </p:cNvPr>
          <p:cNvSpPr txBox="1">
            <a:spLocks/>
          </p:cNvSpPr>
          <p:nvPr/>
        </p:nvSpPr>
        <p:spPr>
          <a:xfrm>
            <a:off x="3367083" y="2972532"/>
            <a:ext cx="2135700" cy="70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1pPr>
            <a:lvl2pPr marL="914400" marR="0" lvl="1"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2pPr>
            <a:lvl3pPr marL="1371600" marR="0" lvl="2"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3pPr>
            <a:lvl4pPr marL="1828800" marR="0" lvl="3"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4pPr>
            <a:lvl5pPr marL="2286000" marR="0" lvl="4"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5pPr>
            <a:lvl6pPr marL="2743200" marR="0" lvl="5"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6pPr>
            <a:lvl7pPr marL="3200400" marR="0" lvl="6"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7pPr>
            <a:lvl8pPr marL="3657600" marR="0" lvl="7"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8pPr>
            <a:lvl9pPr marL="4114800" marR="0" lvl="8"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9pPr>
          </a:lstStyle>
          <a:p>
            <a:pPr marL="0" indent="0">
              <a:buSzPts val="1100"/>
              <a:buFont typeface="Arial"/>
              <a:buNone/>
            </a:pPr>
            <a:r>
              <a:rPr lang="en-CA" dirty="0"/>
              <a:t>A user can filter by Type of </a:t>
            </a:r>
            <a:r>
              <a:rPr lang="en-CA" dirty="0" err="1"/>
              <a:t>Organizaition</a:t>
            </a:r>
            <a:r>
              <a:rPr lang="en-CA" dirty="0"/>
              <a:t>, name, or contact info,  and will return a list of organizations that match the search</a:t>
            </a:r>
          </a:p>
        </p:txBody>
      </p:sp>
    </p:spTree>
    <p:extLst>
      <p:ext uri="{BB962C8B-B14F-4D97-AF65-F5344CB8AC3E}">
        <p14:creationId xmlns:p14="http://schemas.microsoft.com/office/powerpoint/2010/main" val="690697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CE31BC5C-ED87-CB62-6403-1F32CD90F5FF}"/>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02A48A33-7892-C1DE-48A2-925D70365087}"/>
              </a:ext>
            </a:extLst>
          </p:cNvPr>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CA" dirty="0"/>
              <a:t>API</a:t>
            </a:r>
            <a:endParaRPr dirty="0"/>
          </a:p>
        </p:txBody>
      </p:sp>
      <p:sp>
        <p:nvSpPr>
          <p:cNvPr id="1266" name="Google Shape;1266;p31">
            <a:extLst>
              <a:ext uri="{FF2B5EF4-FFF2-40B4-BE49-F238E27FC236}">
                <a16:creationId xmlns:a16="http://schemas.microsoft.com/office/drawing/2014/main" id="{639C7988-0F3E-A2E9-3868-7DC22FF79AA7}"/>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1268" name="Google Shape;1268;p31">
            <a:extLst>
              <a:ext uri="{FF2B5EF4-FFF2-40B4-BE49-F238E27FC236}">
                <a16:creationId xmlns:a16="http://schemas.microsoft.com/office/drawing/2014/main" id="{947A60F4-8690-7F66-4F23-4873E618B868}"/>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6932E535-4730-2A8E-BD09-7152D97F3F01}"/>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a:extLst>
                <a:ext uri="{FF2B5EF4-FFF2-40B4-BE49-F238E27FC236}">
                  <a16:creationId xmlns:a16="http://schemas.microsoft.com/office/drawing/2014/main" id="{4883906D-32C5-4D09-86A8-88EE3DFB5D45}"/>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a:extLst>
                <a:ext uri="{FF2B5EF4-FFF2-40B4-BE49-F238E27FC236}">
                  <a16:creationId xmlns:a16="http://schemas.microsoft.com/office/drawing/2014/main" id="{A114FD88-E7F3-679B-B3B6-4E12480678CF}"/>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31">
              <a:extLst>
                <a:ext uri="{FF2B5EF4-FFF2-40B4-BE49-F238E27FC236}">
                  <a16:creationId xmlns:a16="http://schemas.microsoft.com/office/drawing/2014/main" id="{BC139707-87C7-2C84-CB1B-F3179CEC7871}"/>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5AB0A171-A730-EBBF-986E-F875D5A453CF}"/>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a:extLst>
                  <a:ext uri="{FF2B5EF4-FFF2-40B4-BE49-F238E27FC236}">
                    <a16:creationId xmlns:a16="http://schemas.microsoft.com/office/drawing/2014/main" id="{7BAA7869-1E54-8BCE-6097-0C311C8910B0}"/>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a:extLst>
                  <a:ext uri="{FF2B5EF4-FFF2-40B4-BE49-F238E27FC236}">
                    <a16:creationId xmlns:a16="http://schemas.microsoft.com/office/drawing/2014/main" id="{30BB27DE-8B69-E267-164D-8A76ABB73E8B}"/>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a:extLst>
                  <a:ext uri="{FF2B5EF4-FFF2-40B4-BE49-F238E27FC236}">
                    <a16:creationId xmlns:a16="http://schemas.microsoft.com/office/drawing/2014/main" id="{D3A1DD80-5FCE-E5EF-563F-3D0735E8D784}"/>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a:extLst>
                  <a:ext uri="{FF2B5EF4-FFF2-40B4-BE49-F238E27FC236}">
                    <a16:creationId xmlns:a16="http://schemas.microsoft.com/office/drawing/2014/main" id="{F145ECFA-BF9E-3A7A-E2B5-020CB86CFD96}"/>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a:extLst>
                  <a:ext uri="{FF2B5EF4-FFF2-40B4-BE49-F238E27FC236}">
                    <a16:creationId xmlns:a16="http://schemas.microsoft.com/office/drawing/2014/main" id="{1FC8C8E4-3DF2-20AE-E2B6-F3341E880974}"/>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a:extLst>
                  <a:ext uri="{FF2B5EF4-FFF2-40B4-BE49-F238E27FC236}">
                    <a16:creationId xmlns:a16="http://schemas.microsoft.com/office/drawing/2014/main" id="{EB55D33F-3FE7-AF9A-6E12-BF59DC64D4E8}"/>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a:extLst>
                  <a:ext uri="{FF2B5EF4-FFF2-40B4-BE49-F238E27FC236}">
                    <a16:creationId xmlns:a16="http://schemas.microsoft.com/office/drawing/2014/main" id="{E871274D-1C13-A24D-E555-36E4652CECFD}"/>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a:extLst>
                  <a:ext uri="{FF2B5EF4-FFF2-40B4-BE49-F238E27FC236}">
                    <a16:creationId xmlns:a16="http://schemas.microsoft.com/office/drawing/2014/main" id="{20C11F0D-A08C-4DA7-DDEE-50E9311674A2}"/>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a:extLst>
                  <a:ext uri="{FF2B5EF4-FFF2-40B4-BE49-F238E27FC236}">
                    <a16:creationId xmlns:a16="http://schemas.microsoft.com/office/drawing/2014/main" id="{C246E34C-E113-06E8-6F99-8C82FC8C9D47}"/>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31">
              <a:extLst>
                <a:ext uri="{FF2B5EF4-FFF2-40B4-BE49-F238E27FC236}">
                  <a16:creationId xmlns:a16="http://schemas.microsoft.com/office/drawing/2014/main" id="{4692C662-1622-51EA-5C3B-5807B7121DDA}"/>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a:extLst>
                <a:ext uri="{FF2B5EF4-FFF2-40B4-BE49-F238E27FC236}">
                  <a16:creationId xmlns:a16="http://schemas.microsoft.com/office/drawing/2014/main" id="{5A26B0C9-491D-3723-5315-B69C1AB4365E}"/>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a:extLst>
                <a:ext uri="{FF2B5EF4-FFF2-40B4-BE49-F238E27FC236}">
                  <a16:creationId xmlns:a16="http://schemas.microsoft.com/office/drawing/2014/main" id="{88BA7CA4-37AC-EF93-7089-596AB663BF70}"/>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1">
            <a:extLst>
              <a:ext uri="{FF2B5EF4-FFF2-40B4-BE49-F238E27FC236}">
                <a16:creationId xmlns:a16="http://schemas.microsoft.com/office/drawing/2014/main" id="{FD4D3D7C-3FAB-2A2A-18D4-1A302363AD4F}"/>
              </a:ext>
            </a:extLst>
          </p:cNvPr>
          <p:cNvGrpSpPr/>
          <p:nvPr/>
        </p:nvGrpSpPr>
        <p:grpSpPr>
          <a:xfrm>
            <a:off x="3844800" y="4756477"/>
            <a:ext cx="1458875" cy="23926"/>
            <a:chOff x="-2278825" y="1262800"/>
            <a:chExt cx="1458875" cy="45049"/>
          </a:xfrm>
        </p:grpSpPr>
        <p:sp>
          <p:nvSpPr>
            <p:cNvPr id="1287" name="Google Shape;1287;p31">
              <a:extLst>
                <a:ext uri="{FF2B5EF4-FFF2-40B4-BE49-F238E27FC236}">
                  <a16:creationId xmlns:a16="http://schemas.microsoft.com/office/drawing/2014/main" id="{0AAB55CC-89F1-67EE-BF5F-A82008240493}"/>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a:extLst>
                <a:ext uri="{FF2B5EF4-FFF2-40B4-BE49-F238E27FC236}">
                  <a16:creationId xmlns:a16="http://schemas.microsoft.com/office/drawing/2014/main" id="{96406B00-99B0-06FF-376E-3C97066FF42C}"/>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a:extLst>
                <a:ext uri="{FF2B5EF4-FFF2-40B4-BE49-F238E27FC236}">
                  <a16:creationId xmlns:a16="http://schemas.microsoft.com/office/drawing/2014/main" id="{7D29E2CA-7059-DD45-C0CA-8D8817F43EBF}"/>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a:extLst>
                <a:ext uri="{FF2B5EF4-FFF2-40B4-BE49-F238E27FC236}">
                  <a16:creationId xmlns:a16="http://schemas.microsoft.com/office/drawing/2014/main" id="{65239A53-72A6-4956-5515-460C763809D4}"/>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1" name="Google Shape;1291;p31">
            <a:extLst>
              <a:ext uri="{FF2B5EF4-FFF2-40B4-BE49-F238E27FC236}">
                <a16:creationId xmlns:a16="http://schemas.microsoft.com/office/drawing/2014/main" id="{C31AC5C7-8ECD-784C-6EC8-3FEE252BAC3B}"/>
              </a:ext>
            </a:extLst>
          </p:cNvPr>
          <p:cNvPicPr preferRelativeResize="0">
            <a:picLocks noGrp="1"/>
          </p:cNvPicPr>
          <p:nvPr>
            <p:ph type="pic" idx="3"/>
          </p:nvPr>
        </p:nvPicPr>
        <p:blipFill rotWithShape="1">
          <a:blip r:embed="rId3">
            <a:alphaModFix/>
          </a:blip>
          <a:srcRect l="22537" r="22532"/>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03966008-9E9E-0B14-040E-AA5864F10FBC}"/>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38F225D5-F208-303B-F51E-39C3B6639D2C}"/>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a:extLst>
                <a:ext uri="{FF2B5EF4-FFF2-40B4-BE49-F238E27FC236}">
                  <a16:creationId xmlns:a16="http://schemas.microsoft.com/office/drawing/2014/main" id="{06FF4695-2E69-6C77-FDB4-763E0278BB33}"/>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a:extLst>
                <a:ext uri="{FF2B5EF4-FFF2-40B4-BE49-F238E27FC236}">
                  <a16:creationId xmlns:a16="http://schemas.microsoft.com/office/drawing/2014/main" id="{CC3D3CA8-F0D5-95B6-1702-B90F40BF9B79}"/>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a:extLst>
                <a:ext uri="{FF2B5EF4-FFF2-40B4-BE49-F238E27FC236}">
                  <a16:creationId xmlns:a16="http://schemas.microsoft.com/office/drawing/2014/main" id="{9F92034A-913F-2C8B-B528-96AB1DB0CFC8}"/>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08976774"/>
      </p:ext>
    </p:extLst>
  </p:cSld>
  <p:clrMapOvr>
    <a:masterClrMapping/>
  </p:clrMapOvr>
</p:sld>
</file>

<file path=ppt/theme/theme1.xml><?xml version="1.0" encoding="utf-8"?>
<a:theme xmlns:a="http://schemas.openxmlformats.org/drawingml/2006/main" name="Website Design Consulting by Slidesgo">
  <a:themeElements>
    <a:clrScheme name="Simple Light">
      <a:dk1>
        <a:srgbClr val="263238"/>
      </a:dk1>
      <a:lt1>
        <a:srgbClr val="F9F7F9"/>
      </a:lt1>
      <a:dk2>
        <a:srgbClr val="DBDBDB"/>
      </a:dk2>
      <a:lt2>
        <a:srgbClr val="B1A0B3"/>
      </a:lt2>
      <a:accent1>
        <a:srgbClr val="8E808F"/>
      </a:accent1>
      <a:accent2>
        <a:srgbClr val="423542"/>
      </a:accent2>
      <a:accent3>
        <a:srgbClr val="455A64"/>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TotalTime>
  <Words>1960</Words>
  <Application>Microsoft Macintosh PowerPoint</Application>
  <PresentationFormat>On-screen Show (16:9)</PresentationFormat>
  <Paragraphs>250</Paragraphs>
  <Slides>41</Slides>
  <Notes>41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41</vt:i4>
      </vt:variant>
    </vt:vector>
  </HeadingPairs>
  <TitlesOfParts>
    <vt:vector size="55" baseType="lpstr">
      <vt:lpstr>Archivo</vt:lpstr>
      <vt:lpstr>Anaheim</vt:lpstr>
      <vt:lpstr>Abril Fatface</vt:lpstr>
      <vt:lpstr>Calibri</vt:lpstr>
      <vt:lpstr>Amatic SC</vt:lpstr>
      <vt:lpstr>Roboto Medium</vt:lpstr>
      <vt:lpstr>Proxima Nova</vt:lpstr>
      <vt:lpstr>Actor</vt:lpstr>
      <vt:lpstr>Figtree Black</vt:lpstr>
      <vt:lpstr>Roboto Condensed Light</vt:lpstr>
      <vt:lpstr>Arial</vt:lpstr>
      <vt:lpstr>Open Sans</vt:lpstr>
      <vt:lpstr>Website Design Consulting by Slidesgo</vt:lpstr>
      <vt:lpstr>Slidesgo Final Pages</vt:lpstr>
      <vt:lpstr>SchoolDB</vt:lpstr>
      <vt:lpstr>Contents of this template</vt:lpstr>
      <vt:lpstr>Objective</vt:lpstr>
      <vt:lpstr>01</vt:lpstr>
      <vt:lpstr>Features</vt:lpstr>
      <vt:lpstr>Authentication</vt:lpstr>
      <vt:lpstr>Security</vt:lpstr>
      <vt:lpstr>Other Features</vt:lpstr>
      <vt:lpstr>API</vt:lpstr>
      <vt:lpstr>Mutations</vt:lpstr>
      <vt:lpstr>Mutations</vt:lpstr>
      <vt:lpstr>Querys</vt:lpstr>
      <vt:lpstr>Project Structure</vt:lpstr>
      <vt:lpstr>Technologies</vt:lpstr>
      <vt:lpstr>Why Typescript</vt:lpstr>
      <vt:lpstr>Database</vt:lpstr>
      <vt:lpstr>API</vt:lpstr>
      <vt:lpstr>API (Apollo Client/Server)</vt:lpstr>
      <vt:lpstr>Frontend</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SchoolDB</dc:title>
  <cp:lastModifiedBy>Desai, Nimay</cp:lastModifiedBy>
  <cp:revision>2</cp:revision>
  <dcterms:modified xsi:type="dcterms:W3CDTF">2024-02-24T21:59:53Z</dcterms:modified>
</cp:coreProperties>
</file>